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sldIdLst>
    <p:sldId id="256" r:id="rId2"/>
    <p:sldId id="406" r:id="rId3"/>
    <p:sldId id="474" r:id="rId4"/>
    <p:sldId id="394" r:id="rId5"/>
    <p:sldId id="408" r:id="rId6"/>
    <p:sldId id="429" r:id="rId7"/>
    <p:sldId id="430" r:id="rId8"/>
    <p:sldId id="431" r:id="rId9"/>
    <p:sldId id="432" r:id="rId10"/>
    <p:sldId id="433" r:id="rId11"/>
    <p:sldId id="495" r:id="rId12"/>
    <p:sldId id="434" r:id="rId13"/>
    <p:sldId id="482" r:id="rId14"/>
    <p:sldId id="435" r:id="rId15"/>
    <p:sldId id="436" r:id="rId16"/>
    <p:sldId id="437" r:id="rId17"/>
    <p:sldId id="438" r:id="rId18"/>
    <p:sldId id="439" r:id="rId19"/>
    <p:sldId id="496" r:id="rId20"/>
    <p:sldId id="440" r:id="rId21"/>
    <p:sldId id="441" r:id="rId22"/>
    <p:sldId id="442" r:id="rId23"/>
    <p:sldId id="443" r:id="rId24"/>
    <p:sldId id="444" r:id="rId25"/>
    <p:sldId id="445" r:id="rId26"/>
    <p:sldId id="446" r:id="rId27"/>
    <p:sldId id="447" r:id="rId28"/>
    <p:sldId id="448" r:id="rId29"/>
    <p:sldId id="449" r:id="rId30"/>
    <p:sldId id="450" r:id="rId31"/>
    <p:sldId id="497" r:id="rId32"/>
    <p:sldId id="451" r:id="rId33"/>
    <p:sldId id="452" r:id="rId34"/>
    <p:sldId id="453" r:id="rId35"/>
    <p:sldId id="454" r:id="rId36"/>
    <p:sldId id="455" r:id="rId37"/>
    <p:sldId id="456" r:id="rId38"/>
    <p:sldId id="457" r:id="rId39"/>
    <p:sldId id="458" r:id="rId40"/>
    <p:sldId id="459" r:id="rId41"/>
    <p:sldId id="460" r:id="rId42"/>
    <p:sldId id="498" r:id="rId43"/>
    <p:sldId id="499" r:id="rId44"/>
  </p:sldIdLst>
  <p:sldSz cx="12196763" cy="6858000"/>
  <p:notesSz cx="6858000" cy="9144000"/>
  <p:custDataLst>
    <p:tags r:id="rId46"/>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8F8F8"/>
    <a:srgbClr val="5C2E00"/>
    <a:srgbClr val="996600"/>
    <a:srgbClr val="FF6600"/>
    <a:srgbClr val="FF9900"/>
    <a:srgbClr val="4F734D"/>
    <a:srgbClr val="26769A"/>
    <a:srgbClr val="990000"/>
    <a:srgbClr val="21A3D0"/>
    <a:srgbClr val="D01C6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3577" autoAdjust="0"/>
  </p:normalViewPr>
  <p:slideViewPr>
    <p:cSldViewPr snapToObjects="1">
      <p:cViewPr varScale="1">
        <p:scale>
          <a:sx n="103" d="100"/>
          <a:sy n="103" d="100"/>
        </p:scale>
        <p:origin x="-780" y="-1140"/>
      </p:cViewPr>
      <p:guideLst>
        <p:guide orient="horz" pos="2142"/>
        <p:guide pos="3841"/>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2017/7/7</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xmlns=""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xmlns="" val="1121450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xmlns="" val="1918399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12</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xmlns="" val="535198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xmlns="" val="1918399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xmlns="" val="4026454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21</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23</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24</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25</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28</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29</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a:t>
            </a:fld>
            <a:endParaRPr lang="en-US"/>
          </a:p>
        </p:txBody>
      </p:sp>
    </p:spTree>
    <p:extLst>
      <p:ext uri="{BB962C8B-B14F-4D97-AF65-F5344CB8AC3E}">
        <p14:creationId xmlns:p14="http://schemas.microsoft.com/office/powerpoint/2010/main" xmlns="" val="19183996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30</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xmlns="" val="19183996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32</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33</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34</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35</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36</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37</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38</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39</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40</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41</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xmlns="" val="11214502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43</a:t>
            </a:fld>
            <a:endParaRPr lang="en-US"/>
          </a:p>
        </p:txBody>
      </p:sp>
    </p:spTree>
    <p:extLst>
      <p:ext uri="{BB962C8B-B14F-4D97-AF65-F5344CB8AC3E}">
        <p14:creationId xmlns:p14="http://schemas.microsoft.com/office/powerpoint/2010/main" xmlns="" val="2688848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xmlns="" val="424519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xmlns="" val="424519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005" y="2420888"/>
            <a:ext cx="6334125" cy="863600"/>
          </a:xfrm>
        </p:spPr>
        <p:txBody>
          <a:bodyPr/>
          <a:lstStyle>
            <a:lvl1pPr algn="ctr">
              <a:defRPr sz="3600"/>
            </a:lvl1pPr>
          </a:lstStyle>
          <a:p>
            <a:pPr lvl="0"/>
            <a:r>
              <a:rPr lang="zh-CN" noProof="0" smtClean="0"/>
              <a:t>单击此处编辑母版标题样式</a:t>
            </a:r>
          </a:p>
        </p:txBody>
      </p:sp>
      <p:sp>
        <p:nvSpPr>
          <p:cNvPr id="2051" name="Rectangle 3"/>
          <p:cNvSpPr>
            <a:spLocks noGrp="1" noChangeArrowheads="1"/>
          </p:cNvSpPr>
          <p:nvPr>
            <p:ph type="subTitle" idx="1"/>
          </p:nvPr>
        </p:nvSpPr>
        <p:spPr>
          <a:xfrm>
            <a:off x="2715593" y="3500388"/>
            <a:ext cx="6335712" cy="647700"/>
          </a:xfrm>
        </p:spPr>
        <p:txBody>
          <a:bodyPr/>
          <a:lstStyle>
            <a:lvl1pPr marL="0" indent="0" algn="ctr">
              <a:buFontTx/>
              <a:buNone/>
              <a:defRPr sz="2400"/>
            </a:lvl1pPr>
          </a:lstStyle>
          <a:p>
            <a:pPr lvl="0"/>
            <a:r>
              <a:rPr lang="zh-CN" noProof="0" smtClean="0"/>
              <a:t>单击此处编辑母版副标题样式</a:t>
            </a:r>
          </a:p>
        </p:txBody>
      </p:sp>
    </p:spTree>
    <p:extLst>
      <p:ext uri="{BB962C8B-B14F-4D97-AF65-F5344CB8AC3E}">
        <p14:creationId xmlns:p14="http://schemas.microsoft.com/office/powerpoint/2010/main" xmlns="" val="33888604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0894309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6461211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23885423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7898880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420494099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2047990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797" y="908050"/>
            <a:ext cx="10513168"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dirty="0" smtClean="0"/>
              <a:t>单击此处编辑母版标题样式</a:t>
            </a:r>
          </a:p>
        </p:txBody>
      </p:sp>
      <p:sp>
        <p:nvSpPr>
          <p:cNvPr id="1027" name="Rectangle 3"/>
          <p:cNvSpPr>
            <a:spLocks noGrp="1" noChangeArrowheads="1"/>
          </p:cNvSpPr>
          <p:nvPr>
            <p:ph type="body" idx="1"/>
          </p:nvPr>
        </p:nvSpPr>
        <p:spPr bwMode="auto">
          <a:xfrm>
            <a:off x="841797" y="1600200"/>
            <a:ext cx="10513168"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dirty="0" smtClean="0"/>
              <a:t>单击此处编辑母版文本样式</a:t>
            </a:r>
          </a:p>
          <a:p>
            <a:pPr lvl="1"/>
            <a:r>
              <a:rPr lang="zh-CN" dirty="0" smtClean="0"/>
              <a:t>第二级</a:t>
            </a:r>
          </a:p>
        </p:txBody>
      </p:sp>
    </p:spTree>
    <p:extLst>
      <p:ext uri="{BB962C8B-B14F-4D97-AF65-F5344CB8AC3E}">
        <p14:creationId xmlns:p14="http://schemas.microsoft.com/office/powerpoint/2010/main" xmlns=""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fontAlgn="base">
        <a:spcBef>
          <a:spcPct val="0"/>
        </a:spcBef>
        <a:spcAft>
          <a:spcPct val="0"/>
        </a:spcAft>
        <a:defRPr sz="2400">
          <a:solidFill>
            <a:schemeClr val="bg1">
              <a:lumMod val="25000"/>
            </a:schemeClr>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fontAlgn="base">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notesSlide" Target="../notesSlides/notesSlide1.xml"/><Relationship Id="rId7" Type="http://schemas.microsoft.com/office/2007/relationships/media" Target="../media/media1.mp3"/><Relationship Id="rId12"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jpeg"/><Relationship Id="rId7"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9.png"/></Relationships>
</file>

<file path=ppt/slides/_rels/slide4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cstate="print">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2405678" y="2895364"/>
            <a:ext cx="8653618" cy="2696981"/>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506093" y="-2427451"/>
            <a:ext cx="9423260" cy="7166076"/>
          </a:xfrm>
          <a:prstGeom prst="rect">
            <a:avLst/>
          </a:prstGeom>
        </p:spPr>
      </p:pic>
      <p:sp>
        <p:nvSpPr>
          <p:cNvPr id="28" name="Rectangle 3"/>
          <p:cNvSpPr>
            <a:spLocks noGrp="1" noChangeArrowheads="1"/>
          </p:cNvSpPr>
          <p:nvPr>
            <p:ph type="ctrTitle"/>
          </p:nvPr>
        </p:nvSpPr>
        <p:spPr>
          <a:xfrm>
            <a:off x="507839" y="776647"/>
            <a:ext cx="6166606" cy="1606983"/>
          </a:xfrm>
          <a:effectLst/>
        </p:spPr>
        <p:txBody>
          <a:bodyPr/>
          <a:lstStyle/>
          <a:p>
            <a:pPr algn="l"/>
            <a:r>
              <a:rPr lang="zh-CN" altLang="en-US" sz="4600" b="1" dirty="0" smtClean="0">
                <a:solidFill>
                  <a:srgbClr val="F8F8F8"/>
                </a:solidFill>
              </a:rPr>
              <a:t>绿色环保节能减排低碳生活通用模板</a:t>
            </a:r>
            <a:endParaRPr lang="zh-CN" sz="4600" b="1" dirty="0">
              <a:solidFill>
                <a:srgbClr val="F8F8F8"/>
              </a:solidFill>
            </a:endParaRPr>
          </a:p>
        </p:txBody>
      </p:sp>
      <p:sp>
        <p:nvSpPr>
          <p:cNvPr id="32" name="Rectangle 4"/>
          <p:cNvSpPr>
            <a:spLocks noGrp="1" noChangeArrowheads="1"/>
          </p:cNvSpPr>
          <p:nvPr>
            <p:ph type="subTitle" idx="1"/>
          </p:nvPr>
        </p:nvSpPr>
        <p:spPr>
          <a:xfrm>
            <a:off x="548692" y="2211160"/>
            <a:ext cx="6125753" cy="430922"/>
          </a:xfrm>
          <a:noFill/>
          <a:ln>
            <a:noFill/>
          </a:ln>
          <a:effectLst/>
        </p:spPr>
        <p:txBody>
          <a:bodyPr vert="horz" wrap="square" lIns="91440" tIns="45720" rIns="91440" bIns="45720" numCol="1" anchor="ctr" anchorCtr="0" compatLnSpc="1">
            <a:prstTxWarp prst="textNoShape">
              <a:avLst/>
            </a:prstTxWarp>
          </a:bodyPr>
          <a:lstStyle/>
          <a:p>
            <a:pPr algn="l">
              <a:spcBef>
                <a:spcPct val="0"/>
              </a:spcBef>
            </a:pPr>
            <a:r>
              <a:rPr lang="zh-CN" altLang="en-US" sz="2000" dirty="0" smtClean="0">
                <a:solidFill>
                  <a:srgbClr val="F8F8F8"/>
                </a:solidFill>
                <a:latin typeface="+mj-lt"/>
                <a:ea typeface="+mj-ea"/>
                <a:cs typeface="+mj-cs"/>
              </a:rPr>
              <a:t>简约设计、制作精细、版式工整、动态页面</a:t>
            </a:r>
            <a:endParaRPr lang="zh-CN" sz="2000" dirty="0">
              <a:solidFill>
                <a:srgbClr val="F8F8F8"/>
              </a:solidFill>
              <a:latin typeface="+mj-lt"/>
              <a:ea typeface="+mj-ea"/>
              <a:cs typeface="+mj-cs"/>
            </a:endParaRPr>
          </a:p>
        </p:txBody>
      </p:sp>
      <p:pic>
        <p:nvPicPr>
          <p:cNvPr id="3" name="黄雅诗 - 蝶舞(1).mp3">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11354965" y="213514"/>
            <a:ext cx="609600" cy="609600"/>
          </a:xfrm>
          <a:prstGeom prst="rect">
            <a:avLst/>
          </a:prstGeom>
        </p:spPr>
      </p:pic>
      <p:pic>
        <p:nvPicPr>
          <p:cNvPr id="4" name="图片 3"/>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8335656" y="386737"/>
            <a:ext cx="3861144" cy="4074574"/>
          </a:xfrm>
          <a:prstGeom prst="rect">
            <a:avLst/>
          </a:prstGeom>
        </p:spPr>
      </p:pic>
      <p:pic>
        <p:nvPicPr>
          <p:cNvPr id="5" name="图片 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0" y="4152621"/>
            <a:ext cx="12196800" cy="2705379"/>
          </a:xfrm>
          <a:prstGeom prst="rect">
            <a:avLst/>
          </a:prstGeom>
        </p:spPr>
      </p:pic>
      <p:pic>
        <p:nvPicPr>
          <p:cNvPr id="6" name="图片 5"/>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0" y="2922302"/>
            <a:ext cx="2367133" cy="2535290"/>
          </a:xfrm>
          <a:prstGeom prst="rect">
            <a:avLst/>
          </a:prstGeom>
        </p:spPr>
      </p:pic>
      <p:pic>
        <p:nvPicPr>
          <p:cNvPr id="14" name="图片 13"/>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0" y="4659024"/>
            <a:ext cx="2121365" cy="2198976"/>
          </a:xfrm>
          <a:prstGeom prst="rect">
            <a:avLst/>
          </a:prstGeom>
        </p:spPr>
      </p:pic>
      <p:pic>
        <p:nvPicPr>
          <p:cNvPr id="15" name="图片 14"/>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5367564" y="2780928"/>
            <a:ext cx="730836" cy="989539"/>
          </a:xfrm>
          <a:prstGeom prst="rect">
            <a:avLst/>
          </a:prstGeom>
        </p:spPr>
      </p:pic>
    </p:spTree>
  </p:cSld>
  <p:clrMapOvr>
    <a:masterClrMapping/>
  </p:clrMapOvr>
  <p:transition spd="slow" advTm="1058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par>
                                <p:cTn id="7" presetID="22" presetClass="entr" presetSubtype="8"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left)">
                                      <p:cBhvr>
                                        <p:cTn id="9" dur="1000"/>
                                        <p:tgtEl>
                                          <p:spTgt spid="5"/>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2"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2000" fill="hold"/>
                                        <p:tgtEl>
                                          <p:spTgt spid="4"/>
                                        </p:tgtEl>
                                        <p:attrNameLst>
                                          <p:attrName>ppt_x</p:attrName>
                                        </p:attrNameLst>
                                      </p:cBhvr>
                                      <p:tavLst>
                                        <p:tav tm="0">
                                          <p:val>
                                            <p:strVal val="1+#ppt_w/2"/>
                                          </p:val>
                                        </p:tav>
                                        <p:tav tm="100000">
                                          <p:val>
                                            <p:strVal val="#ppt_x"/>
                                          </p:val>
                                        </p:tav>
                                      </p:tavLst>
                                    </p:anim>
                                    <p:anim calcmode="lin" valueType="num">
                                      <p:cBhvr additive="base">
                                        <p:cTn id="31" dur="2000" fill="hold"/>
                                        <p:tgtEl>
                                          <p:spTgt spid="4"/>
                                        </p:tgtEl>
                                        <p:attrNameLst>
                                          <p:attrName>ppt_y</p:attrName>
                                        </p:attrNameLst>
                                      </p:cBhvr>
                                      <p:tavLst>
                                        <p:tav tm="0">
                                          <p:val>
                                            <p:strVal val="#ppt_y"/>
                                          </p:val>
                                        </p:tav>
                                        <p:tav tm="100000">
                                          <p:val>
                                            <p:strVal val="#ppt_y"/>
                                          </p:val>
                                        </p:tav>
                                      </p:tavLst>
                                    </p:anim>
                                  </p:childTnLst>
                                </p:cTn>
                              </p:par>
                            </p:childTnLst>
                          </p:cTn>
                        </p:par>
                        <p:par>
                          <p:cTn id="32" fill="hold">
                            <p:stCondLst>
                              <p:cond delay="5000"/>
                            </p:stCondLst>
                            <p:childTnLst>
                              <p:par>
                                <p:cTn id="33" presetID="53" presetClass="entr" presetSubtype="16"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3000" fill="hold"/>
                                        <p:tgtEl>
                                          <p:spTgt spid="16"/>
                                        </p:tgtEl>
                                        <p:attrNameLst>
                                          <p:attrName>ppt_w</p:attrName>
                                        </p:attrNameLst>
                                      </p:cBhvr>
                                      <p:tavLst>
                                        <p:tav tm="0">
                                          <p:val>
                                            <p:fltVal val="0"/>
                                          </p:val>
                                        </p:tav>
                                        <p:tav tm="100000">
                                          <p:val>
                                            <p:strVal val="#ppt_w"/>
                                          </p:val>
                                        </p:tav>
                                      </p:tavLst>
                                    </p:anim>
                                    <p:anim calcmode="lin" valueType="num">
                                      <p:cBhvr>
                                        <p:cTn id="36" dur="3000" fill="hold"/>
                                        <p:tgtEl>
                                          <p:spTgt spid="16"/>
                                        </p:tgtEl>
                                        <p:attrNameLst>
                                          <p:attrName>ppt_h</p:attrName>
                                        </p:attrNameLst>
                                      </p:cBhvr>
                                      <p:tavLst>
                                        <p:tav tm="0">
                                          <p:val>
                                            <p:fltVal val="0"/>
                                          </p:val>
                                        </p:tav>
                                        <p:tav tm="100000">
                                          <p:val>
                                            <p:strVal val="#ppt_h"/>
                                          </p:val>
                                        </p:tav>
                                      </p:tavLst>
                                    </p:anim>
                                    <p:animEffect transition="in" filter="fade">
                                      <p:cBhvr>
                                        <p:cTn id="37" dur="3000"/>
                                        <p:tgtEl>
                                          <p:spTgt spid="16"/>
                                        </p:tgtEl>
                                      </p:cBhvr>
                                    </p:animEffect>
                                  </p:childTnLst>
                                </p:cTn>
                              </p:par>
                              <p:par>
                                <p:cTn id="38" presetID="1"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par>
                                <p:cTn id="40" presetID="37" presetClass="path" presetSubtype="0" accel="50000" decel="50000" fill="hold" nodeType="withEffect">
                                  <p:stCondLst>
                                    <p:cond delay="0"/>
                                  </p:stCondLst>
                                  <p:childTnLst>
                                    <p:animMotion origin="layout" path="M -0.52473 -4.53284E-6 L -0.38434 0.04001 C -0.35481 0.04903 -0.31083 0.05389 -0.26464 0.05389 C -0.21234 0.05389 -0.17018 0.04903 -0.14078 0.04001 L 4.7515E-6 -4.53284E-6 " pathEditMode="relative" rAng="0" ptsTypes="FffFF">
                                      <p:cBhvr>
                                        <p:cTn id="41" dur="2000" fill="hold"/>
                                        <p:tgtEl>
                                          <p:spTgt spid="15"/>
                                        </p:tgtEl>
                                        <p:attrNameLst>
                                          <p:attrName>ppt_x</p:attrName>
                                          <p:attrName>ppt_y</p:attrName>
                                        </p:attrNameLst>
                                      </p:cBhvr>
                                      <p:rCtr x="26230" y="2683"/>
                                    </p:animMotion>
                                  </p:childTnLst>
                                </p:cTn>
                              </p:par>
                            </p:childTnLst>
                          </p:cTn>
                        </p:par>
                        <p:par>
                          <p:cTn id="42" fill="hold">
                            <p:stCondLst>
                              <p:cond delay="8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8"/>
                                        </p:tgtEl>
                                        <p:attrNameLst>
                                          <p:attrName>ppt_y</p:attrName>
                                        </p:attrNameLst>
                                      </p:cBhvr>
                                      <p:tavLst>
                                        <p:tav tm="0">
                                          <p:val>
                                            <p:strVal val="#ppt_y"/>
                                          </p:val>
                                        </p:tav>
                                        <p:tav tm="100000">
                                          <p:val>
                                            <p:strVal val="#ppt_y"/>
                                          </p:val>
                                        </p:tav>
                                      </p:tavLst>
                                    </p:anim>
                                    <p:anim calcmode="lin" valueType="num">
                                      <p:cBhvr>
                                        <p:cTn id="47"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8"/>
                                        </p:tgtEl>
                                      </p:cBhvr>
                                    </p:animEffect>
                                  </p:childTnLst>
                                </p:cTn>
                              </p:par>
                            </p:childTnLst>
                          </p:cTn>
                        </p:par>
                        <p:par>
                          <p:cTn id="50" fill="hold">
                            <p:stCondLst>
                              <p:cond delay="9250"/>
                            </p:stCondLst>
                            <p:childTnLst>
                              <p:par>
                                <p:cTn id="51" presetID="2" presetClass="entr" presetSubtype="8" fill="hold" grpId="0" nodeType="afterEffect">
                                  <p:stCondLst>
                                    <p:cond delay="0"/>
                                  </p:stCondLst>
                                  <p:childTnLst>
                                    <p:set>
                                      <p:cBhvr>
                                        <p:cTn id="52" dur="1" fill="hold">
                                          <p:stCondLst>
                                            <p:cond delay="0"/>
                                          </p:stCondLst>
                                        </p:cTn>
                                        <p:tgtEl>
                                          <p:spTgt spid="32">
                                            <p:txEl>
                                              <p:pRg st="0" end="0"/>
                                            </p:txEl>
                                          </p:spTgt>
                                        </p:tgtEl>
                                        <p:attrNameLst>
                                          <p:attrName>style.visibility</p:attrName>
                                        </p:attrNameLst>
                                      </p:cBhvr>
                                      <p:to>
                                        <p:strVal val="visible"/>
                                      </p:to>
                                    </p:set>
                                    <p:anim calcmode="lin" valueType="num">
                                      <p:cBhvr additive="base">
                                        <p:cTn id="53" dur="500" fill="hold"/>
                                        <p:tgtEl>
                                          <p:spTgt spid="32">
                                            <p:txEl>
                                              <p:pRg st="0" end="0"/>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5" repeatCount="indefinite" fill="remove" display="0">
                  <p:stCondLst>
                    <p:cond delay="indefinite"/>
                  </p:stCondLst>
                  <p:endCondLst>
                    <p:cond evt="onStopAudio" delay="0">
                      <p:tgtEl>
                        <p:sldTgt/>
                      </p:tgtEl>
                    </p:cond>
                  </p:endCondLst>
                </p:cTn>
                <p:tgtEl>
                  <p:spTgt spid="3"/>
                </p:tgtEl>
              </p:cMediaNode>
            </p:video>
          </p:childTnLst>
        </p:cTn>
      </p:par>
    </p:tnLst>
    <p:bldLst>
      <p:bldP spid="28" grpId="0"/>
      <p:bldP spid="32" grpId="0" build="p"/>
    </p:bldLst>
  </p:timing>
  <p:extLst mod="1">
    <p:ext uri="{E180D4A7-C9FB-4DFB-919C-405C955672EB}">
      <p14:showEvtLst xmlns:p14="http://schemas.microsoft.com/office/powerpoint/2010/main" xmlns="">
        <p14:playEvt time="0" objId="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4"/>
          <p:cNvPicPr>
            <a:picLocks noChangeAspect="1"/>
          </p:cNvPicPr>
          <p:nvPr/>
        </p:nvPicPr>
        <p:blipFill rotWithShape="1">
          <a:blip r:embed="rId3" cstate="print">
            <a:extLst>
              <a:ext uri="{28A0092B-C50C-407E-A947-70E740481C1C}">
                <a14:useLocalDpi xmlns:a14="http://schemas.microsoft.com/office/drawing/2010/main" xmlns="" val="0"/>
              </a:ext>
            </a:extLst>
          </a:blip>
          <a:srcRect l="19997" b="14523"/>
          <a:stretch/>
        </p:blipFill>
        <p:spPr>
          <a:xfrm flipH="1">
            <a:off x="1192323" y="2710166"/>
            <a:ext cx="3096345" cy="2795761"/>
          </a:xfrm>
          <a:prstGeom prst="rect">
            <a:avLst/>
          </a:prstGeom>
        </p:spPr>
      </p:pic>
      <p:pic>
        <p:nvPicPr>
          <p:cNvPr id="7" name="Picture 37"/>
          <p:cNvPicPr>
            <a:picLocks noChangeAspect="1"/>
          </p:cNvPicPr>
          <p:nvPr/>
        </p:nvPicPr>
        <p:blipFill rotWithShape="1">
          <a:blip r:embed="rId4" cstate="print">
            <a:extLst>
              <a:ext uri="{28A0092B-C50C-407E-A947-70E740481C1C}">
                <a14:useLocalDpi xmlns:a14="http://schemas.microsoft.com/office/drawing/2010/main" xmlns="" val="0"/>
              </a:ext>
            </a:extLst>
          </a:blip>
          <a:srcRect l="4741" r="12990"/>
          <a:stretch/>
        </p:blipFill>
        <p:spPr>
          <a:xfrm>
            <a:off x="4401441" y="2710166"/>
            <a:ext cx="3096344" cy="2795761"/>
          </a:xfrm>
          <a:prstGeom prst="rect">
            <a:avLst/>
          </a:prstGeom>
        </p:spPr>
      </p:pic>
      <p:pic>
        <p:nvPicPr>
          <p:cNvPr id="8" name="Picture 4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7610547" y="2710166"/>
            <a:ext cx="3096343" cy="2795761"/>
          </a:xfrm>
          <a:prstGeom prst="rect">
            <a:avLst/>
          </a:prstGeom>
        </p:spPr>
      </p:pic>
      <p:sp>
        <p:nvSpPr>
          <p:cNvPr id="9" name="Rectangle 18"/>
          <p:cNvSpPr/>
          <p:nvPr/>
        </p:nvSpPr>
        <p:spPr bwMode="auto">
          <a:xfrm>
            <a:off x="1192328" y="1488366"/>
            <a:ext cx="3096344" cy="1635038"/>
          </a:xfrm>
          <a:custGeom>
            <a:avLst/>
            <a:gdLst/>
            <a:ahLst/>
            <a:cxnLst/>
            <a:rect l="l" t="t" r="r" b="b"/>
            <a:pathLst>
              <a:path w="2926080" h="1545751">
                <a:moveTo>
                  <a:pt x="0" y="0"/>
                </a:moveTo>
                <a:lnTo>
                  <a:pt x="2926080" y="0"/>
                </a:lnTo>
                <a:lnTo>
                  <a:pt x="2926080" y="1097280"/>
                </a:lnTo>
                <a:lnTo>
                  <a:pt x="2487754" y="1097280"/>
                </a:lnTo>
                <a:lnTo>
                  <a:pt x="2003164" y="1545751"/>
                </a:lnTo>
                <a:lnTo>
                  <a:pt x="2001876" y="1097280"/>
                </a:lnTo>
                <a:lnTo>
                  <a:pt x="0" y="1097280"/>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92" tIns="139871" rIns="186492" bIns="139871" numCol="1" rtlCol="0" anchor="t" anchorCtr="0" compatLnSpc="1">
            <a:prstTxWarp prst="textNoShape">
              <a:avLst/>
            </a:prstTxWarp>
          </a:bodyPr>
          <a:lstStyle/>
          <a:p>
            <a:pPr lvl="0" algn="ctr"/>
            <a:endParaRPr lang="en-US" altLang="zh-CN" sz="1600" dirty="0">
              <a:solidFill>
                <a:prstClr val="white"/>
              </a:solidFill>
              <a:latin typeface="+mn-ea"/>
            </a:endParaRPr>
          </a:p>
        </p:txBody>
      </p:sp>
      <p:sp>
        <p:nvSpPr>
          <p:cNvPr id="10" name="Rectangle 18"/>
          <p:cNvSpPr/>
          <p:nvPr/>
        </p:nvSpPr>
        <p:spPr bwMode="auto">
          <a:xfrm>
            <a:off x="4401441" y="1488366"/>
            <a:ext cx="3096344" cy="1635038"/>
          </a:xfrm>
          <a:custGeom>
            <a:avLst/>
            <a:gdLst/>
            <a:ahLst/>
            <a:cxnLst/>
            <a:rect l="l" t="t" r="r" b="b"/>
            <a:pathLst>
              <a:path w="2926080" h="1545751">
                <a:moveTo>
                  <a:pt x="0" y="0"/>
                </a:moveTo>
                <a:lnTo>
                  <a:pt x="2926080" y="0"/>
                </a:lnTo>
                <a:lnTo>
                  <a:pt x="2926080" y="1097280"/>
                </a:lnTo>
                <a:lnTo>
                  <a:pt x="2487754" y="1097280"/>
                </a:lnTo>
                <a:lnTo>
                  <a:pt x="2003164" y="1545751"/>
                </a:lnTo>
                <a:lnTo>
                  <a:pt x="2001876" y="1097280"/>
                </a:lnTo>
                <a:lnTo>
                  <a:pt x="0" y="109728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92" tIns="139871" rIns="186492" bIns="139871" numCol="1" rtlCol="0" anchor="t" anchorCtr="0" compatLnSpc="1">
            <a:prstTxWarp prst="textNoShape">
              <a:avLst/>
            </a:prstTxWarp>
          </a:bodyPr>
          <a:lstStyle/>
          <a:p>
            <a:pPr lvl="0" algn="ctr"/>
            <a:endParaRPr lang="en-US" altLang="zh-CN" sz="1600" dirty="0">
              <a:solidFill>
                <a:prstClr val="white"/>
              </a:solidFill>
              <a:latin typeface="+mn-ea"/>
            </a:endParaRPr>
          </a:p>
        </p:txBody>
      </p:sp>
      <p:sp>
        <p:nvSpPr>
          <p:cNvPr id="11" name="Rectangle 18"/>
          <p:cNvSpPr/>
          <p:nvPr/>
        </p:nvSpPr>
        <p:spPr bwMode="auto">
          <a:xfrm>
            <a:off x="7610549" y="1488366"/>
            <a:ext cx="3096344" cy="1635038"/>
          </a:xfrm>
          <a:custGeom>
            <a:avLst/>
            <a:gdLst/>
            <a:ahLst/>
            <a:cxnLst/>
            <a:rect l="l" t="t" r="r" b="b"/>
            <a:pathLst>
              <a:path w="2926080" h="1545751">
                <a:moveTo>
                  <a:pt x="0" y="0"/>
                </a:moveTo>
                <a:lnTo>
                  <a:pt x="2926080" y="0"/>
                </a:lnTo>
                <a:lnTo>
                  <a:pt x="2926080" y="1097280"/>
                </a:lnTo>
                <a:lnTo>
                  <a:pt x="2487754" y="1097280"/>
                </a:lnTo>
                <a:lnTo>
                  <a:pt x="2003164" y="1545751"/>
                </a:lnTo>
                <a:lnTo>
                  <a:pt x="2001876" y="1097280"/>
                </a:lnTo>
                <a:lnTo>
                  <a:pt x="0" y="1097280"/>
                </a:lnTo>
                <a:close/>
              </a:path>
            </a:pathLst>
          </a:cu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492" tIns="139871" rIns="186492" bIns="139871" numCol="1" rtlCol="0" anchor="t" anchorCtr="0" compatLnSpc="1">
            <a:prstTxWarp prst="textNoShape">
              <a:avLst/>
            </a:prstTxWarp>
          </a:bodyPr>
          <a:lstStyle/>
          <a:p>
            <a:pPr lvl="0" algn="ctr"/>
            <a:endParaRPr lang="en-US" altLang="zh-CN" sz="1600" dirty="0">
              <a:solidFill>
                <a:prstClr val="white"/>
              </a:solidFill>
              <a:latin typeface="+mn-ea"/>
            </a:endParaRPr>
          </a:p>
        </p:txBody>
      </p:sp>
      <p:sp>
        <p:nvSpPr>
          <p:cNvPr id="12" name="TextBox 11"/>
          <p:cNvSpPr txBox="1"/>
          <p:nvPr/>
        </p:nvSpPr>
        <p:spPr>
          <a:xfrm>
            <a:off x="1550450" y="1628800"/>
            <a:ext cx="2376264" cy="923330"/>
          </a:xfrm>
          <a:prstGeom prst="rect">
            <a:avLst/>
          </a:prstGeom>
          <a:noFill/>
        </p:spPr>
        <p:txBody>
          <a:bodyPr wrap="square" rtlCol="0">
            <a:spAutoFit/>
          </a:bodyPr>
          <a:lstStyle/>
          <a:p>
            <a:pPr lvl="0" algn="ctr"/>
            <a:r>
              <a:rPr lang="zh-CN" altLang="en-US" dirty="0">
                <a:solidFill>
                  <a:prstClr val="white"/>
                </a:solidFill>
                <a:latin typeface="+mn-ea"/>
                <a:ea typeface="+mn-ea"/>
              </a:rPr>
              <a:t>单击此处添加文本</a:t>
            </a:r>
            <a:endParaRPr lang="en-US" altLang="zh-CN" dirty="0">
              <a:solidFill>
                <a:prstClr val="white"/>
              </a:solidFill>
              <a:latin typeface="+mn-ea"/>
              <a:ea typeface="+mn-ea"/>
            </a:endParaRPr>
          </a:p>
          <a:p>
            <a:pPr lvl="0" algn="ctr"/>
            <a:r>
              <a:rPr lang="zh-CN" altLang="en-US" dirty="0">
                <a:solidFill>
                  <a:prstClr val="white"/>
                </a:solidFill>
                <a:latin typeface="+mn-ea"/>
                <a:ea typeface="+mn-ea"/>
              </a:rPr>
              <a:t>单击此处添加文本</a:t>
            </a:r>
            <a:endParaRPr lang="en-US" altLang="zh-CN" dirty="0">
              <a:solidFill>
                <a:prstClr val="white"/>
              </a:solidFill>
              <a:latin typeface="+mn-ea"/>
              <a:ea typeface="+mn-ea"/>
            </a:endParaRPr>
          </a:p>
          <a:p>
            <a:pPr algn="ctr"/>
            <a:r>
              <a:rPr lang="zh-CN" altLang="en-US" dirty="0">
                <a:solidFill>
                  <a:prstClr val="white"/>
                </a:solidFill>
                <a:latin typeface="+mn-ea"/>
                <a:ea typeface="+mn-ea"/>
              </a:rPr>
              <a:t>单击此处添加</a:t>
            </a:r>
            <a:r>
              <a:rPr lang="zh-CN" altLang="en-US" dirty="0" smtClean="0">
                <a:solidFill>
                  <a:prstClr val="white"/>
                </a:solidFill>
                <a:latin typeface="+mn-ea"/>
                <a:ea typeface="+mn-ea"/>
              </a:rPr>
              <a:t>文本</a:t>
            </a:r>
            <a:endParaRPr lang="zh-CN" altLang="en-US" dirty="0">
              <a:latin typeface="+mn-ea"/>
              <a:ea typeface="+mn-ea"/>
            </a:endParaRPr>
          </a:p>
        </p:txBody>
      </p:sp>
      <p:sp>
        <p:nvSpPr>
          <p:cNvPr id="13" name="TextBox 12"/>
          <p:cNvSpPr txBox="1"/>
          <p:nvPr/>
        </p:nvSpPr>
        <p:spPr>
          <a:xfrm>
            <a:off x="4719319" y="1628800"/>
            <a:ext cx="2376264" cy="923330"/>
          </a:xfrm>
          <a:prstGeom prst="rect">
            <a:avLst/>
          </a:prstGeom>
          <a:noFill/>
        </p:spPr>
        <p:txBody>
          <a:bodyPr wrap="square" rtlCol="0">
            <a:spAutoFit/>
          </a:bodyPr>
          <a:lstStyle/>
          <a:p>
            <a:pPr lvl="0" algn="ctr"/>
            <a:r>
              <a:rPr lang="zh-CN" altLang="en-US" dirty="0">
                <a:solidFill>
                  <a:prstClr val="white"/>
                </a:solidFill>
                <a:latin typeface="+mn-ea"/>
                <a:ea typeface="+mn-ea"/>
              </a:rPr>
              <a:t>单击此处添加文本</a:t>
            </a:r>
            <a:endParaRPr lang="en-US" altLang="zh-CN" dirty="0">
              <a:solidFill>
                <a:prstClr val="white"/>
              </a:solidFill>
              <a:latin typeface="+mn-ea"/>
              <a:ea typeface="+mn-ea"/>
            </a:endParaRPr>
          </a:p>
          <a:p>
            <a:pPr lvl="0" algn="ctr"/>
            <a:r>
              <a:rPr lang="zh-CN" altLang="en-US" dirty="0">
                <a:solidFill>
                  <a:prstClr val="white"/>
                </a:solidFill>
                <a:latin typeface="+mn-ea"/>
                <a:ea typeface="+mn-ea"/>
              </a:rPr>
              <a:t>单击此处添加文本</a:t>
            </a:r>
            <a:endParaRPr lang="en-US" altLang="zh-CN" dirty="0">
              <a:solidFill>
                <a:prstClr val="white"/>
              </a:solidFill>
              <a:latin typeface="+mn-ea"/>
              <a:ea typeface="+mn-ea"/>
            </a:endParaRPr>
          </a:p>
          <a:p>
            <a:pPr algn="ctr"/>
            <a:r>
              <a:rPr lang="zh-CN" altLang="en-US" dirty="0">
                <a:solidFill>
                  <a:prstClr val="white"/>
                </a:solidFill>
                <a:latin typeface="+mn-ea"/>
                <a:ea typeface="+mn-ea"/>
              </a:rPr>
              <a:t>单击此处添加</a:t>
            </a:r>
            <a:r>
              <a:rPr lang="zh-CN" altLang="en-US" dirty="0" smtClean="0">
                <a:solidFill>
                  <a:prstClr val="white"/>
                </a:solidFill>
                <a:latin typeface="+mn-ea"/>
                <a:ea typeface="+mn-ea"/>
              </a:rPr>
              <a:t>文本</a:t>
            </a:r>
            <a:endParaRPr lang="zh-CN" altLang="en-US" dirty="0">
              <a:latin typeface="+mn-ea"/>
              <a:ea typeface="+mn-ea"/>
            </a:endParaRPr>
          </a:p>
        </p:txBody>
      </p:sp>
      <p:sp>
        <p:nvSpPr>
          <p:cNvPr id="14" name="TextBox 13"/>
          <p:cNvSpPr txBox="1"/>
          <p:nvPr/>
        </p:nvSpPr>
        <p:spPr>
          <a:xfrm>
            <a:off x="7951250" y="1628800"/>
            <a:ext cx="2376264" cy="923330"/>
          </a:xfrm>
          <a:prstGeom prst="rect">
            <a:avLst/>
          </a:prstGeom>
          <a:noFill/>
        </p:spPr>
        <p:txBody>
          <a:bodyPr wrap="square" rtlCol="0">
            <a:spAutoFit/>
          </a:bodyPr>
          <a:lstStyle/>
          <a:p>
            <a:pPr lvl="0" algn="ctr"/>
            <a:r>
              <a:rPr lang="zh-CN" altLang="en-US" dirty="0">
                <a:solidFill>
                  <a:prstClr val="white"/>
                </a:solidFill>
                <a:latin typeface="+mn-ea"/>
                <a:ea typeface="+mn-ea"/>
              </a:rPr>
              <a:t>单击此处添加文本</a:t>
            </a:r>
            <a:endParaRPr lang="en-US" altLang="zh-CN" dirty="0">
              <a:solidFill>
                <a:prstClr val="white"/>
              </a:solidFill>
              <a:latin typeface="+mn-ea"/>
              <a:ea typeface="+mn-ea"/>
            </a:endParaRPr>
          </a:p>
          <a:p>
            <a:pPr lvl="0" algn="ctr"/>
            <a:r>
              <a:rPr lang="zh-CN" altLang="en-US" dirty="0">
                <a:solidFill>
                  <a:prstClr val="white"/>
                </a:solidFill>
                <a:latin typeface="+mn-ea"/>
                <a:ea typeface="+mn-ea"/>
              </a:rPr>
              <a:t>单击此处添加文本</a:t>
            </a:r>
            <a:endParaRPr lang="en-US" altLang="zh-CN" dirty="0">
              <a:solidFill>
                <a:prstClr val="white"/>
              </a:solidFill>
              <a:latin typeface="+mn-ea"/>
              <a:ea typeface="+mn-ea"/>
            </a:endParaRPr>
          </a:p>
          <a:p>
            <a:pPr algn="ctr"/>
            <a:r>
              <a:rPr lang="zh-CN" altLang="en-US" dirty="0">
                <a:solidFill>
                  <a:prstClr val="white"/>
                </a:solidFill>
                <a:latin typeface="+mn-ea"/>
                <a:ea typeface="+mn-ea"/>
              </a:rPr>
              <a:t>单击此处添加</a:t>
            </a:r>
            <a:r>
              <a:rPr lang="zh-CN" altLang="en-US" dirty="0" smtClean="0">
                <a:solidFill>
                  <a:prstClr val="white"/>
                </a:solidFill>
                <a:latin typeface="+mn-ea"/>
                <a:ea typeface="+mn-ea"/>
              </a:rPr>
              <a:t>文本</a:t>
            </a:r>
            <a:endParaRPr lang="zh-CN" altLang="en-US" dirty="0">
              <a:latin typeface="+mn-ea"/>
              <a:ea typeface="+mn-ea"/>
            </a:endParaRPr>
          </a:p>
        </p:txBody>
      </p:sp>
      <p:sp>
        <p:nvSpPr>
          <p:cNvPr id="15" name="TextBox 14"/>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16" name="直接连接符 15"/>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7" name="组合 16"/>
          <p:cNvGrpSpPr/>
          <p:nvPr/>
        </p:nvGrpSpPr>
        <p:grpSpPr>
          <a:xfrm>
            <a:off x="153943" y="233850"/>
            <a:ext cx="1074018" cy="536250"/>
            <a:chOff x="4662492" y="2938459"/>
            <a:chExt cx="1119183" cy="558799"/>
          </a:xfrm>
        </p:grpSpPr>
        <p:sp>
          <p:nvSpPr>
            <p:cNvPr id="18"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121283908"/>
      </p:ext>
    </p:extLst>
  </p:cSld>
  <p:clrMapOvr>
    <a:masterClrMapping/>
  </p:clrMapOvr>
  <mc:AlternateContent xmlns:mc="http://schemas.openxmlformats.org/markup-compatibility/2006">
    <mc:Choice xmlns:p14="http://schemas.microsoft.com/office/powerpoint/2010/main" xmlns="" Requires="p14">
      <p:transition spd="slow" p14:dur="800" advTm="6192">
        <p14:prism/>
      </p:transition>
    </mc:Choice>
    <mc:Fallback>
      <p:transition spd="slow" advTm="619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300"/>
                                        <p:tgtEl>
                                          <p:spTgt spid="17"/>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300"/>
                                        <p:tgtEl>
                                          <p:spTgt spid="16"/>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
                                        </p:tgtEl>
                                        <p:attrNameLst>
                                          <p:attrName>style.visibility</p:attrName>
                                        </p:attrNameLst>
                                      </p:cBhvr>
                                      <p:to>
                                        <p:strVal val="visible"/>
                                      </p:to>
                                    </p:set>
                                    <p:anim calcmode="lin" valueType="num">
                                      <p:cBhvr>
                                        <p:cTn id="15" dur="3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5"/>
                                        </p:tgtEl>
                                        <p:attrNameLst>
                                          <p:attrName>ppt_y</p:attrName>
                                        </p:attrNameLst>
                                      </p:cBhvr>
                                      <p:tavLst>
                                        <p:tav tm="0">
                                          <p:val>
                                            <p:strVal val="#ppt_y"/>
                                          </p:val>
                                        </p:tav>
                                        <p:tav tm="100000">
                                          <p:val>
                                            <p:strVal val="#ppt_y"/>
                                          </p:val>
                                        </p:tav>
                                      </p:tavLst>
                                    </p:anim>
                                    <p:anim calcmode="lin" valueType="num">
                                      <p:cBhvr>
                                        <p:cTn id="17" dur="3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5"/>
                                        </p:tgtEl>
                                      </p:cBhvr>
                                    </p:animEffect>
                                  </p:childTnLst>
                                </p:cTn>
                              </p:par>
                            </p:childTnLst>
                          </p:cTn>
                        </p:par>
                        <p:par>
                          <p:cTn id="20" fill="hold">
                            <p:stCondLst>
                              <p:cond delay="108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58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ppt_x</p:attrName>
                                        </p:attrNameLst>
                                      </p:cBhvr>
                                      <p:tavLst>
                                        <p:tav tm="0">
                                          <p:val>
                                            <p:strVal val="#ppt_x"/>
                                          </p:val>
                                        </p:tav>
                                        <p:tav tm="100000">
                                          <p:val>
                                            <p:strVal val="#ppt_x"/>
                                          </p:val>
                                        </p:tav>
                                      </p:tavLst>
                                    </p:anim>
                                    <p:anim calcmode="lin" valueType="num">
                                      <p:cBhvr>
                                        <p:cTn id="31" dur="5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2080"/>
                            </p:stCondLst>
                            <p:childTnLst>
                              <p:par>
                                <p:cTn id="33" presetID="31"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90"/>
                                          </p:val>
                                        </p:tav>
                                        <p:tav tm="100000">
                                          <p:val>
                                            <p:fltVal val="0"/>
                                          </p:val>
                                        </p:tav>
                                      </p:tavLst>
                                    </p:anim>
                                    <p:animEffect transition="in" filter="fade">
                                      <p:cBhvr>
                                        <p:cTn id="38" dur="500"/>
                                        <p:tgtEl>
                                          <p:spTgt spid="12"/>
                                        </p:tgtEl>
                                      </p:cBhvr>
                                    </p:animEffect>
                                  </p:childTnLst>
                                </p:cTn>
                              </p:par>
                            </p:childTnLst>
                          </p:cTn>
                        </p:par>
                        <p:par>
                          <p:cTn id="39" fill="hold">
                            <p:stCondLst>
                              <p:cond delay="2580"/>
                            </p:stCondLst>
                            <p:childTnLst>
                              <p:par>
                                <p:cTn id="40" presetID="42" presetClass="entr" presetSubtype="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childTnLst>
                          </p:cTn>
                        </p:par>
                        <p:par>
                          <p:cTn id="45" fill="hold">
                            <p:stCondLst>
                              <p:cond delay="3080"/>
                            </p:stCondLst>
                            <p:childTnLst>
                              <p:par>
                                <p:cTn id="46" presetID="47"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anim calcmode="lin" valueType="num">
                                      <p:cBhvr>
                                        <p:cTn id="49" dur="500" fill="hold"/>
                                        <p:tgtEl>
                                          <p:spTgt spid="10"/>
                                        </p:tgtEl>
                                        <p:attrNameLst>
                                          <p:attrName>ppt_x</p:attrName>
                                        </p:attrNameLst>
                                      </p:cBhvr>
                                      <p:tavLst>
                                        <p:tav tm="0">
                                          <p:val>
                                            <p:strVal val="#ppt_x"/>
                                          </p:val>
                                        </p:tav>
                                        <p:tav tm="100000">
                                          <p:val>
                                            <p:strVal val="#ppt_x"/>
                                          </p:val>
                                        </p:tav>
                                      </p:tavLst>
                                    </p:anim>
                                    <p:anim calcmode="lin" valueType="num">
                                      <p:cBhvr>
                                        <p:cTn id="50" dur="50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3580"/>
                            </p:stCondLst>
                            <p:childTnLst>
                              <p:par>
                                <p:cTn id="52" presetID="31"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 calcmode="lin" valueType="num">
                                      <p:cBhvr>
                                        <p:cTn id="56" dur="500" fill="hold"/>
                                        <p:tgtEl>
                                          <p:spTgt spid="13"/>
                                        </p:tgtEl>
                                        <p:attrNameLst>
                                          <p:attrName>style.rotation</p:attrName>
                                        </p:attrNameLst>
                                      </p:cBhvr>
                                      <p:tavLst>
                                        <p:tav tm="0">
                                          <p:val>
                                            <p:fltVal val="90"/>
                                          </p:val>
                                        </p:tav>
                                        <p:tav tm="100000">
                                          <p:val>
                                            <p:fltVal val="0"/>
                                          </p:val>
                                        </p:tav>
                                      </p:tavLst>
                                    </p:anim>
                                    <p:animEffect transition="in" filter="fade">
                                      <p:cBhvr>
                                        <p:cTn id="57" dur="500"/>
                                        <p:tgtEl>
                                          <p:spTgt spid="13"/>
                                        </p:tgtEl>
                                      </p:cBhvr>
                                    </p:animEffect>
                                  </p:childTnLst>
                                </p:cTn>
                              </p:par>
                            </p:childTnLst>
                          </p:cTn>
                        </p:par>
                        <p:par>
                          <p:cTn id="58" fill="hold">
                            <p:stCondLst>
                              <p:cond delay="4080"/>
                            </p:stCondLst>
                            <p:childTnLst>
                              <p:par>
                                <p:cTn id="59" presetID="42" presetClass="entr" presetSubtype="0"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anim calcmode="lin" valueType="num">
                                      <p:cBhvr>
                                        <p:cTn id="62" dur="500" fill="hold"/>
                                        <p:tgtEl>
                                          <p:spTgt spid="8"/>
                                        </p:tgtEl>
                                        <p:attrNameLst>
                                          <p:attrName>ppt_x</p:attrName>
                                        </p:attrNameLst>
                                      </p:cBhvr>
                                      <p:tavLst>
                                        <p:tav tm="0">
                                          <p:val>
                                            <p:strVal val="#ppt_x"/>
                                          </p:val>
                                        </p:tav>
                                        <p:tav tm="100000">
                                          <p:val>
                                            <p:strVal val="#ppt_x"/>
                                          </p:val>
                                        </p:tav>
                                      </p:tavLst>
                                    </p:anim>
                                    <p:anim calcmode="lin" valueType="num">
                                      <p:cBhvr>
                                        <p:cTn id="63" dur="500" fill="hold"/>
                                        <p:tgtEl>
                                          <p:spTgt spid="8"/>
                                        </p:tgtEl>
                                        <p:attrNameLst>
                                          <p:attrName>ppt_y</p:attrName>
                                        </p:attrNameLst>
                                      </p:cBhvr>
                                      <p:tavLst>
                                        <p:tav tm="0">
                                          <p:val>
                                            <p:strVal val="#ppt_y+.1"/>
                                          </p:val>
                                        </p:tav>
                                        <p:tav tm="100000">
                                          <p:val>
                                            <p:strVal val="#ppt_y"/>
                                          </p:val>
                                        </p:tav>
                                      </p:tavLst>
                                    </p:anim>
                                  </p:childTnLst>
                                </p:cTn>
                              </p:par>
                            </p:childTnLst>
                          </p:cTn>
                        </p:par>
                        <p:par>
                          <p:cTn id="64" fill="hold">
                            <p:stCondLst>
                              <p:cond delay="4580"/>
                            </p:stCondLst>
                            <p:childTnLst>
                              <p:par>
                                <p:cTn id="65" presetID="47"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anim calcmode="lin" valueType="num">
                                      <p:cBhvr>
                                        <p:cTn id="68" dur="500" fill="hold"/>
                                        <p:tgtEl>
                                          <p:spTgt spid="11"/>
                                        </p:tgtEl>
                                        <p:attrNameLst>
                                          <p:attrName>ppt_x</p:attrName>
                                        </p:attrNameLst>
                                      </p:cBhvr>
                                      <p:tavLst>
                                        <p:tav tm="0">
                                          <p:val>
                                            <p:strVal val="#ppt_x"/>
                                          </p:val>
                                        </p:tav>
                                        <p:tav tm="100000">
                                          <p:val>
                                            <p:strVal val="#ppt_x"/>
                                          </p:val>
                                        </p:tav>
                                      </p:tavLst>
                                    </p:anim>
                                    <p:anim calcmode="lin" valueType="num">
                                      <p:cBhvr>
                                        <p:cTn id="69" dur="500" fill="hold"/>
                                        <p:tgtEl>
                                          <p:spTgt spid="11"/>
                                        </p:tgtEl>
                                        <p:attrNameLst>
                                          <p:attrName>ppt_y</p:attrName>
                                        </p:attrNameLst>
                                      </p:cBhvr>
                                      <p:tavLst>
                                        <p:tav tm="0">
                                          <p:val>
                                            <p:strVal val="#ppt_y-.1"/>
                                          </p:val>
                                        </p:tav>
                                        <p:tav tm="100000">
                                          <p:val>
                                            <p:strVal val="#ppt_y"/>
                                          </p:val>
                                        </p:tav>
                                      </p:tavLst>
                                    </p:anim>
                                  </p:childTnLst>
                                </p:cTn>
                              </p:par>
                            </p:childTnLst>
                          </p:cTn>
                        </p:par>
                        <p:par>
                          <p:cTn id="70" fill="hold">
                            <p:stCondLst>
                              <p:cond delay="5080"/>
                            </p:stCondLst>
                            <p:childTnLst>
                              <p:par>
                                <p:cTn id="71" presetID="31"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 calcmode="lin" valueType="num">
                                      <p:cBhvr>
                                        <p:cTn id="75" dur="500" fill="hold"/>
                                        <p:tgtEl>
                                          <p:spTgt spid="14"/>
                                        </p:tgtEl>
                                        <p:attrNameLst>
                                          <p:attrName>style.rotation</p:attrName>
                                        </p:attrNameLst>
                                      </p:cBhvr>
                                      <p:tavLst>
                                        <p:tav tm="0">
                                          <p:val>
                                            <p:fltVal val="90"/>
                                          </p:val>
                                        </p:tav>
                                        <p:tav tm="100000">
                                          <p:val>
                                            <p:fltVal val="0"/>
                                          </p:val>
                                        </p:tav>
                                      </p:tavLst>
                                    </p:anim>
                                    <p:animEffect transition="in" filter="fade">
                                      <p:cBhvr>
                                        <p:cTn id="7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264147" y="1464504"/>
            <a:ext cx="8247539" cy="397056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186613" y="562188"/>
            <a:ext cx="2093803" cy="213210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489869" y="3823930"/>
            <a:ext cx="2202322" cy="2227856"/>
          </a:xfrm>
          <a:prstGeom prst="rect">
            <a:avLst/>
          </a:prstGeom>
        </p:spPr>
      </p:pic>
      <p:sp>
        <p:nvSpPr>
          <p:cNvPr id="20" name="TextBox 19"/>
          <p:cNvSpPr txBox="1"/>
          <p:nvPr/>
        </p:nvSpPr>
        <p:spPr>
          <a:xfrm>
            <a:off x="3455547" y="2309571"/>
            <a:ext cx="5262979" cy="769441"/>
          </a:xfrm>
          <a:prstGeom prst="rect">
            <a:avLst/>
          </a:prstGeom>
          <a:noFill/>
        </p:spPr>
        <p:txBody>
          <a:bodyPr wrap="none" rtlCol="0">
            <a:spAutoFit/>
          </a:bodyPr>
          <a:lstStyle/>
          <a:p>
            <a:r>
              <a:rPr lang="zh-CN" altLang="en-US" sz="4400" b="1" dirty="0" smtClean="0">
                <a:solidFill>
                  <a:srgbClr val="FFFF00"/>
                </a:solidFill>
                <a:latin typeface="微软雅黑"/>
                <a:ea typeface="微软雅黑"/>
              </a:rPr>
              <a:t>请输入第二部分标题</a:t>
            </a:r>
            <a:endParaRPr lang="zh-CN" altLang="en-US" sz="4400" b="1" dirty="0">
              <a:solidFill>
                <a:srgbClr val="FFFF00"/>
              </a:solidFill>
              <a:latin typeface="微软雅黑"/>
              <a:ea typeface="微软雅黑"/>
            </a:endParaRPr>
          </a:p>
        </p:txBody>
      </p:sp>
      <p:sp>
        <p:nvSpPr>
          <p:cNvPr id="40" name="TextBox 39"/>
          <p:cNvSpPr txBox="1"/>
          <p:nvPr/>
        </p:nvSpPr>
        <p:spPr>
          <a:xfrm>
            <a:off x="3455548" y="3284984"/>
            <a:ext cx="5046434" cy="707886"/>
          </a:xfrm>
          <a:prstGeom prst="rect">
            <a:avLst/>
          </a:prstGeom>
          <a:noFill/>
        </p:spPr>
        <p:txBody>
          <a:bodyPr wrap="square" rtlCol="0">
            <a:spAutoFit/>
          </a:bodyPr>
          <a:lstStyle/>
          <a:p>
            <a:r>
              <a:rPr lang="zh-CN" altLang="en-US" sz="2000" dirty="0" smtClean="0">
                <a:solidFill>
                  <a:srgbClr val="F1EBD5"/>
                </a:solidFill>
                <a:latin typeface="微软雅黑"/>
                <a:ea typeface="微软雅黑"/>
              </a:rPr>
              <a:t>章节导语。这里可以用几句话描述本章的主要内容，也能给观众思维一个缓冲的时间。</a:t>
            </a:r>
            <a:endParaRPr lang="zh-CN" altLang="en-US" sz="2000" dirty="0">
              <a:solidFill>
                <a:srgbClr val="F1EBD5"/>
              </a:solidFill>
              <a:latin typeface="微软雅黑"/>
              <a:ea typeface="微软雅黑"/>
            </a:endParaRPr>
          </a:p>
        </p:txBody>
      </p:sp>
    </p:spTree>
    <p:extLst>
      <p:ext uri="{BB962C8B-B14F-4D97-AF65-F5344CB8AC3E}">
        <p14:creationId xmlns:p14="http://schemas.microsoft.com/office/powerpoint/2010/main" xmlns="" val="2692915478"/>
      </p:ext>
    </p:extLst>
  </p:cSld>
  <p:clrMapOvr>
    <a:masterClrMapping/>
  </p:clrMapOvr>
  <mc:AlternateContent xmlns:mc="http://schemas.openxmlformats.org/markup-compatibility/2006">
    <mc:Choice xmlns:p14="http://schemas.microsoft.com/office/powerpoint/2010/main" xmlns="" Requires="p14">
      <p:transition spd="slow" p14:dur="1100" advTm="3656">
        <p14:switch dir="r"/>
      </p:transition>
    </mc:Choice>
    <mc:Fallback>
      <p:transition spd="slow" advTm="36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Effect transition="in" filter="fade">
                                      <p:cBhvr>
                                        <p:cTn id="20" dur="1000"/>
                                        <p:tgtEl>
                                          <p:spTgt spid="4"/>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 calcmode="lin" valueType="num">
                                      <p:cBhvr>
                                        <p:cTn id="26" dur="500" fill="hold"/>
                                        <p:tgtEl>
                                          <p:spTgt spid="20"/>
                                        </p:tgtEl>
                                        <p:attrNameLst>
                                          <p:attrName>style.rotation</p:attrName>
                                        </p:attrNameLst>
                                      </p:cBhvr>
                                      <p:tavLst>
                                        <p:tav tm="0">
                                          <p:val>
                                            <p:fltVal val="90"/>
                                          </p:val>
                                        </p:tav>
                                        <p:tav tm="100000">
                                          <p:val>
                                            <p:fltVal val="0"/>
                                          </p:val>
                                        </p:tav>
                                      </p:tavLst>
                                    </p:anim>
                                    <p:animEffect transition="in" filter="fade">
                                      <p:cBhvr>
                                        <p:cTn id="27" dur="500"/>
                                        <p:tgtEl>
                                          <p:spTgt spid="2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90"/>
                                          </p:val>
                                        </p:tav>
                                        <p:tav tm="100000">
                                          <p:val>
                                            <p:fltVal val="0"/>
                                          </p:val>
                                        </p:tav>
                                      </p:tavLst>
                                    </p:anim>
                                    <p:animEffect transition="in" filter="fade">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5094705" y="1787857"/>
            <a:ext cx="6126122" cy="3710342"/>
          </a:xfrm>
          <a:prstGeom prst="rect">
            <a:avLst/>
          </a:prstGeom>
          <a:solidFill>
            <a:schemeClr val="tx1"/>
          </a:solidFill>
          <a:ln w="9525" cap="flat" cmpd="sng" algn="ctr">
            <a:noFill/>
            <a:prstDash val="solid"/>
            <a:round/>
            <a:headEnd type="none" w="med" len="med"/>
            <a:tailEnd type="none" w="med" len="med"/>
          </a:ln>
          <a:effectLst/>
        </p:spPr>
        <p:txBody>
          <a:bodyPr vert="horz" wrap="square" lIns="0" tIns="38079" rIns="0" bIns="38079" numCol="1" rtlCol="0" anchor="ctr" anchorCtr="0" compatLnSpc="1">
            <a:prstTxWarp prst="textNoShape">
              <a:avLst/>
            </a:prstTxWarp>
          </a:bodyPr>
          <a:lstStyle/>
          <a:p>
            <a:pPr algn="ctr" defTabSz="685443" fontAlgn="base">
              <a:lnSpc>
                <a:spcPts val="2200"/>
              </a:lnSpc>
              <a:spcBef>
                <a:spcPct val="0"/>
              </a:spcBef>
              <a:spcAft>
                <a:spcPct val="0"/>
              </a:spcAft>
              <a:defRPr/>
            </a:pPr>
            <a:endParaRPr lang="en-US" sz="2000" kern="0" dirty="0">
              <a:ln w="3175">
                <a:noFill/>
              </a:ln>
              <a:gradFill>
                <a:gsLst>
                  <a:gs pos="0">
                    <a:srgbClr val="FFFFFF"/>
                  </a:gs>
                  <a:gs pos="100000">
                    <a:srgbClr val="FFFFFF"/>
                  </a:gs>
                </a:gsLst>
                <a:lin ang="0" scaled="1"/>
              </a:gradFill>
              <a:effectLst>
                <a:outerShdw blurRad="38100" dist="38100" dir="2700000" algn="tl">
                  <a:srgbClr val="000000">
                    <a:alpha val="43137"/>
                  </a:srgbClr>
                </a:outerShdw>
              </a:effectLst>
              <a:latin typeface="Segoe Condensed" pitchFamily="34" charset="0"/>
              <a:cs typeface="Arial" charset="0"/>
            </a:endParaRPr>
          </a:p>
        </p:txBody>
      </p:sp>
      <p:pic>
        <p:nvPicPr>
          <p:cNvPr id="7" name="Picture 24"/>
          <p:cNvPicPr>
            <a:picLocks noChangeAspect="1"/>
          </p:cNvPicPr>
          <p:nvPr/>
        </p:nvPicPr>
        <p:blipFill rotWithShape="1">
          <a:blip r:embed="rId3" cstate="print">
            <a:extLst>
              <a:ext uri="{28A0092B-C50C-407E-A947-70E740481C1C}">
                <a14:useLocalDpi xmlns:a14="http://schemas.microsoft.com/office/drawing/2010/main" xmlns="" val="0"/>
              </a:ext>
            </a:extLst>
          </a:blip>
          <a:srcRect l="11614"/>
          <a:stretch/>
        </p:blipFill>
        <p:spPr>
          <a:xfrm flipH="1">
            <a:off x="973929" y="2292823"/>
            <a:ext cx="3780266" cy="2293551"/>
          </a:xfrm>
          <a:prstGeom prst="rect">
            <a:avLst/>
          </a:prstGeom>
          <a:gradFill>
            <a:gsLst>
              <a:gs pos="11667">
                <a:srgbClr val="000000"/>
              </a:gs>
              <a:gs pos="100000">
                <a:srgbClr val="000000">
                  <a:alpha val="0"/>
                </a:srgbClr>
              </a:gs>
            </a:gsLst>
            <a:lin ang="16200000" scaled="0"/>
          </a:gradFill>
          <a:ln w="25400" cap="flat" cmpd="sng" algn="ctr">
            <a:solidFill>
              <a:schemeClr val="bg1">
                <a:lumMod val="40000"/>
                <a:lumOff val="60000"/>
              </a:schemeClr>
            </a:solidFill>
            <a:prstDash val="solid"/>
            <a:headEnd type="none" w="med" len="med"/>
            <a:tailEnd type="none" w="med" len="med"/>
          </a:ln>
          <a:effectLst/>
        </p:spPr>
      </p:pic>
      <p:sp>
        <p:nvSpPr>
          <p:cNvPr id="8" name="Rectangle 25"/>
          <p:cNvSpPr/>
          <p:nvPr/>
        </p:nvSpPr>
        <p:spPr bwMode="auto">
          <a:xfrm>
            <a:off x="956589" y="4586374"/>
            <a:ext cx="4132667" cy="436002"/>
          </a:xfrm>
          <a:prstGeom prst="rect">
            <a:avLst/>
          </a:prstGeom>
          <a:solidFill>
            <a:schemeClr val="tx2"/>
          </a:solidFill>
          <a:ln w="25400" cap="flat" cmpd="sng" algn="ctr">
            <a:noFill/>
            <a:prstDash val="solid"/>
            <a:headEnd type="none" w="med" len="med"/>
            <a:tailEnd type="none" w="med" len="med"/>
          </a:ln>
          <a:effectLst/>
        </p:spPr>
        <p:txBody>
          <a:bodyPr vert="horz" wrap="square" lIns="182880" tIns="0" rIns="91436" bIns="91440" numCol="1" rtlCol="0" anchor="b" anchorCtr="0" compatLnSpc="1">
            <a:prstTxWarp prst="textNoShape">
              <a:avLst/>
            </a:prstTxWarp>
          </a:bodyPr>
          <a:lstStyle/>
          <a:p>
            <a:pPr defTabSz="913576" fontAlgn="base">
              <a:lnSpc>
                <a:spcPct val="90000"/>
              </a:lnSpc>
              <a:spcBef>
                <a:spcPct val="0"/>
              </a:spcBef>
              <a:spcAft>
                <a:spcPct val="0"/>
              </a:spcAft>
              <a:defRPr/>
            </a:pPr>
            <a:r>
              <a:rPr lang="zh-CN" altLang="en-US" sz="2000" kern="0" dirty="0" smtClean="0">
                <a:gradFill>
                  <a:gsLst>
                    <a:gs pos="11667">
                      <a:srgbClr val="FFFFFF"/>
                    </a:gs>
                    <a:gs pos="23000">
                      <a:srgbClr val="FFFFFF"/>
                    </a:gs>
                  </a:gsLst>
                  <a:lin ang="16200000" scaled="0"/>
                </a:gradFill>
                <a:latin typeface="+mj-ea"/>
                <a:ea typeface="+mj-ea"/>
              </a:rPr>
              <a:t>单击此处添加标题</a:t>
            </a:r>
            <a:endParaRPr lang="en-US" sz="2000" kern="0" dirty="0">
              <a:gradFill>
                <a:gsLst>
                  <a:gs pos="11667">
                    <a:srgbClr val="FFFFFF"/>
                  </a:gs>
                  <a:gs pos="23000">
                    <a:srgbClr val="FFFFFF"/>
                  </a:gs>
                </a:gsLst>
                <a:lin ang="16200000" scaled="0"/>
              </a:gradFill>
              <a:latin typeface="+mj-ea"/>
              <a:ea typeface="+mj-ea"/>
            </a:endParaRPr>
          </a:p>
        </p:txBody>
      </p:sp>
      <p:grpSp>
        <p:nvGrpSpPr>
          <p:cNvPr id="9" name="Group 7"/>
          <p:cNvGrpSpPr/>
          <p:nvPr/>
        </p:nvGrpSpPr>
        <p:grpSpPr>
          <a:xfrm>
            <a:off x="4657217" y="957935"/>
            <a:ext cx="437488" cy="5332351"/>
            <a:chOff x="3715443" y="1635109"/>
            <a:chExt cx="554901" cy="3939810"/>
          </a:xfrm>
          <a:solidFill>
            <a:schemeClr val="accent2"/>
          </a:solidFill>
        </p:grpSpPr>
        <p:sp>
          <p:nvSpPr>
            <p:cNvPr id="10" name="Trapezoid 27"/>
            <p:cNvSpPr/>
            <p:nvPr/>
          </p:nvSpPr>
          <p:spPr bwMode="auto">
            <a:xfrm rot="5400000">
              <a:off x="2996198" y="4300773"/>
              <a:ext cx="1993392" cy="554900"/>
            </a:xfrm>
            <a:custGeom>
              <a:avLst/>
              <a:gdLst>
                <a:gd name="connsiteX0" fmla="*/ 0 w 1993392"/>
                <a:gd name="connsiteY0" fmla="*/ 554898 h 554898"/>
                <a:gd name="connsiteX1" fmla="*/ 311980 w 1993392"/>
                <a:gd name="connsiteY1" fmla="*/ 0 h 554898"/>
                <a:gd name="connsiteX2" fmla="*/ 1681412 w 1993392"/>
                <a:gd name="connsiteY2" fmla="*/ 0 h 554898"/>
                <a:gd name="connsiteX3" fmla="*/ 1993392 w 1993392"/>
                <a:gd name="connsiteY3" fmla="*/ 554898 h 554898"/>
                <a:gd name="connsiteX4" fmla="*/ 0 w 1993392"/>
                <a:gd name="connsiteY4" fmla="*/ 554898 h 554898"/>
                <a:gd name="connsiteX0" fmla="*/ 0 w 1993392"/>
                <a:gd name="connsiteY0" fmla="*/ 554898 h 554898"/>
                <a:gd name="connsiteX1" fmla="*/ 830 w 1993392"/>
                <a:gd name="connsiteY1" fmla="*/ 0 h 554898"/>
                <a:gd name="connsiteX2" fmla="*/ 1681412 w 1993392"/>
                <a:gd name="connsiteY2" fmla="*/ 0 h 554898"/>
                <a:gd name="connsiteX3" fmla="*/ 1993392 w 1993392"/>
                <a:gd name="connsiteY3" fmla="*/ 554898 h 554898"/>
                <a:gd name="connsiteX4" fmla="*/ 0 w 1993392"/>
                <a:gd name="connsiteY4" fmla="*/ 554898 h 554898"/>
                <a:gd name="connsiteX0" fmla="*/ 0 w 1993392"/>
                <a:gd name="connsiteY0" fmla="*/ 554898 h 554898"/>
                <a:gd name="connsiteX1" fmla="*/ 830 w 1993392"/>
                <a:gd name="connsiteY1" fmla="*/ 0 h 554898"/>
                <a:gd name="connsiteX2" fmla="*/ 1363912 w 1993392"/>
                <a:gd name="connsiteY2" fmla="*/ 3175 h 554898"/>
                <a:gd name="connsiteX3" fmla="*/ 1993392 w 1993392"/>
                <a:gd name="connsiteY3" fmla="*/ 554898 h 554898"/>
                <a:gd name="connsiteX4" fmla="*/ 0 w 1993392"/>
                <a:gd name="connsiteY4" fmla="*/ 554898 h 554898"/>
                <a:gd name="connsiteX0" fmla="*/ 0 w 1993392"/>
                <a:gd name="connsiteY0" fmla="*/ 554898 h 554898"/>
                <a:gd name="connsiteX1" fmla="*/ 830 w 1993392"/>
                <a:gd name="connsiteY1" fmla="*/ 0 h 554898"/>
                <a:gd name="connsiteX2" fmla="*/ 1375819 w 1993392"/>
                <a:gd name="connsiteY2" fmla="*/ 3175 h 554898"/>
                <a:gd name="connsiteX3" fmla="*/ 1993392 w 1993392"/>
                <a:gd name="connsiteY3" fmla="*/ 554898 h 554898"/>
                <a:gd name="connsiteX4" fmla="*/ 0 w 1993392"/>
                <a:gd name="connsiteY4" fmla="*/ 554898 h 554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392" h="554898">
                  <a:moveTo>
                    <a:pt x="0" y="554898"/>
                  </a:moveTo>
                  <a:cubicBezTo>
                    <a:pt x="277" y="369932"/>
                    <a:pt x="553" y="184966"/>
                    <a:pt x="830" y="0"/>
                  </a:cubicBezTo>
                  <a:lnTo>
                    <a:pt x="1375819" y="3175"/>
                  </a:lnTo>
                  <a:lnTo>
                    <a:pt x="1993392" y="554898"/>
                  </a:lnTo>
                  <a:lnTo>
                    <a:pt x="0" y="554898"/>
                  </a:lnTo>
                  <a:close/>
                </a:path>
              </a:pathLst>
            </a:custGeom>
            <a:grp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576" fontAlgn="base">
                <a:lnSpc>
                  <a:spcPct val="90000"/>
                </a:lnSpc>
                <a:spcBef>
                  <a:spcPct val="0"/>
                </a:spcBef>
                <a:spcAft>
                  <a:spcPct val="0"/>
                </a:spcAft>
                <a:defRPr/>
              </a:pPr>
              <a:endParaRPr lang="en-US" sz="2000" kern="0" spc="-50" dirty="0">
                <a:gradFill>
                  <a:gsLst>
                    <a:gs pos="0">
                      <a:srgbClr val="FFFFFF"/>
                    </a:gs>
                    <a:gs pos="100000">
                      <a:srgbClr val="FFFFFF"/>
                    </a:gs>
                  </a:gsLst>
                  <a:lin ang="5400000" scaled="0"/>
                </a:gradFill>
                <a:latin typeface="Segoe UI"/>
              </a:endParaRPr>
            </a:p>
          </p:txBody>
        </p:sp>
        <p:sp>
          <p:nvSpPr>
            <p:cNvPr id="11" name="Trapezoid 27"/>
            <p:cNvSpPr/>
            <p:nvPr/>
          </p:nvSpPr>
          <p:spPr bwMode="auto">
            <a:xfrm rot="16200000" flipV="1">
              <a:off x="2996196" y="2354356"/>
              <a:ext cx="1993392" cy="554898"/>
            </a:xfrm>
            <a:custGeom>
              <a:avLst/>
              <a:gdLst>
                <a:gd name="connsiteX0" fmla="*/ 0 w 1993392"/>
                <a:gd name="connsiteY0" fmla="*/ 554898 h 554898"/>
                <a:gd name="connsiteX1" fmla="*/ 311980 w 1993392"/>
                <a:gd name="connsiteY1" fmla="*/ 0 h 554898"/>
                <a:gd name="connsiteX2" fmla="*/ 1681412 w 1993392"/>
                <a:gd name="connsiteY2" fmla="*/ 0 h 554898"/>
                <a:gd name="connsiteX3" fmla="*/ 1993392 w 1993392"/>
                <a:gd name="connsiteY3" fmla="*/ 554898 h 554898"/>
                <a:gd name="connsiteX4" fmla="*/ 0 w 1993392"/>
                <a:gd name="connsiteY4" fmla="*/ 554898 h 554898"/>
                <a:gd name="connsiteX0" fmla="*/ 0 w 1993392"/>
                <a:gd name="connsiteY0" fmla="*/ 554898 h 554898"/>
                <a:gd name="connsiteX1" fmla="*/ 830 w 1993392"/>
                <a:gd name="connsiteY1" fmla="*/ 0 h 554898"/>
                <a:gd name="connsiteX2" fmla="*/ 1681412 w 1993392"/>
                <a:gd name="connsiteY2" fmla="*/ 0 h 554898"/>
                <a:gd name="connsiteX3" fmla="*/ 1993392 w 1993392"/>
                <a:gd name="connsiteY3" fmla="*/ 554898 h 554898"/>
                <a:gd name="connsiteX4" fmla="*/ 0 w 1993392"/>
                <a:gd name="connsiteY4" fmla="*/ 554898 h 554898"/>
                <a:gd name="connsiteX0" fmla="*/ 0 w 1993392"/>
                <a:gd name="connsiteY0" fmla="*/ 554898 h 554898"/>
                <a:gd name="connsiteX1" fmla="*/ 830 w 1993392"/>
                <a:gd name="connsiteY1" fmla="*/ 0 h 554898"/>
                <a:gd name="connsiteX2" fmla="*/ 1363912 w 1993392"/>
                <a:gd name="connsiteY2" fmla="*/ 3175 h 554898"/>
                <a:gd name="connsiteX3" fmla="*/ 1993392 w 1993392"/>
                <a:gd name="connsiteY3" fmla="*/ 554898 h 554898"/>
                <a:gd name="connsiteX4" fmla="*/ 0 w 1993392"/>
                <a:gd name="connsiteY4" fmla="*/ 554898 h 554898"/>
                <a:gd name="connsiteX0" fmla="*/ 0 w 1993392"/>
                <a:gd name="connsiteY0" fmla="*/ 554898 h 554898"/>
                <a:gd name="connsiteX1" fmla="*/ 830 w 1993392"/>
                <a:gd name="connsiteY1" fmla="*/ 0 h 554898"/>
                <a:gd name="connsiteX2" fmla="*/ 1375819 w 1993392"/>
                <a:gd name="connsiteY2" fmla="*/ 3175 h 554898"/>
                <a:gd name="connsiteX3" fmla="*/ 1993392 w 1993392"/>
                <a:gd name="connsiteY3" fmla="*/ 554898 h 554898"/>
                <a:gd name="connsiteX4" fmla="*/ 0 w 1993392"/>
                <a:gd name="connsiteY4" fmla="*/ 554898 h 554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3392" h="554898">
                  <a:moveTo>
                    <a:pt x="0" y="554898"/>
                  </a:moveTo>
                  <a:cubicBezTo>
                    <a:pt x="277" y="369932"/>
                    <a:pt x="553" y="184966"/>
                    <a:pt x="830" y="0"/>
                  </a:cubicBezTo>
                  <a:lnTo>
                    <a:pt x="1375819" y="3175"/>
                  </a:lnTo>
                  <a:lnTo>
                    <a:pt x="1993392" y="554898"/>
                  </a:lnTo>
                  <a:lnTo>
                    <a:pt x="0" y="554898"/>
                  </a:lnTo>
                  <a:close/>
                </a:path>
              </a:pathLst>
            </a:custGeom>
            <a:grpFill/>
            <a:ln w="1079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576" fontAlgn="base">
                <a:lnSpc>
                  <a:spcPct val="90000"/>
                </a:lnSpc>
                <a:spcBef>
                  <a:spcPct val="0"/>
                </a:spcBef>
                <a:spcAft>
                  <a:spcPct val="0"/>
                </a:spcAft>
                <a:defRPr/>
              </a:pPr>
              <a:endParaRPr lang="en-US" sz="2000" kern="0" spc="-50" dirty="0">
                <a:gradFill>
                  <a:gsLst>
                    <a:gs pos="0">
                      <a:srgbClr val="FFFFFF"/>
                    </a:gs>
                    <a:gs pos="100000">
                      <a:srgbClr val="FFFFFF"/>
                    </a:gs>
                  </a:gsLst>
                  <a:lin ang="5400000" scaled="0"/>
                </a:gradFill>
                <a:latin typeface="Segoe UI"/>
              </a:endParaRPr>
            </a:p>
          </p:txBody>
        </p:sp>
      </p:grpSp>
      <p:sp>
        <p:nvSpPr>
          <p:cNvPr id="12" name="矩形 11"/>
          <p:cNvSpPr/>
          <p:nvPr/>
        </p:nvSpPr>
        <p:spPr>
          <a:xfrm>
            <a:off x="5360175" y="2312788"/>
            <a:ext cx="3142628" cy="1200329"/>
          </a:xfrm>
          <a:prstGeom prst="rect">
            <a:avLst/>
          </a:prstGeom>
        </p:spPr>
        <p:txBody>
          <a:bodyPr wrap="square">
            <a:spAutoFit/>
          </a:bodyPr>
          <a:lstStyle/>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p>
        </p:txBody>
      </p:sp>
      <p:sp>
        <p:nvSpPr>
          <p:cNvPr id="13" name="矩形 12"/>
          <p:cNvSpPr/>
          <p:nvPr/>
        </p:nvSpPr>
        <p:spPr>
          <a:xfrm>
            <a:off x="5373063" y="3888395"/>
            <a:ext cx="3142628" cy="1200329"/>
          </a:xfrm>
          <a:prstGeom prst="rect">
            <a:avLst/>
          </a:prstGeom>
        </p:spPr>
        <p:txBody>
          <a:bodyPr wrap="square">
            <a:spAutoFit/>
          </a:bodyPr>
          <a:lstStyle/>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p>
        </p:txBody>
      </p:sp>
      <p:sp>
        <p:nvSpPr>
          <p:cNvPr id="14" name="矩形 13"/>
          <p:cNvSpPr/>
          <p:nvPr/>
        </p:nvSpPr>
        <p:spPr>
          <a:xfrm>
            <a:off x="8077191" y="3888395"/>
            <a:ext cx="3142628" cy="1200329"/>
          </a:xfrm>
          <a:prstGeom prst="rect">
            <a:avLst/>
          </a:prstGeom>
        </p:spPr>
        <p:txBody>
          <a:bodyPr wrap="square">
            <a:spAutoFit/>
          </a:bodyPr>
          <a:lstStyle/>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p>
        </p:txBody>
      </p:sp>
      <p:sp>
        <p:nvSpPr>
          <p:cNvPr id="15" name="矩形 14"/>
          <p:cNvSpPr/>
          <p:nvPr/>
        </p:nvSpPr>
        <p:spPr>
          <a:xfrm>
            <a:off x="8066723" y="2312788"/>
            <a:ext cx="3142628" cy="1200329"/>
          </a:xfrm>
          <a:prstGeom prst="rect">
            <a:avLst/>
          </a:prstGeom>
        </p:spPr>
        <p:txBody>
          <a:bodyPr wrap="square">
            <a:spAutoFit/>
          </a:bodyPr>
          <a:lstStyle/>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endParaRPr lang="en-US" altLang="zh-CN" dirty="0">
              <a:solidFill>
                <a:srgbClr val="F8F8F8"/>
              </a:solidFill>
              <a:latin typeface="+mj-ea"/>
              <a:ea typeface="+mj-ea"/>
            </a:endParaRPr>
          </a:p>
          <a:p>
            <a:pPr marL="285750" lvl="0" indent="-285750">
              <a:buFont typeface="Arial" pitchFamily="34" charset="0"/>
              <a:buChar char="•"/>
            </a:pPr>
            <a:r>
              <a:rPr lang="zh-CN" altLang="en-US" dirty="0">
                <a:solidFill>
                  <a:srgbClr val="F8F8F8"/>
                </a:solidFill>
                <a:latin typeface="+mj-ea"/>
                <a:ea typeface="+mj-ea"/>
              </a:rPr>
              <a:t>单击此处添加文本</a:t>
            </a:r>
          </a:p>
        </p:txBody>
      </p:sp>
      <p:sp>
        <p:nvSpPr>
          <p:cNvPr id="16" name="TextBox 15"/>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17" name="直接连接符 16"/>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8" name="组合 17"/>
          <p:cNvGrpSpPr/>
          <p:nvPr/>
        </p:nvGrpSpPr>
        <p:grpSpPr>
          <a:xfrm>
            <a:off x="153943" y="233850"/>
            <a:ext cx="1074018" cy="536250"/>
            <a:chOff x="4662492" y="2938459"/>
            <a:chExt cx="1119183" cy="558799"/>
          </a:xfrm>
        </p:grpSpPr>
        <p:sp>
          <p:nvSpPr>
            <p:cNvPr id="20"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509851486"/>
      </p:ext>
    </p:extLst>
  </p:cSld>
  <p:clrMapOvr>
    <a:masterClrMapping/>
  </p:clrMapOvr>
  <mc:AlternateContent xmlns:mc="http://schemas.openxmlformats.org/markup-compatibility/2006">
    <mc:Choice xmlns:p14="http://schemas.microsoft.com/office/powerpoint/2010/main" xmlns="" Requires="p14">
      <p:transition spd="slow" advTm="3465">
        <p14:prism isInverted="1"/>
      </p:transition>
    </mc:Choice>
    <mc:Fallback>
      <p:transition spd="slow" advTm="34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300"/>
                                        <p:tgtEl>
                                          <p:spTgt spid="18"/>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00"/>
                                        <p:tgtEl>
                                          <p:spTgt spid="1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anim calcmode="lin" valueType="num">
                                      <p:cBhvr>
                                        <p:cTn id="17"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6"/>
                                        </p:tgtEl>
                                      </p:cBhvr>
                                    </p:animEffect>
                                  </p:childTnLst>
                                </p:cTn>
                              </p:par>
                            </p:childTnLst>
                          </p:cTn>
                        </p:par>
                        <p:par>
                          <p:cTn id="20" fill="hold">
                            <p:stCondLst>
                              <p:cond delay="108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22" presetClass="entr" presetSubtype="2" fill="hold" nodeType="withEffect">
                                  <p:stCondLst>
                                    <p:cond delay="20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childTnLst>
                          </p:cTn>
                        </p:par>
                        <p:par>
                          <p:cTn id="30" fill="hold">
                            <p:stCondLst>
                              <p:cond delay="178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228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365964" y="1247833"/>
            <a:ext cx="3937562"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p:txBody>
      </p:sp>
      <p:grpSp>
        <p:nvGrpSpPr>
          <p:cNvPr id="56" name="组合 55"/>
          <p:cNvGrpSpPr/>
          <p:nvPr/>
        </p:nvGrpSpPr>
        <p:grpSpPr>
          <a:xfrm>
            <a:off x="2497981" y="1642245"/>
            <a:ext cx="7607300" cy="4565650"/>
            <a:chOff x="1706563" y="1090612"/>
            <a:chExt cx="7607300" cy="4565650"/>
          </a:xfrm>
          <a:solidFill>
            <a:schemeClr val="tx1"/>
          </a:solidFill>
        </p:grpSpPr>
        <p:sp>
          <p:nvSpPr>
            <p:cNvPr id="57"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Oval 6"/>
          <p:cNvSpPr>
            <a:spLocks noChangeArrowheads="1"/>
          </p:cNvSpPr>
          <p:nvPr/>
        </p:nvSpPr>
        <p:spPr bwMode="auto">
          <a:xfrm>
            <a:off x="2721818" y="6090421"/>
            <a:ext cx="184150" cy="1857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Oval 7"/>
          <p:cNvSpPr>
            <a:spLocks noChangeArrowheads="1"/>
          </p:cNvSpPr>
          <p:nvPr/>
        </p:nvSpPr>
        <p:spPr bwMode="auto">
          <a:xfrm>
            <a:off x="3750518" y="5153796"/>
            <a:ext cx="184150" cy="1841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Oval 8"/>
          <p:cNvSpPr>
            <a:spLocks noChangeArrowheads="1"/>
          </p:cNvSpPr>
          <p:nvPr/>
        </p:nvSpPr>
        <p:spPr bwMode="auto">
          <a:xfrm>
            <a:off x="4669680" y="5493521"/>
            <a:ext cx="184150" cy="18573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Oval 9"/>
          <p:cNvSpPr>
            <a:spLocks noChangeArrowheads="1"/>
          </p:cNvSpPr>
          <p:nvPr/>
        </p:nvSpPr>
        <p:spPr bwMode="auto">
          <a:xfrm>
            <a:off x="6450855" y="4737871"/>
            <a:ext cx="184150" cy="1841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Oval 10"/>
          <p:cNvSpPr>
            <a:spLocks noChangeArrowheads="1"/>
          </p:cNvSpPr>
          <p:nvPr/>
        </p:nvSpPr>
        <p:spPr bwMode="auto">
          <a:xfrm>
            <a:off x="5118943" y="4745808"/>
            <a:ext cx="184150" cy="1841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Oval 11"/>
          <p:cNvSpPr>
            <a:spLocks noChangeArrowheads="1"/>
          </p:cNvSpPr>
          <p:nvPr/>
        </p:nvSpPr>
        <p:spPr bwMode="auto">
          <a:xfrm>
            <a:off x="7298580" y="4499746"/>
            <a:ext cx="184150" cy="1841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Oval 12"/>
          <p:cNvSpPr>
            <a:spLocks noChangeArrowheads="1"/>
          </p:cNvSpPr>
          <p:nvPr/>
        </p:nvSpPr>
        <p:spPr bwMode="auto">
          <a:xfrm>
            <a:off x="8314580" y="3386908"/>
            <a:ext cx="184150" cy="1841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TextBox 69"/>
          <p:cNvSpPr txBox="1"/>
          <p:nvPr/>
        </p:nvSpPr>
        <p:spPr>
          <a:xfrm>
            <a:off x="2813893" y="4218022"/>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01  </a:t>
            </a:r>
            <a:r>
              <a:rPr lang="zh-CN" altLang="en-US" b="1" dirty="0" smtClean="0">
                <a:solidFill>
                  <a:schemeClr val="tx2"/>
                </a:solidFill>
                <a:latin typeface="+mj-ea"/>
                <a:ea typeface="+mj-ea"/>
              </a:rPr>
              <a:t>您的标题</a:t>
            </a:r>
            <a:endParaRPr lang="zh-CN" altLang="en-US" b="1" dirty="0">
              <a:solidFill>
                <a:schemeClr val="tx2"/>
              </a:solidFill>
              <a:latin typeface="+mj-ea"/>
              <a:ea typeface="+mj-ea"/>
            </a:endParaRPr>
          </a:p>
        </p:txBody>
      </p:sp>
      <p:sp>
        <p:nvSpPr>
          <p:cNvPr id="71" name="TextBox 70"/>
          <p:cNvSpPr txBox="1"/>
          <p:nvPr/>
        </p:nvSpPr>
        <p:spPr>
          <a:xfrm>
            <a:off x="2833638" y="4547986"/>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72" name="TextBox 71"/>
          <p:cNvSpPr txBox="1"/>
          <p:nvPr/>
        </p:nvSpPr>
        <p:spPr>
          <a:xfrm>
            <a:off x="5211018" y="5061205"/>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02  </a:t>
            </a:r>
            <a:r>
              <a:rPr lang="zh-CN" altLang="en-US" b="1" dirty="0" smtClean="0">
                <a:solidFill>
                  <a:schemeClr val="tx2"/>
                </a:solidFill>
                <a:latin typeface="+mj-ea"/>
                <a:ea typeface="+mj-ea"/>
              </a:rPr>
              <a:t>您的标题</a:t>
            </a:r>
            <a:endParaRPr lang="zh-CN" altLang="en-US" b="1" dirty="0">
              <a:solidFill>
                <a:schemeClr val="tx2"/>
              </a:solidFill>
              <a:latin typeface="+mj-ea"/>
              <a:ea typeface="+mj-ea"/>
            </a:endParaRPr>
          </a:p>
        </p:txBody>
      </p:sp>
      <p:sp>
        <p:nvSpPr>
          <p:cNvPr id="73" name="TextBox 72"/>
          <p:cNvSpPr txBox="1"/>
          <p:nvPr/>
        </p:nvSpPr>
        <p:spPr>
          <a:xfrm>
            <a:off x="5230763" y="5391169"/>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74" name="TextBox 73"/>
          <p:cNvSpPr txBox="1"/>
          <p:nvPr/>
        </p:nvSpPr>
        <p:spPr>
          <a:xfrm>
            <a:off x="7733136" y="4336943"/>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03  </a:t>
            </a:r>
            <a:r>
              <a:rPr lang="zh-CN" altLang="en-US" b="1" dirty="0" smtClean="0">
                <a:solidFill>
                  <a:schemeClr val="tx2"/>
                </a:solidFill>
                <a:latin typeface="+mj-ea"/>
                <a:ea typeface="+mj-ea"/>
              </a:rPr>
              <a:t>您的标题</a:t>
            </a:r>
            <a:endParaRPr lang="zh-CN" altLang="en-US" b="1" dirty="0">
              <a:solidFill>
                <a:schemeClr val="tx2"/>
              </a:solidFill>
              <a:latin typeface="+mj-ea"/>
              <a:ea typeface="+mj-ea"/>
            </a:endParaRPr>
          </a:p>
        </p:txBody>
      </p:sp>
      <p:sp>
        <p:nvSpPr>
          <p:cNvPr id="75" name="TextBox 74"/>
          <p:cNvSpPr txBox="1"/>
          <p:nvPr/>
        </p:nvSpPr>
        <p:spPr>
          <a:xfrm>
            <a:off x="7752881" y="4666907"/>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76" name="TextBox 75"/>
          <p:cNvSpPr txBox="1"/>
          <p:nvPr/>
        </p:nvSpPr>
        <p:spPr>
          <a:xfrm>
            <a:off x="7548986" y="2396457"/>
            <a:ext cx="1531188" cy="369332"/>
          </a:xfrm>
          <a:prstGeom prst="rect">
            <a:avLst/>
          </a:prstGeom>
          <a:noFill/>
        </p:spPr>
        <p:txBody>
          <a:bodyPr wrap="none" rtlCol="0">
            <a:spAutoFit/>
          </a:bodyPr>
          <a:lstStyle/>
          <a:p>
            <a:r>
              <a:rPr lang="en-US" altLang="zh-CN" b="1" dirty="0" smtClean="0">
                <a:solidFill>
                  <a:schemeClr val="tx2"/>
                </a:solidFill>
                <a:latin typeface="+mj-ea"/>
                <a:ea typeface="+mj-ea"/>
              </a:rPr>
              <a:t>04  </a:t>
            </a:r>
            <a:r>
              <a:rPr lang="zh-CN" altLang="en-US" b="1" dirty="0" smtClean="0">
                <a:solidFill>
                  <a:schemeClr val="tx2"/>
                </a:solidFill>
                <a:latin typeface="+mj-ea"/>
                <a:ea typeface="+mj-ea"/>
              </a:rPr>
              <a:t>您的标题</a:t>
            </a:r>
            <a:endParaRPr lang="zh-CN" altLang="en-US" b="1" dirty="0">
              <a:solidFill>
                <a:schemeClr val="tx2"/>
              </a:solidFill>
              <a:latin typeface="+mj-ea"/>
              <a:ea typeface="+mj-ea"/>
            </a:endParaRPr>
          </a:p>
        </p:txBody>
      </p:sp>
      <p:sp>
        <p:nvSpPr>
          <p:cNvPr id="77" name="TextBox 76"/>
          <p:cNvSpPr txBox="1"/>
          <p:nvPr/>
        </p:nvSpPr>
        <p:spPr>
          <a:xfrm>
            <a:off x="7568731" y="2726421"/>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26" name="TextBox 25"/>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7" name="直接连接符 26"/>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8" name="组合 27"/>
          <p:cNvGrpSpPr/>
          <p:nvPr/>
        </p:nvGrpSpPr>
        <p:grpSpPr>
          <a:xfrm>
            <a:off x="153943" y="233850"/>
            <a:ext cx="1074018" cy="536250"/>
            <a:chOff x="4662492" y="2938459"/>
            <a:chExt cx="1119183" cy="558799"/>
          </a:xfrm>
        </p:grpSpPr>
        <p:sp>
          <p:nvSpPr>
            <p:cNvPr id="30"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742188232"/>
      </p:ext>
    </p:extLst>
  </p:cSld>
  <p:clrMapOvr>
    <a:masterClrMapping/>
  </p:clrMapOvr>
  <mc:AlternateContent xmlns:mc="http://schemas.openxmlformats.org/markup-compatibility/2006">
    <mc:Choice xmlns:p14="http://schemas.microsoft.com/office/powerpoint/2010/main" xmlns="" Requires="p14">
      <p:transition spd="slow" advTm="7397">
        <p14:prism isInverted="1"/>
      </p:transition>
    </mc:Choice>
    <mc:Fallback>
      <p:transition spd="slow" advTm="73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300"/>
                                        <p:tgtEl>
                                          <p:spTgt spid="28"/>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300"/>
                                        <p:tgtEl>
                                          <p:spTgt spid="2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6"/>
                                        </p:tgtEl>
                                        <p:attrNameLst>
                                          <p:attrName>ppt_y</p:attrName>
                                        </p:attrNameLst>
                                      </p:cBhvr>
                                      <p:tavLst>
                                        <p:tav tm="0">
                                          <p:val>
                                            <p:strVal val="#ppt_y"/>
                                          </p:val>
                                        </p:tav>
                                        <p:tav tm="100000">
                                          <p:val>
                                            <p:strVal val="#ppt_y"/>
                                          </p:val>
                                        </p:tav>
                                      </p:tavLst>
                                    </p:anim>
                                    <p:anim calcmode="lin" valueType="num">
                                      <p:cBhvr>
                                        <p:cTn id="17" dur="3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6"/>
                                        </p:tgtEl>
                                      </p:cBhvr>
                                    </p:animEffect>
                                  </p:childTnLst>
                                </p:cTn>
                              </p:par>
                            </p:childTnLst>
                          </p:cTn>
                        </p:par>
                        <p:par>
                          <p:cTn id="20" fill="hold">
                            <p:stCondLst>
                              <p:cond delay="108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anim calcmode="lin" valueType="num">
                                      <p:cBhvr>
                                        <p:cTn id="24" dur="500" fill="hold"/>
                                        <p:tgtEl>
                                          <p:spTgt spid="29"/>
                                        </p:tgtEl>
                                        <p:attrNameLst>
                                          <p:attrName>ppt_x</p:attrName>
                                        </p:attrNameLst>
                                      </p:cBhvr>
                                      <p:tavLst>
                                        <p:tav tm="0">
                                          <p:val>
                                            <p:strVal val="#ppt_x"/>
                                          </p:val>
                                        </p:tav>
                                        <p:tav tm="100000">
                                          <p:val>
                                            <p:strVal val="#ppt_x"/>
                                          </p:val>
                                        </p:tav>
                                      </p:tavLst>
                                    </p:anim>
                                    <p:anim calcmode="lin" valueType="num">
                                      <p:cBhvr>
                                        <p:cTn id="25" dur="50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1580"/>
                            </p:stCondLst>
                            <p:childTnLst>
                              <p:par>
                                <p:cTn id="27" presetID="1" presetClass="entr" presetSubtype="0" fill="hold" grpId="1" nodeType="afterEffect">
                                  <p:stCondLst>
                                    <p:cond delay="0"/>
                                  </p:stCondLst>
                                  <p:childTnLst>
                                    <p:set>
                                      <p:cBhvr>
                                        <p:cTn id="28" dur="1" fill="hold">
                                          <p:stCondLst>
                                            <p:cond delay="0"/>
                                          </p:stCondLst>
                                        </p:cTn>
                                        <p:tgtEl>
                                          <p:spTgt spid="60"/>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61"/>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63"/>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64"/>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69"/>
                                        </p:tgtEl>
                                        <p:attrNameLst>
                                          <p:attrName>style.visibility</p:attrName>
                                        </p:attrNameLst>
                                      </p:cBhvr>
                                      <p:to>
                                        <p:strVal val="visible"/>
                                      </p:to>
                                    </p:set>
                                  </p:childTnLst>
                                </p:cTn>
                              </p:par>
                            </p:childTnLst>
                          </p:cTn>
                        </p:par>
                        <p:par>
                          <p:cTn id="39" fill="hold">
                            <p:stCondLst>
                              <p:cond delay="1580"/>
                            </p:stCondLst>
                            <p:childTnLst>
                              <p:par>
                                <p:cTn id="40" presetID="56" presetClass="path" presetSubtype="0" accel="50000" decel="50000" fill="hold" grpId="0" nodeType="afterEffect">
                                  <p:stCondLst>
                                    <p:cond delay="0"/>
                                  </p:stCondLst>
                                  <p:childTnLst>
                                    <p:animMotion origin="layout" path="M -0.09431 0.14699 L -3.77911E-6 -2.22222E-6 " pathEditMode="relative" rAng="0" ptsTypes="AA">
                                      <p:cBhvr>
                                        <p:cTn id="41" dur="1000" fill="hold"/>
                                        <p:tgtEl>
                                          <p:spTgt spid="60"/>
                                        </p:tgtEl>
                                        <p:attrNameLst>
                                          <p:attrName>ppt_x</p:attrName>
                                          <p:attrName>ppt_y</p:attrName>
                                        </p:attrNameLst>
                                      </p:cBhvr>
                                      <p:rCtr x="4709" y="-7361"/>
                                    </p:animMotion>
                                  </p:childTnLst>
                                </p:cTn>
                              </p:par>
                              <p:par>
                                <p:cTn id="42" presetID="56" presetClass="path" presetSubtype="0" accel="50000" decel="50000" fill="hold" grpId="0" nodeType="withEffect">
                                  <p:stCondLst>
                                    <p:cond delay="0"/>
                                  </p:stCondLst>
                                  <p:childTnLst>
                                    <p:animMotion origin="layout" path="M -0.16975 0.09736 L 3.74121E-6 1.24884E-6 " pathEditMode="relative" rAng="0" ptsTypes="AA">
                                      <p:cBhvr>
                                        <p:cTn id="43" dur="1000" fill="hold"/>
                                        <p:tgtEl>
                                          <p:spTgt spid="61"/>
                                        </p:tgtEl>
                                        <p:attrNameLst>
                                          <p:attrName>ppt_x</p:attrName>
                                          <p:attrName>ppt_y</p:attrName>
                                        </p:attrNameLst>
                                      </p:cBhvr>
                                      <p:rCtr x="8487" y="-4880"/>
                                    </p:animMotion>
                                  </p:childTnLst>
                                </p:cTn>
                              </p:par>
                              <p:par>
                                <p:cTn id="44" presetID="56" presetClass="path" presetSubtype="0" accel="50000" decel="50000" fill="hold" grpId="0" nodeType="withEffect">
                                  <p:stCondLst>
                                    <p:cond delay="0"/>
                                  </p:stCondLst>
                                  <p:childTnLst>
                                    <p:animMotion origin="layout" path="M -0.20659 0.20629 L 4.37646E-6 -1.83164E-6 " pathEditMode="relative" rAng="0" ptsTypes="AA">
                                      <p:cBhvr>
                                        <p:cTn id="45" dur="1000" fill="hold"/>
                                        <p:tgtEl>
                                          <p:spTgt spid="63"/>
                                        </p:tgtEl>
                                        <p:attrNameLst>
                                          <p:attrName>ppt_x</p:attrName>
                                          <p:attrName>ppt_y</p:attrName>
                                        </p:attrNameLst>
                                      </p:cBhvr>
                                      <p:rCtr x="10323" y="-10315"/>
                                    </p:animMotion>
                                  </p:childTnLst>
                                </p:cTn>
                              </p:par>
                              <p:par>
                                <p:cTn id="46" presetID="56" presetClass="path" presetSubtype="0" accel="50000" decel="50000" fill="hold" grpId="0" nodeType="withEffect">
                                  <p:stCondLst>
                                    <p:cond delay="0"/>
                                  </p:stCondLst>
                                  <p:childTnLst>
                                    <p:animMotion origin="layout" path="M -0.3158 0.20744 L -1.97344E-6 4.50509E-6 " pathEditMode="relative" rAng="0" ptsTypes="AA">
                                      <p:cBhvr>
                                        <p:cTn id="47" dur="1000" fill="hold"/>
                                        <p:tgtEl>
                                          <p:spTgt spid="62"/>
                                        </p:tgtEl>
                                        <p:attrNameLst>
                                          <p:attrName>ppt_x</p:attrName>
                                          <p:attrName>ppt_y</p:attrName>
                                        </p:attrNameLst>
                                      </p:cBhvr>
                                      <p:rCtr x="15790" y="-10384"/>
                                    </p:animMotion>
                                  </p:childTnLst>
                                </p:cTn>
                              </p:par>
                              <p:par>
                                <p:cTn id="48" presetID="56" presetClass="path" presetSubtype="0" accel="50000" decel="50000" fill="hold" grpId="0" nodeType="withEffect">
                                  <p:stCondLst>
                                    <p:cond delay="0"/>
                                  </p:stCondLst>
                                  <p:childTnLst>
                                    <p:animMotion origin="layout" path="M -0.38532 0.24213 L 4.87894E-6 4.60685E-6 " pathEditMode="relative" rAng="0" ptsTypes="AA">
                                      <p:cBhvr>
                                        <p:cTn id="49" dur="1000" fill="hold"/>
                                        <p:tgtEl>
                                          <p:spTgt spid="64"/>
                                        </p:tgtEl>
                                        <p:attrNameLst>
                                          <p:attrName>ppt_x</p:attrName>
                                          <p:attrName>ppt_y</p:attrName>
                                        </p:attrNameLst>
                                      </p:cBhvr>
                                      <p:rCtr x="19266" y="-12118"/>
                                    </p:animMotion>
                                  </p:childTnLst>
                                </p:cTn>
                              </p:par>
                              <p:par>
                                <p:cTn id="50" presetID="56" presetClass="path" presetSubtype="0" accel="50000" decel="50000" fill="hold" grpId="0" nodeType="withEffect">
                                  <p:stCondLst>
                                    <p:cond delay="0"/>
                                  </p:stCondLst>
                                  <p:childTnLst>
                                    <p:animMotion origin="layout" path="M -0.46863 0.40425 L 3.24134E-6 3.01573E-6 " pathEditMode="relative" rAng="0" ptsTypes="AA">
                                      <p:cBhvr>
                                        <p:cTn id="51" dur="1000" fill="hold"/>
                                        <p:tgtEl>
                                          <p:spTgt spid="69"/>
                                        </p:tgtEl>
                                        <p:attrNameLst>
                                          <p:attrName>ppt_x</p:attrName>
                                          <p:attrName>ppt_y</p:attrName>
                                        </p:attrNameLst>
                                      </p:cBhvr>
                                      <p:rCtr x="23431" y="-20213"/>
                                    </p:animMotion>
                                  </p:childTnLst>
                                </p:cTn>
                              </p:par>
                            </p:childTnLst>
                          </p:cTn>
                        </p:par>
                        <p:par>
                          <p:cTn id="52" fill="hold">
                            <p:stCondLst>
                              <p:cond delay="2580"/>
                            </p:stCondLst>
                            <p:childTnLst>
                              <p:par>
                                <p:cTn id="53" presetID="18" presetClass="entr" presetSubtype="3"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strips(upRight)">
                                      <p:cBhvr>
                                        <p:cTn id="55" dur="2000"/>
                                        <p:tgtEl>
                                          <p:spTgt spid="56"/>
                                        </p:tgtEl>
                                      </p:cBhvr>
                                    </p:animEffect>
                                  </p:childTnLst>
                                </p:cTn>
                              </p:par>
                            </p:childTnLst>
                          </p:cTn>
                        </p:par>
                        <p:par>
                          <p:cTn id="56" fill="hold">
                            <p:stCondLst>
                              <p:cond delay="4580"/>
                            </p:stCondLst>
                            <p:childTnLst>
                              <p:par>
                                <p:cTn id="57" presetID="22" presetClass="entr" presetSubtype="8"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ipe(left)">
                                      <p:cBhvr>
                                        <p:cTn id="59" dur="500"/>
                                        <p:tgtEl>
                                          <p:spTgt spid="7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left)">
                                      <p:cBhvr>
                                        <p:cTn id="62" dur="500"/>
                                        <p:tgtEl>
                                          <p:spTgt spid="71"/>
                                        </p:tgtEl>
                                      </p:cBhvr>
                                    </p:animEffect>
                                  </p:childTnLst>
                                </p:cTn>
                              </p:par>
                            </p:childTnLst>
                          </p:cTn>
                        </p:par>
                        <p:par>
                          <p:cTn id="63" fill="hold">
                            <p:stCondLst>
                              <p:cond delay="5080"/>
                            </p:stCondLst>
                            <p:childTnLst>
                              <p:par>
                                <p:cTn id="64" presetID="22" presetClass="entr" presetSubtype="8" fill="hold" grpId="0"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wipe(left)">
                                      <p:cBhvr>
                                        <p:cTn id="66" dur="500"/>
                                        <p:tgtEl>
                                          <p:spTgt spid="7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72"/>
                                        </p:tgtEl>
                                        <p:attrNameLst>
                                          <p:attrName>style.visibility</p:attrName>
                                        </p:attrNameLst>
                                      </p:cBhvr>
                                      <p:to>
                                        <p:strVal val="visible"/>
                                      </p:to>
                                    </p:set>
                                    <p:animEffect transition="in" filter="wipe(left)">
                                      <p:cBhvr>
                                        <p:cTn id="69" dur="500"/>
                                        <p:tgtEl>
                                          <p:spTgt spid="72"/>
                                        </p:tgtEl>
                                      </p:cBhvr>
                                    </p:animEffect>
                                  </p:childTnLst>
                                </p:cTn>
                              </p:par>
                            </p:childTnLst>
                          </p:cTn>
                        </p:par>
                        <p:par>
                          <p:cTn id="70" fill="hold">
                            <p:stCondLst>
                              <p:cond delay="5580"/>
                            </p:stCondLst>
                            <p:childTnLst>
                              <p:par>
                                <p:cTn id="71" presetID="22" presetClass="entr" presetSubtype="8" fill="hold" grpId="0" nodeType="afterEffect">
                                  <p:stCondLst>
                                    <p:cond delay="0"/>
                                  </p:stCondLst>
                                  <p:childTnLst>
                                    <p:set>
                                      <p:cBhvr>
                                        <p:cTn id="72" dur="1" fill="hold">
                                          <p:stCondLst>
                                            <p:cond delay="0"/>
                                          </p:stCondLst>
                                        </p:cTn>
                                        <p:tgtEl>
                                          <p:spTgt spid="74"/>
                                        </p:tgtEl>
                                        <p:attrNameLst>
                                          <p:attrName>style.visibility</p:attrName>
                                        </p:attrNameLst>
                                      </p:cBhvr>
                                      <p:to>
                                        <p:strVal val="visible"/>
                                      </p:to>
                                    </p:set>
                                    <p:animEffect transition="in" filter="wipe(left)">
                                      <p:cBhvr>
                                        <p:cTn id="73" dur="500"/>
                                        <p:tgtEl>
                                          <p:spTgt spid="7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left)">
                                      <p:cBhvr>
                                        <p:cTn id="76" dur="500"/>
                                        <p:tgtEl>
                                          <p:spTgt spid="75"/>
                                        </p:tgtEl>
                                      </p:cBhvr>
                                    </p:animEffect>
                                  </p:childTnLst>
                                </p:cTn>
                              </p:par>
                            </p:childTnLst>
                          </p:cTn>
                        </p:par>
                        <p:par>
                          <p:cTn id="77" fill="hold">
                            <p:stCondLst>
                              <p:cond delay="6080"/>
                            </p:stCondLst>
                            <p:childTnLst>
                              <p:par>
                                <p:cTn id="78" presetID="22" presetClass="entr" presetSubtype="8"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wipe(left)">
                                      <p:cBhvr>
                                        <p:cTn id="80" dur="500"/>
                                        <p:tgtEl>
                                          <p:spTgt spid="76"/>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wipe(left)">
                                      <p:cBhvr>
                                        <p:cTn id="8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9" grpId="0" animBg="1"/>
      <p:bldP spid="69" grpId="1" animBg="1"/>
      <p:bldP spid="70" grpId="0"/>
      <p:bldP spid="71" grpId="0"/>
      <p:bldP spid="72" grpId="0"/>
      <p:bldP spid="73" grpId="0"/>
      <p:bldP spid="74" grpId="0"/>
      <p:bldP spid="75" grpId="0"/>
      <p:bldP spid="76" grpId="0"/>
      <p:bldP spid="77"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34"/>
          <p:cNvSpPr/>
          <p:nvPr/>
        </p:nvSpPr>
        <p:spPr>
          <a:xfrm>
            <a:off x="1192156" y="2099072"/>
            <a:ext cx="4380179" cy="3038051"/>
          </a:xfrm>
          <a:prstGeom prst="roundRect">
            <a:avLst>
              <a:gd name="adj" fmla="val 8586"/>
            </a:avLst>
          </a:prstGeom>
          <a:noFill/>
          <a:ln w="12700" cap="flat" cmpd="sng" algn="ctr">
            <a:solidFill>
              <a:schemeClr val="accent1"/>
            </a:solidFill>
            <a:prstDash val="dash"/>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2"/>
              </a:solidFill>
              <a:effectLst/>
              <a:uLnTx/>
              <a:uFillTx/>
              <a:latin typeface="Calibri"/>
              <a:ea typeface="宋体"/>
              <a:cs typeface="+mn-cs"/>
            </a:endParaRPr>
          </a:p>
        </p:txBody>
      </p:sp>
      <p:sp>
        <p:nvSpPr>
          <p:cNvPr id="7" name="矩形​​ 30"/>
          <p:cNvSpPr>
            <a:spLocks noChangeArrowheads="1"/>
          </p:cNvSpPr>
          <p:nvPr/>
        </p:nvSpPr>
        <p:spPr bwMode="auto">
          <a:xfrm>
            <a:off x="1912882" y="2612197"/>
            <a:ext cx="308161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dirty="0">
                <a:solidFill>
                  <a:schemeClr val="tx2"/>
                </a:solidFill>
                <a:latin typeface="微软雅黑" pitchFamily="34" charset="-122"/>
                <a:ea typeface="微软雅黑" pitchFamily="34" charset="-122"/>
              </a:rPr>
              <a:t>点击此处录入标题内容</a:t>
            </a:r>
          </a:p>
        </p:txBody>
      </p:sp>
      <p:sp>
        <p:nvSpPr>
          <p:cNvPr id="8" name="矩形​​ 31"/>
          <p:cNvSpPr>
            <a:spLocks noChangeArrowheads="1"/>
          </p:cNvSpPr>
          <p:nvPr/>
        </p:nvSpPr>
        <p:spPr bwMode="auto">
          <a:xfrm>
            <a:off x="1912882" y="3218217"/>
            <a:ext cx="308161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a:solidFill>
                  <a:schemeClr val="tx2"/>
                </a:solidFill>
                <a:latin typeface="微软雅黑" pitchFamily="34" charset="-122"/>
                <a:ea typeface="微软雅黑" pitchFamily="34" charset="-122"/>
              </a:rPr>
              <a:t>点击此处录入标题内容</a:t>
            </a:r>
          </a:p>
        </p:txBody>
      </p:sp>
      <p:sp>
        <p:nvSpPr>
          <p:cNvPr id="9" name="矩形​​ 32"/>
          <p:cNvSpPr>
            <a:spLocks noChangeArrowheads="1"/>
          </p:cNvSpPr>
          <p:nvPr/>
        </p:nvSpPr>
        <p:spPr bwMode="auto">
          <a:xfrm>
            <a:off x="1912882" y="3834794"/>
            <a:ext cx="308161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a:solidFill>
                  <a:schemeClr val="tx2"/>
                </a:solidFill>
                <a:latin typeface="微软雅黑" pitchFamily="34" charset="-122"/>
                <a:ea typeface="微软雅黑" pitchFamily="34" charset="-122"/>
              </a:rPr>
              <a:t>点击此处录入标题内容</a:t>
            </a:r>
          </a:p>
        </p:txBody>
      </p:sp>
      <p:sp>
        <p:nvSpPr>
          <p:cNvPr id="10" name="矩形​​ 33"/>
          <p:cNvSpPr>
            <a:spLocks noChangeArrowheads="1"/>
          </p:cNvSpPr>
          <p:nvPr/>
        </p:nvSpPr>
        <p:spPr bwMode="auto">
          <a:xfrm>
            <a:off x="1912882" y="4353015"/>
            <a:ext cx="308161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zh-CN" altLang="en-US" sz="2000">
                <a:solidFill>
                  <a:schemeClr val="tx2"/>
                </a:solidFill>
                <a:latin typeface="微软雅黑" pitchFamily="34" charset="-122"/>
                <a:ea typeface="微软雅黑" pitchFamily="34" charset="-122"/>
              </a:rPr>
              <a:t>点击此处录入标题内容</a:t>
            </a:r>
          </a:p>
        </p:txBody>
      </p:sp>
      <p:sp>
        <p:nvSpPr>
          <p:cNvPr id="11" name="泪滴形 38"/>
          <p:cNvSpPr/>
          <p:nvPr/>
        </p:nvSpPr>
        <p:spPr bwMode="auto">
          <a:xfrm>
            <a:off x="6787559" y="3486322"/>
            <a:ext cx="1879944" cy="1880638"/>
          </a:xfrm>
          <a:custGeom>
            <a:avLst/>
            <a:gdLst/>
            <a:ahLst/>
            <a:cxnLst/>
            <a:rect l="l" t="t"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泪滴形 36"/>
          <p:cNvSpPr/>
          <p:nvPr/>
        </p:nvSpPr>
        <p:spPr bwMode="auto">
          <a:xfrm flipH="1">
            <a:off x="8783598" y="3486320"/>
            <a:ext cx="2146050" cy="2146844"/>
          </a:xfrm>
          <a:custGeom>
            <a:avLst/>
            <a:gdLst/>
            <a:ahLst/>
            <a:cxnLst/>
            <a:rect l="l" t="t"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close/>
              </a:path>
            </a:pathLst>
          </a:custGeom>
          <a:solidFill>
            <a:schemeClr val="accent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3" name="泪滴形 24"/>
          <p:cNvSpPr/>
          <p:nvPr/>
        </p:nvSpPr>
        <p:spPr bwMode="auto">
          <a:xfrm rot="10800000" flipH="1">
            <a:off x="6956939" y="1736980"/>
            <a:ext cx="1680168" cy="1680168"/>
          </a:xfrm>
          <a:custGeom>
            <a:avLst/>
            <a:gdLst/>
            <a:ahLst/>
            <a:cxnLst/>
            <a:rect l="l" t="t"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泪滴形 34"/>
          <p:cNvSpPr/>
          <p:nvPr/>
        </p:nvSpPr>
        <p:spPr bwMode="auto">
          <a:xfrm rot="16200000" flipH="1">
            <a:off x="8772720" y="1433106"/>
            <a:ext cx="1947680" cy="1946960"/>
          </a:xfrm>
          <a:custGeom>
            <a:avLst/>
            <a:gdLst/>
            <a:ahLst/>
            <a:cxnLst/>
            <a:rect l="l" t="t"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close/>
              </a:path>
            </a:pathLst>
          </a:cu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 name="矩形​​ 44"/>
          <p:cNvSpPr>
            <a:spLocks noChangeArrowheads="1"/>
          </p:cNvSpPr>
          <p:nvPr/>
        </p:nvSpPr>
        <p:spPr bwMode="auto">
          <a:xfrm>
            <a:off x="9417986" y="1881614"/>
            <a:ext cx="989208" cy="7225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16" name="矩形​​ 45"/>
          <p:cNvSpPr>
            <a:spLocks noChangeArrowheads="1"/>
          </p:cNvSpPr>
          <p:nvPr/>
        </p:nvSpPr>
        <p:spPr bwMode="auto">
          <a:xfrm>
            <a:off x="7133386" y="4198473"/>
            <a:ext cx="989208" cy="7225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17" name="矩形​​ 46"/>
          <p:cNvSpPr>
            <a:spLocks noChangeArrowheads="1"/>
          </p:cNvSpPr>
          <p:nvPr/>
        </p:nvSpPr>
        <p:spPr bwMode="auto">
          <a:xfrm>
            <a:off x="9525936" y="4418378"/>
            <a:ext cx="989208" cy="7225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18" name="矩形​​ 43"/>
          <p:cNvSpPr>
            <a:spLocks noChangeArrowheads="1"/>
          </p:cNvSpPr>
          <p:nvPr/>
        </p:nvSpPr>
        <p:spPr bwMode="auto">
          <a:xfrm>
            <a:off x="7180491" y="2136861"/>
            <a:ext cx="894998" cy="6459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sp>
        <p:nvSpPr>
          <p:cNvPr id="20" name="泪滴形 24"/>
          <p:cNvSpPr/>
          <p:nvPr/>
        </p:nvSpPr>
        <p:spPr bwMode="auto">
          <a:xfrm rot="10800000" flipH="1">
            <a:off x="1532044" y="2545216"/>
            <a:ext cx="380838" cy="380838"/>
          </a:xfrm>
          <a:custGeom>
            <a:avLst/>
            <a:gdLst/>
            <a:ahLst/>
            <a:cxnLst/>
            <a:rect l="l" t="t"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bg2"/>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21" name="泪滴形 34"/>
          <p:cNvSpPr/>
          <p:nvPr/>
        </p:nvSpPr>
        <p:spPr bwMode="auto">
          <a:xfrm rot="16200000" flipH="1">
            <a:off x="1531979" y="3218281"/>
            <a:ext cx="347617" cy="347489"/>
          </a:xfrm>
          <a:custGeom>
            <a:avLst/>
            <a:gdLst/>
            <a:ahLst/>
            <a:cxnLst/>
            <a:rect l="l" t="t"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close/>
              </a:path>
            </a:pathLst>
          </a:custGeom>
          <a:solidFill>
            <a:schemeClr val="bg1"/>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22" name="泪滴形 38"/>
          <p:cNvSpPr/>
          <p:nvPr/>
        </p:nvSpPr>
        <p:spPr bwMode="auto">
          <a:xfrm>
            <a:off x="1532043" y="3846003"/>
            <a:ext cx="357991" cy="358123"/>
          </a:xfrm>
          <a:custGeom>
            <a:avLst/>
            <a:gdLst/>
            <a:ahLst/>
            <a:cxnLst/>
            <a:rect l="l" t="t"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chemeClr val="tx2"/>
              </a:solidFill>
              <a:latin typeface="Calibri"/>
              <a:ea typeface="宋体"/>
            </a:endParaRPr>
          </a:p>
        </p:txBody>
      </p:sp>
      <p:sp>
        <p:nvSpPr>
          <p:cNvPr id="23" name="泪滴形 36"/>
          <p:cNvSpPr/>
          <p:nvPr/>
        </p:nvSpPr>
        <p:spPr bwMode="auto">
          <a:xfrm flipH="1">
            <a:off x="1532043" y="4391275"/>
            <a:ext cx="352196" cy="352326"/>
          </a:xfrm>
          <a:custGeom>
            <a:avLst/>
            <a:gdLst/>
            <a:ahLst/>
            <a:cxnLst/>
            <a:rect l="l" t="t"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close/>
              </a:path>
            </a:pathLst>
          </a:custGeom>
          <a:solidFill>
            <a:schemeClr val="accent3"/>
          </a:solidFill>
          <a:ln w="25400" cap="flat" cmpd="sng" algn="ctr">
            <a:noFill/>
            <a:prstDash val="solid"/>
          </a:ln>
          <a:effectLst/>
        </p:spPr>
        <p:txBody>
          <a:bodyPr anchor="ctr"/>
          <a:lstStyle/>
          <a:p>
            <a:pPr algn="ctr" fontAlgn="auto">
              <a:spcBef>
                <a:spcPts val="0"/>
              </a:spcBef>
              <a:spcAft>
                <a:spcPts val="0"/>
              </a:spcAft>
              <a:buFontTx/>
              <a:buNone/>
            </a:pPr>
            <a:endParaRPr lang="zh-CN" altLang="en-US" kern="0">
              <a:solidFill>
                <a:sysClr val="window" lastClr="FFFFFF"/>
              </a:solidFill>
              <a:latin typeface="Calibri"/>
              <a:ea typeface="宋体"/>
            </a:endParaRPr>
          </a:p>
        </p:txBody>
      </p:sp>
      <p:sp>
        <p:nvSpPr>
          <p:cNvPr id="24" name="TextBox 23"/>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5" name="直接连接符 24"/>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7" name="组合 26"/>
          <p:cNvGrpSpPr/>
          <p:nvPr/>
        </p:nvGrpSpPr>
        <p:grpSpPr>
          <a:xfrm>
            <a:off x="153943" y="233850"/>
            <a:ext cx="1074018" cy="536250"/>
            <a:chOff x="4662492" y="2938459"/>
            <a:chExt cx="1119183" cy="558799"/>
          </a:xfrm>
        </p:grpSpPr>
        <p:sp>
          <p:nvSpPr>
            <p:cNvPr id="28"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490549077"/>
      </p:ext>
    </p:extLst>
  </p:cSld>
  <p:clrMapOvr>
    <a:masterClrMapping/>
  </p:clrMapOvr>
  <mc:AlternateContent xmlns:mc="http://schemas.openxmlformats.org/markup-compatibility/2006">
    <mc:Choice xmlns:p14="http://schemas.microsoft.com/office/powerpoint/2010/main" xmlns="" Requires="p14">
      <p:transition spd="slow" advTm="3624">
        <p14:prism isInverted="1"/>
      </p:transition>
    </mc:Choice>
    <mc:Fallback>
      <p:transition spd="slow" advTm="36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00"/>
                                        <p:tgtEl>
                                          <p:spTgt spid="27"/>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300"/>
                                        <p:tgtEl>
                                          <p:spTgt spid="2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4"/>
                                        </p:tgtEl>
                                        <p:attrNameLst>
                                          <p:attrName>ppt_y</p:attrName>
                                        </p:attrNameLst>
                                      </p:cBhvr>
                                      <p:tavLst>
                                        <p:tav tm="0">
                                          <p:val>
                                            <p:strVal val="#ppt_y"/>
                                          </p:val>
                                        </p:tav>
                                        <p:tav tm="100000">
                                          <p:val>
                                            <p:strVal val="#ppt_y"/>
                                          </p:val>
                                        </p:tav>
                                      </p:tavLst>
                                    </p:anim>
                                    <p:anim calcmode="lin" valueType="num">
                                      <p:cBhvr>
                                        <p:cTn id="17"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4"/>
                                        </p:tgtEl>
                                      </p:cBhvr>
                                    </p:animEffect>
                                  </p:childTnLst>
                                </p:cTn>
                              </p:par>
                            </p:childTnLst>
                          </p:cTn>
                        </p:par>
                        <p:par>
                          <p:cTn id="20" fill="hold">
                            <p:stCondLst>
                              <p:cond delay="1080"/>
                            </p:stCondLst>
                            <p:childTnLst>
                              <p:par>
                                <p:cTn id="21" presetID="31"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style.rotation</p:attrName>
                                        </p:attrNameLst>
                                      </p:cBhvr>
                                      <p:tavLst>
                                        <p:tav tm="0">
                                          <p:val>
                                            <p:fltVal val="90"/>
                                          </p:val>
                                        </p:tav>
                                        <p:tav tm="100000">
                                          <p:val>
                                            <p:fltVal val="0"/>
                                          </p:val>
                                        </p:tav>
                                      </p:tavLst>
                                    </p:anim>
                                    <p:animEffect transition="in" filter="fade">
                                      <p:cBhvr>
                                        <p:cTn id="26" dur="500"/>
                                        <p:tgtEl>
                                          <p:spTgt spid="11"/>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90"/>
                                          </p:val>
                                        </p:tav>
                                        <p:tav tm="100000">
                                          <p:val>
                                            <p:fltVal val="0"/>
                                          </p:val>
                                        </p:tav>
                                      </p:tavLst>
                                    </p:anim>
                                    <p:animEffect transition="in" filter="fade">
                                      <p:cBhvr>
                                        <p:cTn id="32" dur="500"/>
                                        <p:tgtEl>
                                          <p:spTgt spid="12"/>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 calcmode="lin" valueType="num">
                                      <p:cBhvr>
                                        <p:cTn id="37" dur="500" fill="hold"/>
                                        <p:tgtEl>
                                          <p:spTgt spid="13"/>
                                        </p:tgtEl>
                                        <p:attrNameLst>
                                          <p:attrName>style.rotation</p:attrName>
                                        </p:attrNameLst>
                                      </p:cBhvr>
                                      <p:tavLst>
                                        <p:tav tm="0">
                                          <p:val>
                                            <p:fltVal val="90"/>
                                          </p:val>
                                        </p:tav>
                                        <p:tav tm="100000">
                                          <p:val>
                                            <p:fltVal val="0"/>
                                          </p:val>
                                        </p:tav>
                                      </p:tavLst>
                                    </p:anim>
                                    <p:animEffect transition="in" filter="fade">
                                      <p:cBhvr>
                                        <p:cTn id="38" dur="500"/>
                                        <p:tgtEl>
                                          <p:spTgt spid="1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style.rotation</p:attrName>
                                        </p:attrNameLst>
                                      </p:cBhvr>
                                      <p:tavLst>
                                        <p:tav tm="0">
                                          <p:val>
                                            <p:fltVal val="90"/>
                                          </p:val>
                                        </p:tav>
                                        <p:tav tm="100000">
                                          <p:val>
                                            <p:fltVal val="0"/>
                                          </p:val>
                                        </p:tav>
                                      </p:tavLst>
                                    </p:anim>
                                    <p:animEffect transition="in" filter="fade">
                                      <p:cBhvr>
                                        <p:cTn id="44" dur="500"/>
                                        <p:tgtEl>
                                          <p:spTgt spid="14"/>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 calcmode="lin" valueType="num">
                                      <p:cBhvr>
                                        <p:cTn id="49" dur="500" fill="hold"/>
                                        <p:tgtEl>
                                          <p:spTgt spid="15"/>
                                        </p:tgtEl>
                                        <p:attrNameLst>
                                          <p:attrName>style.rotation</p:attrName>
                                        </p:attrNameLst>
                                      </p:cBhvr>
                                      <p:tavLst>
                                        <p:tav tm="0">
                                          <p:val>
                                            <p:fltVal val="90"/>
                                          </p:val>
                                        </p:tav>
                                        <p:tav tm="100000">
                                          <p:val>
                                            <p:fltVal val="0"/>
                                          </p:val>
                                        </p:tav>
                                      </p:tavLst>
                                    </p:anim>
                                    <p:animEffect transition="in" filter="fade">
                                      <p:cBhvr>
                                        <p:cTn id="50" dur="500"/>
                                        <p:tgtEl>
                                          <p:spTgt spid="15"/>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 calcmode="lin" valueType="num">
                                      <p:cBhvr>
                                        <p:cTn id="55" dur="500" fill="hold"/>
                                        <p:tgtEl>
                                          <p:spTgt spid="16"/>
                                        </p:tgtEl>
                                        <p:attrNameLst>
                                          <p:attrName>style.rotation</p:attrName>
                                        </p:attrNameLst>
                                      </p:cBhvr>
                                      <p:tavLst>
                                        <p:tav tm="0">
                                          <p:val>
                                            <p:fltVal val="90"/>
                                          </p:val>
                                        </p:tav>
                                        <p:tav tm="100000">
                                          <p:val>
                                            <p:fltVal val="0"/>
                                          </p:val>
                                        </p:tav>
                                      </p:tavLst>
                                    </p:anim>
                                    <p:animEffect transition="in" filter="fade">
                                      <p:cBhvr>
                                        <p:cTn id="56" dur="500"/>
                                        <p:tgtEl>
                                          <p:spTgt spid="16"/>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 calcmode="lin" valueType="num">
                                      <p:cBhvr>
                                        <p:cTn id="61" dur="500" fill="hold"/>
                                        <p:tgtEl>
                                          <p:spTgt spid="17"/>
                                        </p:tgtEl>
                                        <p:attrNameLst>
                                          <p:attrName>style.rotation</p:attrName>
                                        </p:attrNameLst>
                                      </p:cBhvr>
                                      <p:tavLst>
                                        <p:tav tm="0">
                                          <p:val>
                                            <p:fltVal val="90"/>
                                          </p:val>
                                        </p:tav>
                                        <p:tav tm="100000">
                                          <p:val>
                                            <p:fltVal val="0"/>
                                          </p:val>
                                        </p:tav>
                                      </p:tavLst>
                                    </p:anim>
                                    <p:animEffect transition="in" filter="fade">
                                      <p:cBhvr>
                                        <p:cTn id="62" dur="500"/>
                                        <p:tgtEl>
                                          <p:spTgt spid="1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 calcmode="lin" valueType="num">
                                      <p:cBhvr>
                                        <p:cTn id="67" dur="500" fill="hold"/>
                                        <p:tgtEl>
                                          <p:spTgt spid="18"/>
                                        </p:tgtEl>
                                        <p:attrNameLst>
                                          <p:attrName>style.rotation</p:attrName>
                                        </p:attrNameLst>
                                      </p:cBhvr>
                                      <p:tavLst>
                                        <p:tav tm="0">
                                          <p:val>
                                            <p:fltVal val="90"/>
                                          </p:val>
                                        </p:tav>
                                        <p:tav tm="100000">
                                          <p:val>
                                            <p:fltVal val="0"/>
                                          </p:val>
                                        </p:tav>
                                      </p:tavLst>
                                    </p:anim>
                                    <p:animEffect transition="in" filter="fade">
                                      <p:cBhvr>
                                        <p:cTn id="68" dur="500"/>
                                        <p:tgtEl>
                                          <p:spTgt spid="18"/>
                                        </p:tgtEl>
                                      </p:cBhvr>
                                    </p:animEffect>
                                  </p:childTnLst>
                                </p:cTn>
                              </p:par>
                            </p:childTnLst>
                          </p:cTn>
                        </p:par>
                        <p:par>
                          <p:cTn id="69" fill="hold">
                            <p:stCondLst>
                              <p:cond delay="1580"/>
                            </p:stCondLst>
                            <p:childTnLst>
                              <p:par>
                                <p:cTn id="70" presetID="20" presetClass="entr" presetSubtype="0"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edge">
                                      <p:cBhvr>
                                        <p:cTn id="72" dur="1000"/>
                                        <p:tgtEl>
                                          <p:spTgt spid="6"/>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blinds(horizontal)">
                                      <p:cBhvr>
                                        <p:cTn id="75" dur="500"/>
                                        <p:tgtEl>
                                          <p:spTgt spid="7"/>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blinds(horizontal)">
                                      <p:cBhvr>
                                        <p:cTn id="78" dur="500"/>
                                        <p:tgtEl>
                                          <p:spTgt spid="8"/>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linds(horizontal)">
                                      <p:cBhvr>
                                        <p:cTn id="81" dur="500"/>
                                        <p:tgtEl>
                                          <p:spTgt spid="9"/>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10"/>
                                        </p:tgtEl>
                                        <p:attrNameLst>
                                          <p:attrName>style.visibility</p:attrName>
                                        </p:attrNameLst>
                                      </p:cBhvr>
                                      <p:to>
                                        <p:strVal val="visible"/>
                                      </p:to>
                                    </p:set>
                                    <p:animEffect transition="in" filter="blinds(horizontal)">
                                      <p:cBhvr>
                                        <p:cTn id="84" dur="500"/>
                                        <p:tgtEl>
                                          <p:spTgt spid="10"/>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 calcmode="lin" valueType="num">
                                      <p:cBhvr>
                                        <p:cTn id="89" dur="500" fill="hold"/>
                                        <p:tgtEl>
                                          <p:spTgt spid="20"/>
                                        </p:tgtEl>
                                        <p:attrNameLst>
                                          <p:attrName>style.rotation</p:attrName>
                                        </p:attrNameLst>
                                      </p:cBhvr>
                                      <p:tavLst>
                                        <p:tav tm="0">
                                          <p:val>
                                            <p:fltVal val="90"/>
                                          </p:val>
                                        </p:tav>
                                        <p:tav tm="100000">
                                          <p:val>
                                            <p:fltVal val="0"/>
                                          </p:val>
                                        </p:tav>
                                      </p:tavLst>
                                    </p:anim>
                                    <p:animEffect transition="in" filter="fade">
                                      <p:cBhvr>
                                        <p:cTn id="90" dur="500"/>
                                        <p:tgtEl>
                                          <p:spTgt spid="20"/>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90"/>
                                          </p:val>
                                        </p:tav>
                                        <p:tav tm="100000">
                                          <p:val>
                                            <p:fltVal val="0"/>
                                          </p:val>
                                        </p:tav>
                                      </p:tavLst>
                                    </p:anim>
                                    <p:animEffect transition="in" filter="fade">
                                      <p:cBhvr>
                                        <p:cTn id="96" dur="500"/>
                                        <p:tgtEl>
                                          <p:spTgt spid="21"/>
                                        </p:tgtEl>
                                      </p:cBhvr>
                                    </p:animEffect>
                                  </p:childTnLst>
                                </p:cTn>
                              </p:par>
                              <p:par>
                                <p:cTn id="97" presetID="31" presetClass="entr" presetSubtype="0" fill="hold" grpId="0" nodeType="withEffect">
                                  <p:stCondLst>
                                    <p:cond delay="0"/>
                                  </p:stCondLst>
                                  <p:childTnLst>
                                    <p:set>
                                      <p:cBhvr>
                                        <p:cTn id="98" dur="1" fill="hold">
                                          <p:stCondLst>
                                            <p:cond delay="0"/>
                                          </p:stCondLst>
                                        </p:cTn>
                                        <p:tgtEl>
                                          <p:spTgt spid="22"/>
                                        </p:tgtEl>
                                        <p:attrNameLst>
                                          <p:attrName>style.visibility</p:attrName>
                                        </p:attrNameLst>
                                      </p:cBhvr>
                                      <p:to>
                                        <p:strVal val="visible"/>
                                      </p:to>
                                    </p:set>
                                    <p:anim calcmode="lin" valueType="num">
                                      <p:cBhvr>
                                        <p:cTn id="99" dur="500" fill="hold"/>
                                        <p:tgtEl>
                                          <p:spTgt spid="22"/>
                                        </p:tgtEl>
                                        <p:attrNameLst>
                                          <p:attrName>ppt_w</p:attrName>
                                        </p:attrNameLst>
                                      </p:cBhvr>
                                      <p:tavLst>
                                        <p:tav tm="0">
                                          <p:val>
                                            <p:fltVal val="0"/>
                                          </p:val>
                                        </p:tav>
                                        <p:tav tm="100000">
                                          <p:val>
                                            <p:strVal val="#ppt_w"/>
                                          </p:val>
                                        </p:tav>
                                      </p:tavLst>
                                    </p:anim>
                                    <p:anim calcmode="lin" valueType="num">
                                      <p:cBhvr>
                                        <p:cTn id="100" dur="500" fill="hold"/>
                                        <p:tgtEl>
                                          <p:spTgt spid="22"/>
                                        </p:tgtEl>
                                        <p:attrNameLst>
                                          <p:attrName>ppt_h</p:attrName>
                                        </p:attrNameLst>
                                      </p:cBhvr>
                                      <p:tavLst>
                                        <p:tav tm="0">
                                          <p:val>
                                            <p:fltVal val="0"/>
                                          </p:val>
                                        </p:tav>
                                        <p:tav tm="100000">
                                          <p:val>
                                            <p:strVal val="#ppt_h"/>
                                          </p:val>
                                        </p:tav>
                                      </p:tavLst>
                                    </p:anim>
                                    <p:anim calcmode="lin" valueType="num">
                                      <p:cBhvr>
                                        <p:cTn id="101" dur="500" fill="hold"/>
                                        <p:tgtEl>
                                          <p:spTgt spid="22"/>
                                        </p:tgtEl>
                                        <p:attrNameLst>
                                          <p:attrName>style.rotation</p:attrName>
                                        </p:attrNameLst>
                                      </p:cBhvr>
                                      <p:tavLst>
                                        <p:tav tm="0">
                                          <p:val>
                                            <p:fltVal val="90"/>
                                          </p:val>
                                        </p:tav>
                                        <p:tav tm="100000">
                                          <p:val>
                                            <p:fltVal val="0"/>
                                          </p:val>
                                        </p:tav>
                                      </p:tavLst>
                                    </p:anim>
                                    <p:animEffect transition="in" filter="fade">
                                      <p:cBhvr>
                                        <p:cTn id="102" dur="500"/>
                                        <p:tgtEl>
                                          <p:spTgt spid="22"/>
                                        </p:tgtEl>
                                      </p:cBhvr>
                                    </p:animEffect>
                                  </p:childTnLst>
                                </p:cTn>
                              </p:par>
                              <p:par>
                                <p:cTn id="103" presetID="31" presetClass="entr" presetSubtype="0" fill="hold" grpId="0" nodeType="with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500" fill="hold"/>
                                        <p:tgtEl>
                                          <p:spTgt spid="23"/>
                                        </p:tgtEl>
                                        <p:attrNameLst>
                                          <p:attrName>ppt_w</p:attrName>
                                        </p:attrNameLst>
                                      </p:cBhvr>
                                      <p:tavLst>
                                        <p:tav tm="0">
                                          <p:val>
                                            <p:fltVal val="0"/>
                                          </p:val>
                                        </p:tav>
                                        <p:tav tm="100000">
                                          <p:val>
                                            <p:strVal val="#ppt_w"/>
                                          </p:val>
                                        </p:tav>
                                      </p:tavLst>
                                    </p:anim>
                                    <p:anim calcmode="lin" valueType="num">
                                      <p:cBhvr>
                                        <p:cTn id="106" dur="500" fill="hold"/>
                                        <p:tgtEl>
                                          <p:spTgt spid="23"/>
                                        </p:tgtEl>
                                        <p:attrNameLst>
                                          <p:attrName>ppt_h</p:attrName>
                                        </p:attrNameLst>
                                      </p:cBhvr>
                                      <p:tavLst>
                                        <p:tav tm="0">
                                          <p:val>
                                            <p:fltVal val="0"/>
                                          </p:val>
                                        </p:tav>
                                        <p:tav tm="100000">
                                          <p:val>
                                            <p:strVal val="#ppt_h"/>
                                          </p:val>
                                        </p:tav>
                                      </p:tavLst>
                                    </p:anim>
                                    <p:anim calcmode="lin" valueType="num">
                                      <p:cBhvr>
                                        <p:cTn id="107" dur="500" fill="hold"/>
                                        <p:tgtEl>
                                          <p:spTgt spid="23"/>
                                        </p:tgtEl>
                                        <p:attrNameLst>
                                          <p:attrName>style.rotation</p:attrName>
                                        </p:attrNameLst>
                                      </p:cBhvr>
                                      <p:tavLst>
                                        <p:tav tm="0">
                                          <p:val>
                                            <p:fltVal val="90"/>
                                          </p:val>
                                        </p:tav>
                                        <p:tav tm="100000">
                                          <p:val>
                                            <p:fltVal val="0"/>
                                          </p:val>
                                        </p:tav>
                                      </p:tavLst>
                                    </p:anim>
                                    <p:animEffect transition="in" filter="fade">
                                      <p:cBhvr>
                                        <p:cTn id="10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animBg="1"/>
      <p:bldP spid="12" grpId="0" animBg="1"/>
      <p:bldP spid="13" grpId="0" animBg="1"/>
      <p:bldP spid="14" grpId="0" animBg="1"/>
      <p:bldP spid="15" grpId="0"/>
      <p:bldP spid="16" grpId="0"/>
      <p:bldP spid="17" grpId="0"/>
      <p:bldP spid="18" grpId="0"/>
      <p:bldP spid="20" grpId="0" animBg="1"/>
      <p:bldP spid="21" grpId="0" animBg="1"/>
      <p:bldP spid="22" grpId="0" animBg="1"/>
      <p:bldP spid="23" grpId="0" animBg="1"/>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6"/>
          <p:cNvSpPr>
            <a:spLocks/>
          </p:cNvSpPr>
          <p:nvPr/>
        </p:nvSpPr>
        <p:spPr bwMode="auto">
          <a:xfrm>
            <a:off x="2840126" y="5659211"/>
            <a:ext cx="1271588" cy="865187"/>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p:cNvSpPr>
          <p:nvPr/>
        </p:nvSpPr>
        <p:spPr bwMode="auto">
          <a:xfrm>
            <a:off x="1568538" y="885599"/>
            <a:ext cx="3865563" cy="4575175"/>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tx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a:off x="2551201" y="885599"/>
            <a:ext cx="2644775" cy="165258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3945026" y="1822224"/>
            <a:ext cx="1489075" cy="2387600"/>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1"/>
          <p:cNvSpPr>
            <a:spLocks/>
          </p:cNvSpPr>
          <p:nvPr/>
        </p:nvSpPr>
        <p:spPr bwMode="auto">
          <a:xfrm>
            <a:off x="1549488" y="1136424"/>
            <a:ext cx="1633538" cy="2435225"/>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32" name="组合 31"/>
          <p:cNvGrpSpPr/>
          <p:nvPr/>
        </p:nvGrpSpPr>
        <p:grpSpPr>
          <a:xfrm>
            <a:off x="1687998" y="1806901"/>
            <a:ext cx="1152128" cy="1166905"/>
            <a:chOff x="1681435" y="1637023"/>
            <a:chExt cx="1152128" cy="1166905"/>
          </a:xfrm>
        </p:grpSpPr>
        <p:sp>
          <p:nvSpPr>
            <p:cNvPr id="33" name="TextBox 32"/>
            <p:cNvSpPr txBox="1"/>
            <p:nvPr/>
          </p:nvSpPr>
          <p:spPr>
            <a:xfrm>
              <a:off x="2007270" y="1637023"/>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1</a:t>
              </a:r>
              <a:endParaRPr lang="zh-CN" altLang="en-US" sz="4000" b="1" dirty="0">
                <a:solidFill>
                  <a:srgbClr val="F8F8F8"/>
                </a:solidFill>
                <a:latin typeface="+mj-ea"/>
                <a:ea typeface="+mj-ea"/>
              </a:endParaRPr>
            </a:p>
          </p:txBody>
        </p:sp>
        <p:sp>
          <p:nvSpPr>
            <p:cNvPr id="34" name="TextBox 33"/>
            <p:cNvSpPr txBox="1"/>
            <p:nvPr/>
          </p:nvSpPr>
          <p:spPr>
            <a:xfrm>
              <a:off x="1681435" y="2157597"/>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grpSp>
        <p:nvGrpSpPr>
          <p:cNvPr id="35" name="组合 34"/>
          <p:cNvGrpSpPr/>
          <p:nvPr/>
        </p:nvGrpSpPr>
        <p:grpSpPr>
          <a:xfrm>
            <a:off x="3368887" y="1041784"/>
            <a:ext cx="1152128" cy="1188545"/>
            <a:chOff x="3362324" y="871906"/>
            <a:chExt cx="1152128" cy="1188545"/>
          </a:xfrm>
        </p:grpSpPr>
        <p:sp>
          <p:nvSpPr>
            <p:cNvPr id="36" name="TextBox 35"/>
            <p:cNvSpPr txBox="1"/>
            <p:nvPr/>
          </p:nvSpPr>
          <p:spPr>
            <a:xfrm>
              <a:off x="3616226" y="871906"/>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2</a:t>
              </a:r>
              <a:endParaRPr lang="zh-CN" altLang="en-US" sz="4000" b="1" dirty="0">
                <a:solidFill>
                  <a:srgbClr val="F8F8F8"/>
                </a:solidFill>
                <a:latin typeface="+mj-ea"/>
                <a:ea typeface="+mj-ea"/>
              </a:endParaRPr>
            </a:p>
          </p:txBody>
        </p:sp>
        <p:sp>
          <p:nvSpPr>
            <p:cNvPr id="37" name="TextBox 36"/>
            <p:cNvSpPr txBox="1"/>
            <p:nvPr/>
          </p:nvSpPr>
          <p:spPr>
            <a:xfrm>
              <a:off x="3362324" y="1414120"/>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grpSp>
        <p:nvGrpSpPr>
          <p:cNvPr id="38" name="组合 37"/>
          <p:cNvGrpSpPr/>
          <p:nvPr/>
        </p:nvGrpSpPr>
        <p:grpSpPr>
          <a:xfrm>
            <a:off x="4144595" y="2337928"/>
            <a:ext cx="1152128" cy="1259582"/>
            <a:chOff x="4138032" y="2168050"/>
            <a:chExt cx="1152128" cy="1259582"/>
          </a:xfrm>
        </p:grpSpPr>
        <p:sp>
          <p:nvSpPr>
            <p:cNvPr id="39" name="TextBox 38"/>
            <p:cNvSpPr txBox="1"/>
            <p:nvPr/>
          </p:nvSpPr>
          <p:spPr>
            <a:xfrm>
              <a:off x="4463867" y="2168050"/>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3</a:t>
              </a:r>
              <a:endParaRPr lang="zh-CN" altLang="en-US" sz="4000" b="1" dirty="0">
                <a:solidFill>
                  <a:srgbClr val="F8F8F8"/>
                </a:solidFill>
                <a:latin typeface="+mj-ea"/>
                <a:ea typeface="+mj-ea"/>
              </a:endParaRPr>
            </a:p>
          </p:txBody>
        </p:sp>
        <p:sp>
          <p:nvSpPr>
            <p:cNvPr id="40" name="TextBox 39"/>
            <p:cNvSpPr txBox="1"/>
            <p:nvPr/>
          </p:nvSpPr>
          <p:spPr>
            <a:xfrm>
              <a:off x="4138032" y="2781301"/>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grpSp>
        <p:nvGrpSpPr>
          <p:cNvPr id="41" name="组合 40"/>
          <p:cNvGrpSpPr/>
          <p:nvPr/>
        </p:nvGrpSpPr>
        <p:grpSpPr>
          <a:xfrm>
            <a:off x="2936839" y="3837902"/>
            <a:ext cx="1152128" cy="1159243"/>
            <a:chOff x="2930276" y="3668024"/>
            <a:chExt cx="1152128" cy="1159243"/>
          </a:xfrm>
        </p:grpSpPr>
        <p:sp>
          <p:nvSpPr>
            <p:cNvPr id="42" name="TextBox 41"/>
            <p:cNvSpPr txBox="1"/>
            <p:nvPr/>
          </p:nvSpPr>
          <p:spPr>
            <a:xfrm>
              <a:off x="3256111" y="3668024"/>
              <a:ext cx="500458" cy="707886"/>
            </a:xfrm>
            <a:prstGeom prst="rect">
              <a:avLst/>
            </a:prstGeom>
            <a:noFill/>
          </p:spPr>
          <p:txBody>
            <a:bodyPr wrap="none" rtlCol="0">
              <a:spAutoFit/>
            </a:bodyPr>
            <a:lstStyle/>
            <a:p>
              <a:r>
                <a:rPr lang="en-US" altLang="zh-CN" sz="4000" b="1" dirty="0" smtClean="0">
                  <a:solidFill>
                    <a:srgbClr val="F8F8F8"/>
                  </a:solidFill>
                  <a:latin typeface="+mj-ea"/>
                  <a:ea typeface="+mj-ea"/>
                </a:rPr>
                <a:t>4</a:t>
              </a:r>
              <a:endParaRPr lang="zh-CN" altLang="en-US" sz="4000" b="1" dirty="0">
                <a:solidFill>
                  <a:srgbClr val="F8F8F8"/>
                </a:solidFill>
                <a:latin typeface="+mj-ea"/>
                <a:ea typeface="+mj-ea"/>
              </a:endParaRPr>
            </a:p>
          </p:txBody>
        </p:sp>
        <p:sp>
          <p:nvSpPr>
            <p:cNvPr id="43" name="TextBox 42"/>
            <p:cNvSpPr txBox="1"/>
            <p:nvPr/>
          </p:nvSpPr>
          <p:spPr>
            <a:xfrm>
              <a:off x="2930276" y="4180936"/>
              <a:ext cx="1152128" cy="646331"/>
            </a:xfrm>
            <a:prstGeom prst="rect">
              <a:avLst/>
            </a:prstGeom>
            <a:noFill/>
          </p:spPr>
          <p:txBody>
            <a:bodyPr wrap="square" rtlCol="0">
              <a:spAutoFit/>
            </a:bodyP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grpSp>
      <p:sp>
        <p:nvSpPr>
          <p:cNvPr id="44" name="TextBox 43"/>
          <p:cNvSpPr txBox="1"/>
          <p:nvPr/>
        </p:nvSpPr>
        <p:spPr>
          <a:xfrm>
            <a:off x="2882248" y="5729237"/>
            <a:ext cx="1152128" cy="646331"/>
          </a:xfrm>
          <a:prstGeom prst="rect">
            <a:avLst/>
          </a:prstGeom>
          <a:noFill/>
        </p:spPr>
        <p:txBody>
          <a:bodyPr wrap="square" rtlCol="0">
            <a:spAutoFit/>
          </a:bodyPr>
          <a:lstStyle/>
          <a:p>
            <a:pPr algn="ctr"/>
            <a:r>
              <a:rPr lang="zh-CN" altLang="en-US" b="1" dirty="0" smtClean="0">
                <a:solidFill>
                  <a:srgbClr val="F8F8F8"/>
                </a:solidFill>
                <a:latin typeface="+mn-ea"/>
                <a:ea typeface="+mn-ea"/>
              </a:rPr>
              <a:t>请输入您的文字</a:t>
            </a:r>
            <a:endParaRPr lang="zh-CN" altLang="en-US" b="1" dirty="0">
              <a:solidFill>
                <a:srgbClr val="F8F8F8"/>
              </a:solidFill>
              <a:latin typeface="+mn-ea"/>
              <a:ea typeface="+mn-ea"/>
            </a:endParaRPr>
          </a:p>
        </p:txBody>
      </p:sp>
      <p:sp>
        <p:nvSpPr>
          <p:cNvPr id="45" name="TextBox 44"/>
          <p:cNvSpPr txBox="1"/>
          <p:nvPr/>
        </p:nvSpPr>
        <p:spPr>
          <a:xfrm>
            <a:off x="7617112" y="1343501"/>
            <a:ext cx="4032448" cy="923330"/>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a:solidFill>
                <a:schemeClr val="tx2"/>
              </a:solidFill>
              <a:latin typeface="+mn-ea"/>
              <a:ea typeface="+mn-ea"/>
            </a:endParaRPr>
          </a:p>
        </p:txBody>
      </p:sp>
      <p:grpSp>
        <p:nvGrpSpPr>
          <p:cNvPr id="46" name="组合 45"/>
          <p:cNvGrpSpPr/>
          <p:nvPr/>
        </p:nvGrpSpPr>
        <p:grpSpPr>
          <a:xfrm>
            <a:off x="6415989" y="1343502"/>
            <a:ext cx="962086" cy="962084"/>
            <a:chOff x="6409426" y="1173624"/>
            <a:chExt cx="962086" cy="962084"/>
          </a:xfrm>
          <a:solidFill>
            <a:schemeClr val="accent2"/>
          </a:solidFill>
        </p:grpSpPr>
        <p:sp>
          <p:nvSpPr>
            <p:cNvPr id="47" name="椭圆 46"/>
            <p:cNvSpPr/>
            <p:nvPr/>
          </p:nvSpPr>
          <p:spPr bwMode="auto">
            <a:xfrm>
              <a:off x="6409426" y="1173624"/>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6653353" y="1282181"/>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1</a:t>
              </a:r>
              <a:endParaRPr lang="zh-CN" altLang="en-US" sz="4000" b="1" dirty="0">
                <a:solidFill>
                  <a:srgbClr val="F8F8F8"/>
                </a:solidFill>
                <a:latin typeface="+mj-ea"/>
                <a:ea typeface="+mj-ea"/>
              </a:endParaRPr>
            </a:p>
          </p:txBody>
        </p:sp>
      </p:grpSp>
      <p:grpSp>
        <p:nvGrpSpPr>
          <p:cNvPr id="49" name="组合 48"/>
          <p:cNvGrpSpPr/>
          <p:nvPr/>
        </p:nvGrpSpPr>
        <p:grpSpPr>
          <a:xfrm>
            <a:off x="6415989" y="2454818"/>
            <a:ext cx="962086" cy="962084"/>
            <a:chOff x="6409426" y="2394908"/>
            <a:chExt cx="962086" cy="962084"/>
          </a:xfrm>
          <a:solidFill>
            <a:schemeClr val="bg1"/>
          </a:solidFill>
        </p:grpSpPr>
        <p:sp>
          <p:nvSpPr>
            <p:cNvPr id="50" name="椭圆 49"/>
            <p:cNvSpPr/>
            <p:nvPr/>
          </p:nvSpPr>
          <p:spPr bwMode="auto">
            <a:xfrm>
              <a:off x="6409426" y="2394908"/>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TextBox 50"/>
            <p:cNvSpPr txBox="1"/>
            <p:nvPr/>
          </p:nvSpPr>
          <p:spPr>
            <a:xfrm>
              <a:off x="6651873" y="2523286"/>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2</a:t>
              </a:r>
              <a:endParaRPr lang="zh-CN" altLang="en-US" sz="4000" b="1" dirty="0">
                <a:solidFill>
                  <a:srgbClr val="F8F8F8"/>
                </a:solidFill>
                <a:latin typeface="+mj-ea"/>
                <a:ea typeface="+mj-ea"/>
              </a:endParaRPr>
            </a:p>
          </p:txBody>
        </p:sp>
      </p:grpSp>
      <p:grpSp>
        <p:nvGrpSpPr>
          <p:cNvPr id="52" name="组合 51"/>
          <p:cNvGrpSpPr/>
          <p:nvPr/>
        </p:nvGrpSpPr>
        <p:grpSpPr>
          <a:xfrm>
            <a:off x="6415989" y="3482819"/>
            <a:ext cx="962086" cy="962084"/>
            <a:chOff x="6409426" y="3568104"/>
            <a:chExt cx="962086" cy="962084"/>
          </a:xfrm>
          <a:solidFill>
            <a:schemeClr val="tx1"/>
          </a:solidFill>
        </p:grpSpPr>
        <p:sp>
          <p:nvSpPr>
            <p:cNvPr id="53" name="椭圆 52"/>
            <p:cNvSpPr/>
            <p:nvPr/>
          </p:nvSpPr>
          <p:spPr bwMode="auto">
            <a:xfrm>
              <a:off x="6409426" y="3568104"/>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6667001" y="3710247"/>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3</a:t>
              </a:r>
              <a:endParaRPr lang="zh-CN" altLang="en-US" sz="4000" b="1" dirty="0">
                <a:solidFill>
                  <a:srgbClr val="F8F8F8"/>
                </a:solidFill>
                <a:latin typeface="+mj-ea"/>
                <a:ea typeface="+mj-ea"/>
              </a:endParaRPr>
            </a:p>
          </p:txBody>
        </p:sp>
      </p:grpSp>
      <p:grpSp>
        <p:nvGrpSpPr>
          <p:cNvPr id="55" name="组合 54"/>
          <p:cNvGrpSpPr/>
          <p:nvPr/>
        </p:nvGrpSpPr>
        <p:grpSpPr>
          <a:xfrm>
            <a:off x="6415989" y="4624639"/>
            <a:ext cx="962086" cy="962084"/>
            <a:chOff x="6409426" y="4869160"/>
            <a:chExt cx="962086" cy="962084"/>
          </a:xfrm>
          <a:solidFill>
            <a:schemeClr val="tx1">
              <a:lumMod val="75000"/>
            </a:schemeClr>
          </a:solidFill>
        </p:grpSpPr>
        <p:sp>
          <p:nvSpPr>
            <p:cNvPr id="56" name="椭圆 55"/>
            <p:cNvSpPr/>
            <p:nvPr/>
          </p:nvSpPr>
          <p:spPr bwMode="auto">
            <a:xfrm>
              <a:off x="6409426" y="4869160"/>
              <a:ext cx="962086" cy="962084"/>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6660248" y="5005505"/>
              <a:ext cx="500458" cy="707886"/>
            </a:xfrm>
            <a:prstGeom prst="rect">
              <a:avLst/>
            </a:prstGeom>
            <a:grpFill/>
          </p:spPr>
          <p:txBody>
            <a:bodyPr wrap="none" rtlCol="0">
              <a:spAutoFit/>
            </a:bodyPr>
            <a:lstStyle/>
            <a:p>
              <a:r>
                <a:rPr lang="en-US" altLang="zh-CN" sz="4000" b="1" dirty="0" smtClean="0">
                  <a:solidFill>
                    <a:srgbClr val="F8F8F8"/>
                  </a:solidFill>
                  <a:latin typeface="+mj-ea"/>
                  <a:ea typeface="+mj-ea"/>
                </a:rPr>
                <a:t>4</a:t>
              </a:r>
              <a:endParaRPr lang="zh-CN" altLang="en-US" sz="4000" b="1" dirty="0">
                <a:solidFill>
                  <a:srgbClr val="F8F8F8"/>
                </a:solidFill>
                <a:latin typeface="+mj-ea"/>
                <a:ea typeface="+mj-ea"/>
              </a:endParaRPr>
            </a:p>
          </p:txBody>
        </p:sp>
      </p:grpSp>
      <p:sp>
        <p:nvSpPr>
          <p:cNvPr id="58" name="TextBox 57"/>
          <p:cNvSpPr txBox="1"/>
          <p:nvPr/>
        </p:nvSpPr>
        <p:spPr>
          <a:xfrm>
            <a:off x="7617112" y="2420888"/>
            <a:ext cx="4032448" cy="923330"/>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a:solidFill>
                <a:schemeClr val="tx2"/>
              </a:solidFill>
              <a:latin typeface="+mn-ea"/>
              <a:ea typeface="+mn-ea"/>
            </a:endParaRPr>
          </a:p>
        </p:txBody>
      </p:sp>
      <p:sp>
        <p:nvSpPr>
          <p:cNvPr id="59" name="TextBox 58"/>
          <p:cNvSpPr txBox="1"/>
          <p:nvPr/>
        </p:nvSpPr>
        <p:spPr>
          <a:xfrm>
            <a:off x="7617112" y="3463048"/>
            <a:ext cx="4032448" cy="923330"/>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a:solidFill>
                <a:schemeClr val="tx2"/>
              </a:solidFill>
              <a:latin typeface="+mn-ea"/>
              <a:ea typeface="+mn-ea"/>
            </a:endParaRPr>
          </a:p>
        </p:txBody>
      </p:sp>
      <p:sp>
        <p:nvSpPr>
          <p:cNvPr id="60" name="TextBox 59"/>
          <p:cNvSpPr txBox="1"/>
          <p:nvPr/>
        </p:nvSpPr>
        <p:spPr>
          <a:xfrm>
            <a:off x="7617112" y="4613997"/>
            <a:ext cx="4032448" cy="923330"/>
          </a:xfrm>
          <a:prstGeom prst="rect">
            <a:avLst/>
          </a:prstGeom>
          <a:noFill/>
        </p:spPr>
        <p:txBody>
          <a:bodyPr wrap="square" rtlCol="0">
            <a:spAutoFit/>
          </a:bodyPr>
          <a:lstStyle/>
          <a:p>
            <a:r>
              <a:rPr lang="zh-CN" altLang="en-US" dirty="0" smtClean="0">
                <a:solidFill>
                  <a:schemeClr val="tx2"/>
                </a:solidFill>
                <a:latin typeface="+mn-ea"/>
                <a:ea typeface="+mn-ea"/>
              </a:rPr>
              <a:t>请输入您的文字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smtClean="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zh-CN" altLang="en-US" dirty="0">
              <a:solidFill>
                <a:schemeClr val="tx2"/>
              </a:solidFill>
              <a:latin typeface="+mn-ea"/>
              <a:ea typeface="+mn-ea"/>
            </a:endParaRPr>
          </a:p>
          <a:p>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请输入您的</a:t>
            </a:r>
            <a:r>
              <a:rPr lang="zh-CN" altLang="en-US" dirty="0" smtClean="0">
                <a:solidFill>
                  <a:schemeClr val="tx2"/>
                </a:solidFill>
                <a:latin typeface="+mn-ea"/>
                <a:ea typeface="+mn-ea"/>
              </a:rPr>
              <a:t>文字</a:t>
            </a:r>
            <a:endParaRPr lang="en-US" altLang="zh-CN" dirty="0">
              <a:solidFill>
                <a:schemeClr val="tx2"/>
              </a:solidFill>
              <a:latin typeface="+mn-ea"/>
              <a:ea typeface="+mn-ea"/>
            </a:endParaRPr>
          </a:p>
        </p:txBody>
      </p:sp>
      <p:sp>
        <p:nvSpPr>
          <p:cNvPr id="65" name="TextBox 64"/>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66" name="直接连接符 65"/>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67" name="组合 66"/>
          <p:cNvGrpSpPr/>
          <p:nvPr/>
        </p:nvGrpSpPr>
        <p:grpSpPr>
          <a:xfrm>
            <a:off x="153943" y="233850"/>
            <a:ext cx="1074018" cy="536250"/>
            <a:chOff x="4662492" y="2938459"/>
            <a:chExt cx="1119183" cy="558799"/>
          </a:xfrm>
        </p:grpSpPr>
        <p:sp>
          <p:nvSpPr>
            <p:cNvPr id="69"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4232174378"/>
      </p:ext>
    </p:extLst>
  </p:cSld>
  <p:clrMapOvr>
    <a:masterClrMapping/>
  </p:clrMapOvr>
  <mc:AlternateContent xmlns:mc="http://schemas.openxmlformats.org/markup-compatibility/2006">
    <mc:Choice xmlns:p14="http://schemas.microsoft.com/office/powerpoint/2010/main" xmlns="" Requires="p14">
      <p:transition spd="slow" advTm="8533">
        <p14:prism isInverted="1"/>
      </p:transition>
    </mc:Choice>
    <mc:Fallback>
      <p:transition spd="slow" advTm="853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down)">
                                      <p:cBhvr>
                                        <p:cTn id="7" dur="300"/>
                                        <p:tgtEl>
                                          <p:spTgt spid="67"/>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wipe(left)">
                                      <p:cBhvr>
                                        <p:cTn id="11" dur="300"/>
                                        <p:tgtEl>
                                          <p:spTgt spid="66"/>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5"/>
                                        </p:tgtEl>
                                        <p:attrNameLst>
                                          <p:attrName>style.visibility</p:attrName>
                                        </p:attrNameLst>
                                      </p:cBhvr>
                                      <p:to>
                                        <p:strVal val="visible"/>
                                      </p:to>
                                    </p:set>
                                    <p:anim calcmode="lin" valueType="num">
                                      <p:cBhvr>
                                        <p:cTn id="15" dur="3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65"/>
                                        </p:tgtEl>
                                        <p:attrNameLst>
                                          <p:attrName>ppt_y</p:attrName>
                                        </p:attrNameLst>
                                      </p:cBhvr>
                                      <p:tavLst>
                                        <p:tav tm="0">
                                          <p:val>
                                            <p:strVal val="#ppt_y"/>
                                          </p:val>
                                        </p:tav>
                                        <p:tav tm="100000">
                                          <p:val>
                                            <p:strVal val="#ppt_y"/>
                                          </p:val>
                                        </p:tav>
                                      </p:tavLst>
                                    </p:anim>
                                    <p:anim calcmode="lin" valueType="num">
                                      <p:cBhvr>
                                        <p:cTn id="17" dur="3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65"/>
                                        </p:tgtEl>
                                      </p:cBhvr>
                                    </p:animEffect>
                                  </p:childTnLst>
                                </p:cTn>
                              </p:par>
                            </p:childTnLst>
                          </p:cTn>
                        </p:par>
                        <p:par>
                          <p:cTn id="20" fill="hold">
                            <p:stCondLst>
                              <p:cond delay="1080"/>
                            </p:stCondLst>
                            <p:childTnLst>
                              <p:par>
                                <p:cTn id="21" presetID="22" presetClass="entr" presetSubtype="4"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down)">
                                      <p:cBhvr>
                                        <p:cTn id="23" dur="300"/>
                                        <p:tgtEl>
                                          <p:spTgt spid="31"/>
                                        </p:tgtEl>
                                      </p:cBhvr>
                                    </p:animEffect>
                                  </p:childTnLst>
                                </p:cTn>
                              </p:par>
                            </p:childTnLst>
                          </p:cTn>
                        </p:par>
                        <p:par>
                          <p:cTn id="24" fill="hold">
                            <p:stCondLst>
                              <p:cond delay="138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300"/>
                                        <p:tgtEl>
                                          <p:spTgt spid="26"/>
                                        </p:tgtEl>
                                      </p:cBhvr>
                                    </p:animEffect>
                                  </p:childTnLst>
                                </p:cTn>
                              </p:par>
                            </p:childTnLst>
                          </p:cTn>
                        </p:par>
                        <p:par>
                          <p:cTn id="28" fill="hold">
                            <p:stCondLst>
                              <p:cond delay="1680"/>
                            </p:stCondLst>
                            <p:childTnLst>
                              <p:par>
                                <p:cTn id="29" presetID="22"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300"/>
                                        <p:tgtEl>
                                          <p:spTgt spid="30"/>
                                        </p:tgtEl>
                                      </p:cBhvr>
                                    </p:animEffect>
                                  </p:childTnLst>
                                </p:cTn>
                              </p:par>
                            </p:childTnLst>
                          </p:cTn>
                        </p:par>
                        <p:par>
                          <p:cTn id="32" fill="hold">
                            <p:stCondLst>
                              <p:cond delay="1980"/>
                            </p:stCondLst>
                            <p:childTnLst>
                              <p:par>
                                <p:cTn id="33" presetID="22" presetClass="entr" presetSubtype="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up)">
                                      <p:cBhvr>
                                        <p:cTn id="35" dur="300"/>
                                        <p:tgtEl>
                                          <p:spTgt spid="25"/>
                                        </p:tgtEl>
                                      </p:cBhvr>
                                    </p:animEffect>
                                  </p:childTnLst>
                                </p:cTn>
                              </p:par>
                            </p:childTnLst>
                          </p:cTn>
                        </p:par>
                        <p:par>
                          <p:cTn id="36" fill="hold">
                            <p:stCondLst>
                              <p:cond delay="2280"/>
                            </p:stCondLst>
                            <p:childTnLst>
                              <p:par>
                                <p:cTn id="37" presetID="31"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 calcmode="lin" valueType="num">
                                      <p:cBhvr>
                                        <p:cTn id="41" dur="500" fill="hold"/>
                                        <p:tgtEl>
                                          <p:spTgt spid="32"/>
                                        </p:tgtEl>
                                        <p:attrNameLst>
                                          <p:attrName>style.rotation</p:attrName>
                                        </p:attrNameLst>
                                      </p:cBhvr>
                                      <p:tavLst>
                                        <p:tav tm="0">
                                          <p:val>
                                            <p:fltVal val="90"/>
                                          </p:val>
                                        </p:tav>
                                        <p:tav tm="100000">
                                          <p:val>
                                            <p:fltVal val="0"/>
                                          </p:val>
                                        </p:tav>
                                      </p:tavLst>
                                    </p:anim>
                                    <p:animEffect transition="in" filter="fade">
                                      <p:cBhvr>
                                        <p:cTn id="42" dur="500"/>
                                        <p:tgtEl>
                                          <p:spTgt spid="32"/>
                                        </p:tgtEl>
                                      </p:cBhvr>
                                    </p:animEffect>
                                  </p:childTnLst>
                                </p:cTn>
                              </p:par>
                              <p:par>
                                <p:cTn id="43" presetID="31" presetClass="entr" presetSubtype="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 calcmode="lin" valueType="num">
                                      <p:cBhvr>
                                        <p:cTn id="47" dur="500" fill="hold"/>
                                        <p:tgtEl>
                                          <p:spTgt spid="35"/>
                                        </p:tgtEl>
                                        <p:attrNameLst>
                                          <p:attrName>style.rotation</p:attrName>
                                        </p:attrNameLst>
                                      </p:cBhvr>
                                      <p:tavLst>
                                        <p:tav tm="0">
                                          <p:val>
                                            <p:fltVal val="90"/>
                                          </p:val>
                                        </p:tav>
                                        <p:tav tm="100000">
                                          <p:val>
                                            <p:fltVal val="0"/>
                                          </p:val>
                                        </p:tav>
                                      </p:tavLst>
                                    </p:anim>
                                    <p:animEffect transition="in" filter="fade">
                                      <p:cBhvr>
                                        <p:cTn id="48" dur="500"/>
                                        <p:tgtEl>
                                          <p:spTgt spid="35"/>
                                        </p:tgtEl>
                                      </p:cBhvr>
                                    </p:animEffect>
                                  </p:childTnLst>
                                </p:cTn>
                              </p:par>
                              <p:par>
                                <p:cTn id="49" presetID="31" presetClass="entr" presetSubtype="0"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style.rotation</p:attrName>
                                        </p:attrNameLst>
                                      </p:cBhvr>
                                      <p:tavLst>
                                        <p:tav tm="0">
                                          <p:val>
                                            <p:fltVal val="90"/>
                                          </p:val>
                                        </p:tav>
                                        <p:tav tm="100000">
                                          <p:val>
                                            <p:fltVal val="0"/>
                                          </p:val>
                                        </p:tav>
                                      </p:tavLst>
                                    </p:anim>
                                    <p:animEffect transition="in" filter="fade">
                                      <p:cBhvr>
                                        <p:cTn id="54" dur="500"/>
                                        <p:tgtEl>
                                          <p:spTgt spid="38"/>
                                        </p:tgtEl>
                                      </p:cBhvr>
                                    </p:animEffect>
                                  </p:childTnLst>
                                </p:cTn>
                              </p:par>
                              <p:par>
                                <p:cTn id="55" presetID="31" presetClass="entr" presetSubtype="0" fill="hold" nodeType="with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p:cTn id="57" dur="500" fill="hold"/>
                                        <p:tgtEl>
                                          <p:spTgt spid="41"/>
                                        </p:tgtEl>
                                        <p:attrNameLst>
                                          <p:attrName>ppt_w</p:attrName>
                                        </p:attrNameLst>
                                      </p:cBhvr>
                                      <p:tavLst>
                                        <p:tav tm="0">
                                          <p:val>
                                            <p:fltVal val="0"/>
                                          </p:val>
                                        </p:tav>
                                        <p:tav tm="100000">
                                          <p:val>
                                            <p:strVal val="#ppt_w"/>
                                          </p:val>
                                        </p:tav>
                                      </p:tavLst>
                                    </p:anim>
                                    <p:anim calcmode="lin" valueType="num">
                                      <p:cBhvr>
                                        <p:cTn id="58" dur="500" fill="hold"/>
                                        <p:tgtEl>
                                          <p:spTgt spid="41"/>
                                        </p:tgtEl>
                                        <p:attrNameLst>
                                          <p:attrName>ppt_h</p:attrName>
                                        </p:attrNameLst>
                                      </p:cBhvr>
                                      <p:tavLst>
                                        <p:tav tm="0">
                                          <p:val>
                                            <p:fltVal val="0"/>
                                          </p:val>
                                        </p:tav>
                                        <p:tav tm="100000">
                                          <p:val>
                                            <p:strVal val="#ppt_h"/>
                                          </p:val>
                                        </p:tav>
                                      </p:tavLst>
                                    </p:anim>
                                    <p:anim calcmode="lin" valueType="num">
                                      <p:cBhvr>
                                        <p:cTn id="59" dur="500" fill="hold"/>
                                        <p:tgtEl>
                                          <p:spTgt spid="41"/>
                                        </p:tgtEl>
                                        <p:attrNameLst>
                                          <p:attrName>style.rotation</p:attrName>
                                        </p:attrNameLst>
                                      </p:cBhvr>
                                      <p:tavLst>
                                        <p:tav tm="0">
                                          <p:val>
                                            <p:fltVal val="90"/>
                                          </p:val>
                                        </p:tav>
                                        <p:tav tm="100000">
                                          <p:val>
                                            <p:fltVal val="0"/>
                                          </p:val>
                                        </p:tav>
                                      </p:tavLst>
                                    </p:anim>
                                    <p:animEffect transition="in" filter="fade">
                                      <p:cBhvr>
                                        <p:cTn id="60" dur="500"/>
                                        <p:tgtEl>
                                          <p:spTgt spid="41"/>
                                        </p:tgtEl>
                                      </p:cBhvr>
                                    </p:animEffect>
                                  </p:childTnLst>
                                </p:cTn>
                              </p:par>
                            </p:childTnLst>
                          </p:cTn>
                        </p:par>
                        <p:par>
                          <p:cTn id="61" fill="hold">
                            <p:stCondLst>
                              <p:cond delay="2780"/>
                            </p:stCondLst>
                            <p:childTnLst>
                              <p:par>
                                <p:cTn id="62" presetID="42"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1000"/>
                                        <p:tgtEl>
                                          <p:spTgt spid="24"/>
                                        </p:tgtEl>
                                      </p:cBhvr>
                                    </p:animEffect>
                                    <p:anim calcmode="lin" valueType="num">
                                      <p:cBhvr>
                                        <p:cTn id="65" dur="1000" fill="hold"/>
                                        <p:tgtEl>
                                          <p:spTgt spid="24"/>
                                        </p:tgtEl>
                                        <p:attrNameLst>
                                          <p:attrName>ppt_x</p:attrName>
                                        </p:attrNameLst>
                                      </p:cBhvr>
                                      <p:tavLst>
                                        <p:tav tm="0">
                                          <p:val>
                                            <p:strVal val="#ppt_x"/>
                                          </p:val>
                                        </p:tav>
                                        <p:tav tm="100000">
                                          <p:val>
                                            <p:strVal val="#ppt_x"/>
                                          </p:val>
                                        </p:tav>
                                      </p:tavLst>
                                    </p:anim>
                                    <p:anim calcmode="lin" valueType="num">
                                      <p:cBhvr>
                                        <p:cTn id="66" dur="1000" fill="hold"/>
                                        <p:tgtEl>
                                          <p:spTgt spid="2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1000"/>
                                        <p:tgtEl>
                                          <p:spTgt spid="44"/>
                                        </p:tgtEl>
                                      </p:cBhvr>
                                    </p:animEffect>
                                    <p:anim calcmode="lin" valueType="num">
                                      <p:cBhvr>
                                        <p:cTn id="70" dur="1000" fill="hold"/>
                                        <p:tgtEl>
                                          <p:spTgt spid="44"/>
                                        </p:tgtEl>
                                        <p:attrNameLst>
                                          <p:attrName>ppt_x</p:attrName>
                                        </p:attrNameLst>
                                      </p:cBhvr>
                                      <p:tavLst>
                                        <p:tav tm="0">
                                          <p:val>
                                            <p:strVal val="#ppt_x"/>
                                          </p:val>
                                        </p:tav>
                                        <p:tav tm="100000">
                                          <p:val>
                                            <p:strVal val="#ppt_x"/>
                                          </p:val>
                                        </p:tav>
                                      </p:tavLst>
                                    </p:anim>
                                    <p:anim calcmode="lin" valueType="num">
                                      <p:cBhvr>
                                        <p:cTn id="71" dur="1000" fill="hold"/>
                                        <p:tgtEl>
                                          <p:spTgt spid="44"/>
                                        </p:tgtEl>
                                        <p:attrNameLst>
                                          <p:attrName>ppt_y</p:attrName>
                                        </p:attrNameLst>
                                      </p:cBhvr>
                                      <p:tavLst>
                                        <p:tav tm="0">
                                          <p:val>
                                            <p:strVal val="#ppt_y+.1"/>
                                          </p:val>
                                        </p:tav>
                                        <p:tav tm="100000">
                                          <p:val>
                                            <p:strVal val="#ppt_y"/>
                                          </p:val>
                                        </p:tav>
                                      </p:tavLst>
                                    </p:anim>
                                  </p:childTnLst>
                                </p:cTn>
                              </p:par>
                            </p:childTnLst>
                          </p:cTn>
                        </p:par>
                        <p:par>
                          <p:cTn id="72" fill="hold">
                            <p:stCondLst>
                              <p:cond delay="3780"/>
                            </p:stCondLst>
                            <p:childTnLst>
                              <p:par>
                                <p:cTn id="73" presetID="21" presetClass="entr" presetSubtype="1" fill="hold"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wheel(1)">
                                      <p:cBhvr>
                                        <p:cTn id="75" dur="500"/>
                                        <p:tgtEl>
                                          <p:spTgt spid="46"/>
                                        </p:tgtEl>
                                      </p:cBhvr>
                                    </p:animEffect>
                                  </p:childTnLst>
                                </p:cTn>
                              </p:par>
                            </p:childTnLst>
                          </p:cTn>
                        </p:par>
                        <p:par>
                          <p:cTn id="76" fill="hold">
                            <p:stCondLst>
                              <p:cond delay="4280"/>
                            </p:stCondLst>
                            <p:childTnLst>
                              <p:par>
                                <p:cTn id="77" presetID="22" presetClass="entr" presetSubtype="8"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780"/>
                            </p:stCondLst>
                            <p:childTnLst>
                              <p:par>
                                <p:cTn id="81" presetID="21" presetClass="entr" presetSubtype="1" fill="hold"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heel(1)">
                                      <p:cBhvr>
                                        <p:cTn id="83" dur="500"/>
                                        <p:tgtEl>
                                          <p:spTgt spid="49"/>
                                        </p:tgtEl>
                                      </p:cBhvr>
                                    </p:animEffect>
                                  </p:childTnLst>
                                </p:cTn>
                              </p:par>
                            </p:childTnLst>
                          </p:cTn>
                        </p:par>
                        <p:par>
                          <p:cTn id="84" fill="hold">
                            <p:stCondLst>
                              <p:cond delay="5280"/>
                            </p:stCondLst>
                            <p:childTnLst>
                              <p:par>
                                <p:cTn id="85" presetID="22" presetClass="entr" presetSubtype="8"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par>
                          <p:cTn id="88" fill="hold">
                            <p:stCondLst>
                              <p:cond delay="5780"/>
                            </p:stCondLst>
                            <p:childTnLst>
                              <p:par>
                                <p:cTn id="89" presetID="21" presetClass="entr" presetSubtype="1" fill="hold" nodeType="afterEffect">
                                  <p:stCondLst>
                                    <p:cond delay="0"/>
                                  </p:stCondLst>
                                  <p:childTnLst>
                                    <p:set>
                                      <p:cBhvr>
                                        <p:cTn id="90" dur="1" fill="hold">
                                          <p:stCondLst>
                                            <p:cond delay="0"/>
                                          </p:stCondLst>
                                        </p:cTn>
                                        <p:tgtEl>
                                          <p:spTgt spid="52"/>
                                        </p:tgtEl>
                                        <p:attrNameLst>
                                          <p:attrName>style.visibility</p:attrName>
                                        </p:attrNameLst>
                                      </p:cBhvr>
                                      <p:to>
                                        <p:strVal val="visible"/>
                                      </p:to>
                                    </p:set>
                                    <p:animEffect transition="in" filter="wheel(1)">
                                      <p:cBhvr>
                                        <p:cTn id="91" dur="500"/>
                                        <p:tgtEl>
                                          <p:spTgt spid="52"/>
                                        </p:tgtEl>
                                      </p:cBhvr>
                                    </p:animEffect>
                                  </p:childTnLst>
                                </p:cTn>
                              </p:par>
                            </p:childTnLst>
                          </p:cTn>
                        </p:par>
                        <p:par>
                          <p:cTn id="92" fill="hold">
                            <p:stCondLst>
                              <p:cond delay="6280"/>
                            </p:stCondLst>
                            <p:childTnLst>
                              <p:par>
                                <p:cTn id="93" presetID="22" presetClass="entr" presetSubtype="8"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wipe(left)">
                                      <p:cBhvr>
                                        <p:cTn id="95" dur="500"/>
                                        <p:tgtEl>
                                          <p:spTgt spid="59"/>
                                        </p:tgtEl>
                                      </p:cBhvr>
                                    </p:animEffect>
                                  </p:childTnLst>
                                </p:cTn>
                              </p:par>
                            </p:childTnLst>
                          </p:cTn>
                        </p:par>
                        <p:par>
                          <p:cTn id="96" fill="hold">
                            <p:stCondLst>
                              <p:cond delay="6780"/>
                            </p:stCondLst>
                            <p:childTnLst>
                              <p:par>
                                <p:cTn id="97" presetID="21" presetClass="entr" presetSubtype="1" fill="hold" nodeType="after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wheel(1)">
                                      <p:cBhvr>
                                        <p:cTn id="99" dur="500"/>
                                        <p:tgtEl>
                                          <p:spTgt spid="55"/>
                                        </p:tgtEl>
                                      </p:cBhvr>
                                    </p:animEffect>
                                  </p:childTnLst>
                                </p:cTn>
                              </p:par>
                            </p:childTnLst>
                          </p:cTn>
                        </p:par>
                        <p:par>
                          <p:cTn id="100" fill="hold">
                            <p:stCondLst>
                              <p:cond delay="7280"/>
                            </p:stCondLst>
                            <p:childTnLst>
                              <p:par>
                                <p:cTn id="101" presetID="22" presetClass="entr" presetSubtype="8" fill="hold" grpId="0" nodeType="after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wipe(left)">
                                      <p:cBhvr>
                                        <p:cTn id="10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animBg="1"/>
      <p:bldP spid="31" grpId="0" animBg="1"/>
      <p:bldP spid="44" grpId="0"/>
      <p:bldP spid="45" grpId="0"/>
      <p:bldP spid="58" grpId="0"/>
      <p:bldP spid="59" grpId="0"/>
      <p:bldP spid="60" grpId="0"/>
      <p:bldP spid="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7428238" y="5453062"/>
            <a:ext cx="217488" cy="522288"/>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7" name="Freeform 7"/>
          <p:cNvSpPr>
            <a:spLocks/>
          </p:cNvSpPr>
          <p:nvPr/>
        </p:nvSpPr>
        <p:spPr bwMode="auto">
          <a:xfrm>
            <a:off x="5839150" y="6286499"/>
            <a:ext cx="336550" cy="268288"/>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8" name="Freeform 8"/>
          <p:cNvSpPr>
            <a:spLocks/>
          </p:cNvSpPr>
          <p:nvPr/>
        </p:nvSpPr>
        <p:spPr bwMode="auto">
          <a:xfrm>
            <a:off x="4345313" y="4805362"/>
            <a:ext cx="1158875" cy="127793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9" name="Freeform 9"/>
          <p:cNvSpPr>
            <a:spLocks/>
          </p:cNvSpPr>
          <p:nvPr/>
        </p:nvSpPr>
        <p:spPr bwMode="auto">
          <a:xfrm>
            <a:off x="5321625" y="5308599"/>
            <a:ext cx="985838"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 name="Freeform 10"/>
          <p:cNvSpPr>
            <a:spLocks/>
          </p:cNvSpPr>
          <p:nvPr/>
        </p:nvSpPr>
        <p:spPr bwMode="auto">
          <a:xfrm>
            <a:off x="6858325" y="4929187"/>
            <a:ext cx="552450"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 name="Freeform 11"/>
          <p:cNvSpPr>
            <a:spLocks/>
          </p:cNvSpPr>
          <p:nvPr/>
        </p:nvSpPr>
        <p:spPr bwMode="auto">
          <a:xfrm>
            <a:off x="5189863" y="4825999"/>
            <a:ext cx="795338"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12"/>
          <p:cNvSpPr>
            <a:spLocks/>
          </p:cNvSpPr>
          <p:nvPr/>
        </p:nvSpPr>
        <p:spPr bwMode="auto">
          <a:xfrm>
            <a:off x="5867725" y="4676774"/>
            <a:ext cx="706438"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13"/>
          <p:cNvSpPr>
            <a:spLocks/>
          </p:cNvSpPr>
          <p:nvPr/>
        </p:nvSpPr>
        <p:spPr bwMode="auto">
          <a:xfrm>
            <a:off x="6505900" y="4656137"/>
            <a:ext cx="622300"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14"/>
          <p:cNvSpPr>
            <a:spLocks/>
          </p:cNvSpPr>
          <p:nvPr/>
        </p:nvSpPr>
        <p:spPr bwMode="auto">
          <a:xfrm>
            <a:off x="4410400" y="4029074"/>
            <a:ext cx="1282700"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2"/>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15"/>
          <p:cNvSpPr>
            <a:spLocks/>
          </p:cNvSpPr>
          <p:nvPr/>
        </p:nvSpPr>
        <p:spPr bwMode="auto">
          <a:xfrm>
            <a:off x="2016450" y="3416299"/>
            <a:ext cx="2579688"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16"/>
          <p:cNvSpPr>
            <a:spLocks/>
          </p:cNvSpPr>
          <p:nvPr/>
        </p:nvSpPr>
        <p:spPr bwMode="auto">
          <a:xfrm>
            <a:off x="7075813" y="4562474"/>
            <a:ext cx="485775" cy="496888"/>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17"/>
          <p:cNvSpPr>
            <a:spLocks/>
          </p:cNvSpPr>
          <p:nvPr/>
        </p:nvSpPr>
        <p:spPr bwMode="auto">
          <a:xfrm>
            <a:off x="5426400" y="4346574"/>
            <a:ext cx="611188"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18"/>
          <p:cNvSpPr>
            <a:spLocks/>
          </p:cNvSpPr>
          <p:nvPr/>
        </p:nvSpPr>
        <p:spPr bwMode="auto">
          <a:xfrm>
            <a:off x="5812163" y="4214812"/>
            <a:ext cx="993775"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9"/>
          <p:cNvSpPr>
            <a:spLocks/>
          </p:cNvSpPr>
          <p:nvPr/>
        </p:nvSpPr>
        <p:spPr bwMode="auto">
          <a:xfrm>
            <a:off x="6634488" y="3944937"/>
            <a:ext cx="611188" cy="779463"/>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Freeform 20"/>
          <p:cNvSpPr>
            <a:spLocks/>
          </p:cNvSpPr>
          <p:nvPr/>
        </p:nvSpPr>
        <p:spPr bwMode="auto">
          <a:xfrm>
            <a:off x="6788475" y="3844924"/>
            <a:ext cx="722313" cy="73183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21"/>
          <p:cNvSpPr>
            <a:spLocks/>
          </p:cNvSpPr>
          <p:nvPr/>
        </p:nvSpPr>
        <p:spPr bwMode="auto">
          <a:xfrm>
            <a:off x="6058225" y="3705224"/>
            <a:ext cx="736600"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22"/>
          <p:cNvSpPr>
            <a:spLocks/>
          </p:cNvSpPr>
          <p:nvPr/>
        </p:nvSpPr>
        <p:spPr bwMode="auto">
          <a:xfrm>
            <a:off x="5470850" y="3224212"/>
            <a:ext cx="649288" cy="1195388"/>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3"/>
          <p:cNvSpPr>
            <a:spLocks/>
          </p:cNvSpPr>
          <p:nvPr/>
        </p:nvSpPr>
        <p:spPr bwMode="auto">
          <a:xfrm>
            <a:off x="3484888" y="3149599"/>
            <a:ext cx="1639888"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
          <p:cNvSpPr>
            <a:spLocks/>
          </p:cNvSpPr>
          <p:nvPr/>
        </p:nvSpPr>
        <p:spPr bwMode="auto">
          <a:xfrm>
            <a:off x="6016950" y="3047999"/>
            <a:ext cx="450850"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25"/>
          <p:cNvSpPr>
            <a:spLocks/>
          </p:cNvSpPr>
          <p:nvPr/>
        </p:nvSpPr>
        <p:spPr bwMode="auto">
          <a:xfrm>
            <a:off x="6602738" y="3387724"/>
            <a:ext cx="84455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26"/>
          <p:cNvSpPr>
            <a:spLocks/>
          </p:cNvSpPr>
          <p:nvPr/>
        </p:nvSpPr>
        <p:spPr bwMode="auto">
          <a:xfrm>
            <a:off x="5296225" y="3254374"/>
            <a:ext cx="363538"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7"/>
          <p:cNvSpPr>
            <a:spLocks/>
          </p:cNvSpPr>
          <p:nvPr/>
        </p:nvSpPr>
        <p:spPr bwMode="auto">
          <a:xfrm>
            <a:off x="6380488" y="2678112"/>
            <a:ext cx="703263"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8"/>
          <p:cNvSpPr>
            <a:spLocks/>
          </p:cNvSpPr>
          <p:nvPr/>
        </p:nvSpPr>
        <p:spPr bwMode="auto">
          <a:xfrm>
            <a:off x="1773563" y="1546224"/>
            <a:ext cx="2609850" cy="2046288"/>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9"/>
          <p:cNvSpPr>
            <a:spLocks/>
          </p:cNvSpPr>
          <p:nvPr/>
        </p:nvSpPr>
        <p:spPr bwMode="auto">
          <a:xfrm>
            <a:off x="4534225" y="1058862"/>
            <a:ext cx="2876550"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0"/>
          <p:cNvSpPr>
            <a:spLocks/>
          </p:cNvSpPr>
          <p:nvPr/>
        </p:nvSpPr>
        <p:spPr bwMode="auto">
          <a:xfrm>
            <a:off x="6570988" y="2955924"/>
            <a:ext cx="309563" cy="3603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
          <p:cNvSpPr>
            <a:spLocks/>
          </p:cNvSpPr>
          <p:nvPr/>
        </p:nvSpPr>
        <p:spPr bwMode="auto">
          <a:xfrm>
            <a:off x="6956750" y="2500312"/>
            <a:ext cx="779463" cy="74136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2"/>
          <p:cNvSpPr>
            <a:spLocks/>
          </p:cNvSpPr>
          <p:nvPr/>
        </p:nvSpPr>
        <p:spPr bwMode="auto">
          <a:xfrm>
            <a:off x="7113913" y="2062162"/>
            <a:ext cx="1123950" cy="747713"/>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3"/>
          <p:cNvSpPr>
            <a:spLocks/>
          </p:cNvSpPr>
          <p:nvPr/>
        </p:nvSpPr>
        <p:spPr bwMode="auto">
          <a:xfrm>
            <a:off x="6902775" y="992187"/>
            <a:ext cx="1466850" cy="1373188"/>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34"/>
          <p:cNvSpPr>
            <a:spLocks/>
          </p:cNvSpPr>
          <p:nvPr/>
        </p:nvSpPr>
        <p:spPr bwMode="auto">
          <a:xfrm>
            <a:off x="3938913" y="2624137"/>
            <a:ext cx="1865313"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35"/>
          <p:cNvSpPr>
            <a:spLocks/>
          </p:cNvSpPr>
          <p:nvPr/>
        </p:nvSpPr>
        <p:spPr bwMode="auto">
          <a:xfrm>
            <a:off x="5989963" y="5429249"/>
            <a:ext cx="1033463" cy="79851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nvGrpSpPr>
          <p:cNvPr id="40" name="组合 39"/>
          <p:cNvGrpSpPr/>
          <p:nvPr/>
        </p:nvGrpSpPr>
        <p:grpSpPr>
          <a:xfrm flipH="1">
            <a:off x="6817050" y="3347449"/>
            <a:ext cx="3713198" cy="523962"/>
            <a:chOff x="4037145" y="980728"/>
            <a:chExt cx="3396604" cy="479288"/>
          </a:xfrm>
          <a:solidFill>
            <a:srgbClr val="D01C63"/>
          </a:solidFill>
        </p:grpSpPr>
        <p:sp>
          <p:nvSpPr>
            <p:cNvPr id="41" name="椭圆 40"/>
            <p:cNvSpPr/>
            <p:nvPr/>
          </p:nvSpPr>
          <p:spPr bwMode="auto">
            <a:xfrm>
              <a:off x="7160895" y="1187162"/>
              <a:ext cx="272854" cy="272854"/>
            </a:xfrm>
            <a:prstGeom prst="ellipse">
              <a:avLst/>
            </a:prstGeom>
            <a:solidFill>
              <a:schemeClr val="bg1">
                <a:alpha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42" name="直接连接符 41"/>
            <p:cNvCxnSpPr/>
            <p:nvPr/>
          </p:nvCxnSpPr>
          <p:spPr bwMode="auto">
            <a:xfrm>
              <a:off x="4037145" y="980728"/>
              <a:ext cx="2833304" cy="0"/>
            </a:xfrm>
            <a:prstGeom prst="line">
              <a:avLst/>
            </a:prstGeom>
            <a:grpFill/>
            <a:ln w="19050" cap="flat" cmpd="sng" algn="ctr">
              <a:solidFill>
                <a:schemeClr val="tx2"/>
              </a:solidFill>
              <a:prstDash val="sys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3" name="直接连接符 42"/>
            <p:cNvCxnSpPr/>
            <p:nvPr/>
          </p:nvCxnSpPr>
          <p:spPr bwMode="auto">
            <a:xfrm>
              <a:off x="6870449" y="980728"/>
              <a:ext cx="426874" cy="334908"/>
            </a:xfrm>
            <a:prstGeom prst="line">
              <a:avLst/>
            </a:prstGeom>
            <a:grpFill/>
            <a:ln w="19050" cap="flat" cmpd="sng" algn="ctr">
              <a:solidFill>
                <a:schemeClr val="tx2"/>
              </a:solidFill>
              <a:prstDash val="sysDash"/>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44" name="文本框 180"/>
          <p:cNvSpPr txBox="1"/>
          <p:nvPr/>
        </p:nvSpPr>
        <p:spPr>
          <a:xfrm>
            <a:off x="8090360" y="2594739"/>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45" name="文本框 181"/>
          <p:cNvSpPr txBox="1"/>
          <p:nvPr/>
        </p:nvSpPr>
        <p:spPr>
          <a:xfrm>
            <a:off x="8090360" y="2915429"/>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sp>
        <p:nvSpPr>
          <p:cNvPr id="46" name="文本框 180"/>
          <p:cNvSpPr txBox="1"/>
          <p:nvPr/>
        </p:nvSpPr>
        <p:spPr>
          <a:xfrm>
            <a:off x="1321070" y="5215110"/>
            <a:ext cx="2514497" cy="369332"/>
          </a:xfrm>
          <a:prstGeom prst="rect">
            <a:avLst/>
          </a:prstGeom>
          <a:noFill/>
        </p:spPr>
        <p:txBody>
          <a:bodyPr wrap="square" rtlCol="0">
            <a:spAutoFit/>
          </a:bodyPr>
          <a:lstStyle/>
          <a:p>
            <a:r>
              <a:rPr lang="zh-CN" altLang="en-US" dirty="0">
                <a:solidFill>
                  <a:srgbClr val="2B2E30"/>
                </a:solidFill>
                <a:latin typeface="+mn-ea"/>
                <a:ea typeface="+mn-ea"/>
              </a:rPr>
              <a:t>请</a:t>
            </a:r>
            <a:r>
              <a:rPr lang="zh-CN" altLang="en-US" dirty="0" smtClean="0">
                <a:solidFill>
                  <a:srgbClr val="2B2E30"/>
                </a:solidFill>
                <a:latin typeface="+mn-ea"/>
                <a:ea typeface="+mn-ea"/>
              </a:rPr>
              <a:t>输入您想要的文字</a:t>
            </a:r>
            <a:endParaRPr lang="zh-CN" altLang="en-US" dirty="0">
              <a:solidFill>
                <a:srgbClr val="2B2E30"/>
              </a:solidFill>
              <a:latin typeface="+mn-ea"/>
              <a:ea typeface="+mn-ea"/>
            </a:endParaRPr>
          </a:p>
        </p:txBody>
      </p:sp>
      <p:sp>
        <p:nvSpPr>
          <p:cNvPr id="47" name="文本框 181"/>
          <p:cNvSpPr txBox="1"/>
          <p:nvPr/>
        </p:nvSpPr>
        <p:spPr>
          <a:xfrm>
            <a:off x="1321070" y="5535800"/>
            <a:ext cx="2514497" cy="369332"/>
          </a:xfrm>
          <a:prstGeom prst="rect">
            <a:avLst/>
          </a:prstGeom>
          <a:noFill/>
        </p:spPr>
        <p:txBody>
          <a:bodyPr wrap="square" rtlCol="0">
            <a:spAutoFit/>
          </a:bodyPr>
          <a:lstStyle/>
          <a:p>
            <a:r>
              <a:rPr lang="zh-CN" altLang="en-US" dirty="0">
                <a:solidFill>
                  <a:srgbClr val="2B2E30"/>
                </a:solidFill>
                <a:latin typeface="+mn-ea"/>
                <a:ea typeface="+mn-ea"/>
              </a:rPr>
              <a:t>请输入您想要的文字</a:t>
            </a:r>
          </a:p>
        </p:txBody>
      </p:sp>
      <p:grpSp>
        <p:nvGrpSpPr>
          <p:cNvPr id="48" name="组合 47"/>
          <p:cNvGrpSpPr/>
          <p:nvPr/>
        </p:nvGrpSpPr>
        <p:grpSpPr>
          <a:xfrm flipV="1">
            <a:off x="1317224" y="4656137"/>
            <a:ext cx="3713198" cy="523962"/>
            <a:chOff x="4037145" y="980728"/>
            <a:chExt cx="3396604" cy="479288"/>
          </a:xfrm>
          <a:solidFill>
            <a:srgbClr val="D01C63"/>
          </a:solidFill>
        </p:grpSpPr>
        <p:sp>
          <p:nvSpPr>
            <p:cNvPr id="49" name="椭圆 48"/>
            <p:cNvSpPr/>
            <p:nvPr/>
          </p:nvSpPr>
          <p:spPr bwMode="auto">
            <a:xfrm>
              <a:off x="7160895" y="1187162"/>
              <a:ext cx="272854" cy="272854"/>
            </a:xfrm>
            <a:prstGeom prst="ellipse">
              <a:avLst/>
            </a:prstGeom>
            <a:solidFill>
              <a:schemeClr val="bg1">
                <a:alpha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smtClean="0">
                <a:solidFill>
                  <a:srgbClr val="000000"/>
                </a:solidFill>
              </a:endParaRPr>
            </a:p>
          </p:txBody>
        </p:sp>
        <p:cxnSp>
          <p:nvCxnSpPr>
            <p:cNvPr id="50" name="直接连接符 49"/>
            <p:cNvCxnSpPr/>
            <p:nvPr/>
          </p:nvCxnSpPr>
          <p:spPr bwMode="auto">
            <a:xfrm>
              <a:off x="4037145" y="980728"/>
              <a:ext cx="2833304" cy="0"/>
            </a:xfrm>
            <a:prstGeom prst="line">
              <a:avLst/>
            </a:prstGeom>
            <a:grpFill/>
            <a:ln w="19050" cap="flat" cmpd="sng" algn="ctr">
              <a:solidFill>
                <a:schemeClr val="tx2"/>
              </a:solidFill>
              <a:prstDash val="sys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1" name="直接连接符 50"/>
            <p:cNvCxnSpPr/>
            <p:nvPr/>
          </p:nvCxnSpPr>
          <p:spPr bwMode="auto">
            <a:xfrm>
              <a:off x="6870449" y="980728"/>
              <a:ext cx="426874" cy="334908"/>
            </a:xfrm>
            <a:prstGeom prst="line">
              <a:avLst/>
            </a:prstGeom>
            <a:grpFill/>
            <a:ln w="19050" cap="flat" cmpd="sng" algn="ctr">
              <a:solidFill>
                <a:schemeClr val="tx2"/>
              </a:solidFill>
              <a:prstDash val="sysDash"/>
              <a:round/>
              <a:headEnd type="none" w="med" len="med"/>
              <a:tailEnd type="oval" w="lg" len="lg"/>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52" name="矩形 51"/>
          <p:cNvSpPr/>
          <p:nvPr/>
        </p:nvSpPr>
        <p:spPr bwMode="auto">
          <a:xfrm>
            <a:off x="8948155" y="5046911"/>
            <a:ext cx="236782" cy="23678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矩形 52"/>
          <p:cNvSpPr/>
          <p:nvPr/>
        </p:nvSpPr>
        <p:spPr bwMode="auto">
          <a:xfrm>
            <a:off x="8948155" y="5456814"/>
            <a:ext cx="236782" cy="23678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矩形 53"/>
          <p:cNvSpPr/>
          <p:nvPr/>
        </p:nvSpPr>
        <p:spPr bwMode="auto">
          <a:xfrm>
            <a:off x="8948155" y="5850952"/>
            <a:ext cx="236782" cy="236782"/>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5" name="文本框 180"/>
          <p:cNvSpPr txBox="1"/>
          <p:nvPr/>
        </p:nvSpPr>
        <p:spPr>
          <a:xfrm>
            <a:off x="9398898" y="4943800"/>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56" name="文本框 180"/>
          <p:cNvSpPr txBox="1"/>
          <p:nvPr/>
        </p:nvSpPr>
        <p:spPr>
          <a:xfrm>
            <a:off x="9398898" y="5369469"/>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57" name="文本框 180"/>
          <p:cNvSpPr txBox="1"/>
          <p:nvPr/>
        </p:nvSpPr>
        <p:spPr>
          <a:xfrm>
            <a:off x="9398898" y="5763607"/>
            <a:ext cx="1380003" cy="369332"/>
          </a:xfrm>
          <a:prstGeom prst="rect">
            <a:avLst/>
          </a:prstGeom>
          <a:noFill/>
        </p:spPr>
        <p:txBody>
          <a:bodyPr wrap="square" rtlCol="0">
            <a:spAutoFit/>
          </a:bodyPr>
          <a:lstStyle/>
          <a:p>
            <a:r>
              <a:rPr lang="zh-CN" altLang="en-US" dirty="0" smtClean="0">
                <a:solidFill>
                  <a:srgbClr val="2B2E30"/>
                </a:solidFill>
                <a:latin typeface="+mn-ea"/>
                <a:ea typeface="+mn-ea"/>
              </a:rPr>
              <a:t>您的文字</a:t>
            </a:r>
            <a:endParaRPr lang="zh-CN" altLang="en-US" dirty="0">
              <a:solidFill>
                <a:srgbClr val="2B2E30"/>
              </a:solidFill>
              <a:latin typeface="+mn-ea"/>
              <a:ea typeface="+mn-ea"/>
            </a:endParaRPr>
          </a:p>
        </p:txBody>
      </p:sp>
      <p:sp>
        <p:nvSpPr>
          <p:cNvPr id="58" name="TextBox 57"/>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59" name="直接连接符 58"/>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60" name="组合 59"/>
          <p:cNvGrpSpPr/>
          <p:nvPr/>
        </p:nvGrpSpPr>
        <p:grpSpPr>
          <a:xfrm>
            <a:off x="153943" y="233850"/>
            <a:ext cx="1074018" cy="536250"/>
            <a:chOff x="4662492" y="2938459"/>
            <a:chExt cx="1119183" cy="558799"/>
          </a:xfrm>
        </p:grpSpPr>
        <p:sp>
          <p:nvSpPr>
            <p:cNvPr id="61"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962995478"/>
      </p:ext>
    </p:extLst>
  </p:cSld>
  <p:clrMapOvr>
    <a:masterClrMapping/>
  </p:clrMapOvr>
  <mc:AlternateContent xmlns:mc="http://schemas.openxmlformats.org/markup-compatibility/2006">
    <mc:Choice xmlns:p14="http://schemas.microsoft.com/office/powerpoint/2010/main" xmlns="" Requires="p14">
      <p:transition spd="slow" advTm="7250">
        <p14:prism isInverted="1"/>
      </p:transition>
    </mc:Choice>
    <mc:Fallback>
      <p:transition spd="slow" advTm="72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300"/>
                                        <p:tgtEl>
                                          <p:spTgt spid="6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300"/>
                                        <p:tgtEl>
                                          <p:spTgt spid="5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8"/>
                                        </p:tgtEl>
                                        <p:attrNameLst>
                                          <p:attrName>style.visibility</p:attrName>
                                        </p:attrNameLst>
                                      </p:cBhvr>
                                      <p:to>
                                        <p:strVal val="visible"/>
                                      </p:to>
                                    </p:set>
                                    <p:anim calcmode="lin" valueType="num">
                                      <p:cBhvr>
                                        <p:cTn id="15" dur="3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58"/>
                                        </p:tgtEl>
                                        <p:attrNameLst>
                                          <p:attrName>ppt_y</p:attrName>
                                        </p:attrNameLst>
                                      </p:cBhvr>
                                      <p:tavLst>
                                        <p:tav tm="0">
                                          <p:val>
                                            <p:strVal val="#ppt_y"/>
                                          </p:val>
                                        </p:tav>
                                        <p:tav tm="100000">
                                          <p:val>
                                            <p:strVal val="#ppt_y"/>
                                          </p:val>
                                        </p:tav>
                                      </p:tavLst>
                                    </p:anim>
                                    <p:anim calcmode="lin" valueType="num">
                                      <p:cBhvr>
                                        <p:cTn id="17" dur="3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58"/>
                                        </p:tgtEl>
                                      </p:cBhvr>
                                    </p:animEffect>
                                  </p:childTnLst>
                                </p:cTn>
                              </p:par>
                            </p:childTnLst>
                          </p:cTn>
                        </p:par>
                        <p:par>
                          <p:cTn id="20" fill="hold">
                            <p:stCondLst>
                              <p:cond delay="1080"/>
                            </p:stCondLst>
                            <p:childTnLst>
                              <p:par>
                                <p:cTn id="21" presetID="31"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400" fill="hold"/>
                                        <p:tgtEl>
                                          <p:spTgt spid="6"/>
                                        </p:tgtEl>
                                        <p:attrNameLst>
                                          <p:attrName>ppt_w</p:attrName>
                                        </p:attrNameLst>
                                      </p:cBhvr>
                                      <p:tavLst>
                                        <p:tav tm="0">
                                          <p:val>
                                            <p:fltVal val="0"/>
                                          </p:val>
                                        </p:tav>
                                        <p:tav tm="100000">
                                          <p:val>
                                            <p:strVal val="#ppt_w"/>
                                          </p:val>
                                        </p:tav>
                                      </p:tavLst>
                                    </p:anim>
                                    <p:anim calcmode="lin" valueType="num">
                                      <p:cBhvr>
                                        <p:cTn id="24" dur="400" fill="hold"/>
                                        <p:tgtEl>
                                          <p:spTgt spid="6"/>
                                        </p:tgtEl>
                                        <p:attrNameLst>
                                          <p:attrName>ppt_h</p:attrName>
                                        </p:attrNameLst>
                                      </p:cBhvr>
                                      <p:tavLst>
                                        <p:tav tm="0">
                                          <p:val>
                                            <p:fltVal val="0"/>
                                          </p:val>
                                        </p:tav>
                                        <p:tav tm="100000">
                                          <p:val>
                                            <p:strVal val="#ppt_h"/>
                                          </p:val>
                                        </p:tav>
                                      </p:tavLst>
                                    </p:anim>
                                    <p:anim calcmode="lin" valueType="num">
                                      <p:cBhvr>
                                        <p:cTn id="25" dur="400" fill="hold"/>
                                        <p:tgtEl>
                                          <p:spTgt spid="6"/>
                                        </p:tgtEl>
                                        <p:attrNameLst>
                                          <p:attrName>style.rotation</p:attrName>
                                        </p:attrNameLst>
                                      </p:cBhvr>
                                      <p:tavLst>
                                        <p:tav tm="0">
                                          <p:val>
                                            <p:fltVal val="90"/>
                                          </p:val>
                                        </p:tav>
                                        <p:tav tm="100000">
                                          <p:val>
                                            <p:fltVal val="0"/>
                                          </p:val>
                                        </p:tav>
                                      </p:tavLst>
                                    </p:anim>
                                    <p:animEffect transition="in" filter="fade">
                                      <p:cBhvr>
                                        <p:cTn id="26" dur="400"/>
                                        <p:tgtEl>
                                          <p:spTgt spid="6"/>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400" fill="hold"/>
                                        <p:tgtEl>
                                          <p:spTgt spid="7"/>
                                        </p:tgtEl>
                                        <p:attrNameLst>
                                          <p:attrName>ppt_w</p:attrName>
                                        </p:attrNameLst>
                                      </p:cBhvr>
                                      <p:tavLst>
                                        <p:tav tm="0">
                                          <p:val>
                                            <p:fltVal val="0"/>
                                          </p:val>
                                        </p:tav>
                                        <p:tav tm="100000">
                                          <p:val>
                                            <p:strVal val="#ppt_w"/>
                                          </p:val>
                                        </p:tav>
                                      </p:tavLst>
                                    </p:anim>
                                    <p:anim calcmode="lin" valueType="num">
                                      <p:cBhvr>
                                        <p:cTn id="30" dur="400" fill="hold"/>
                                        <p:tgtEl>
                                          <p:spTgt spid="7"/>
                                        </p:tgtEl>
                                        <p:attrNameLst>
                                          <p:attrName>ppt_h</p:attrName>
                                        </p:attrNameLst>
                                      </p:cBhvr>
                                      <p:tavLst>
                                        <p:tav tm="0">
                                          <p:val>
                                            <p:fltVal val="0"/>
                                          </p:val>
                                        </p:tav>
                                        <p:tav tm="100000">
                                          <p:val>
                                            <p:strVal val="#ppt_h"/>
                                          </p:val>
                                        </p:tav>
                                      </p:tavLst>
                                    </p:anim>
                                    <p:anim calcmode="lin" valueType="num">
                                      <p:cBhvr>
                                        <p:cTn id="31" dur="400" fill="hold"/>
                                        <p:tgtEl>
                                          <p:spTgt spid="7"/>
                                        </p:tgtEl>
                                        <p:attrNameLst>
                                          <p:attrName>style.rotation</p:attrName>
                                        </p:attrNameLst>
                                      </p:cBhvr>
                                      <p:tavLst>
                                        <p:tav tm="0">
                                          <p:val>
                                            <p:fltVal val="90"/>
                                          </p:val>
                                        </p:tav>
                                        <p:tav tm="100000">
                                          <p:val>
                                            <p:fltVal val="0"/>
                                          </p:val>
                                        </p:tav>
                                      </p:tavLst>
                                    </p:anim>
                                    <p:animEffect transition="in" filter="fade">
                                      <p:cBhvr>
                                        <p:cTn id="32" dur="400"/>
                                        <p:tgtEl>
                                          <p:spTgt spid="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400" fill="hold"/>
                                        <p:tgtEl>
                                          <p:spTgt spid="8"/>
                                        </p:tgtEl>
                                        <p:attrNameLst>
                                          <p:attrName>ppt_w</p:attrName>
                                        </p:attrNameLst>
                                      </p:cBhvr>
                                      <p:tavLst>
                                        <p:tav tm="0">
                                          <p:val>
                                            <p:fltVal val="0"/>
                                          </p:val>
                                        </p:tav>
                                        <p:tav tm="100000">
                                          <p:val>
                                            <p:strVal val="#ppt_w"/>
                                          </p:val>
                                        </p:tav>
                                      </p:tavLst>
                                    </p:anim>
                                    <p:anim calcmode="lin" valueType="num">
                                      <p:cBhvr>
                                        <p:cTn id="36" dur="400" fill="hold"/>
                                        <p:tgtEl>
                                          <p:spTgt spid="8"/>
                                        </p:tgtEl>
                                        <p:attrNameLst>
                                          <p:attrName>ppt_h</p:attrName>
                                        </p:attrNameLst>
                                      </p:cBhvr>
                                      <p:tavLst>
                                        <p:tav tm="0">
                                          <p:val>
                                            <p:fltVal val="0"/>
                                          </p:val>
                                        </p:tav>
                                        <p:tav tm="100000">
                                          <p:val>
                                            <p:strVal val="#ppt_h"/>
                                          </p:val>
                                        </p:tav>
                                      </p:tavLst>
                                    </p:anim>
                                    <p:anim calcmode="lin" valueType="num">
                                      <p:cBhvr>
                                        <p:cTn id="37" dur="400" fill="hold"/>
                                        <p:tgtEl>
                                          <p:spTgt spid="8"/>
                                        </p:tgtEl>
                                        <p:attrNameLst>
                                          <p:attrName>style.rotation</p:attrName>
                                        </p:attrNameLst>
                                      </p:cBhvr>
                                      <p:tavLst>
                                        <p:tav tm="0">
                                          <p:val>
                                            <p:fltVal val="90"/>
                                          </p:val>
                                        </p:tav>
                                        <p:tav tm="100000">
                                          <p:val>
                                            <p:fltVal val="0"/>
                                          </p:val>
                                        </p:tav>
                                      </p:tavLst>
                                    </p:anim>
                                    <p:animEffect transition="in" filter="fade">
                                      <p:cBhvr>
                                        <p:cTn id="38" dur="400"/>
                                        <p:tgtEl>
                                          <p:spTgt spid="8"/>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400" fill="hold"/>
                                        <p:tgtEl>
                                          <p:spTgt spid="9"/>
                                        </p:tgtEl>
                                        <p:attrNameLst>
                                          <p:attrName>ppt_w</p:attrName>
                                        </p:attrNameLst>
                                      </p:cBhvr>
                                      <p:tavLst>
                                        <p:tav tm="0">
                                          <p:val>
                                            <p:fltVal val="0"/>
                                          </p:val>
                                        </p:tav>
                                        <p:tav tm="100000">
                                          <p:val>
                                            <p:strVal val="#ppt_w"/>
                                          </p:val>
                                        </p:tav>
                                      </p:tavLst>
                                    </p:anim>
                                    <p:anim calcmode="lin" valueType="num">
                                      <p:cBhvr>
                                        <p:cTn id="42" dur="400" fill="hold"/>
                                        <p:tgtEl>
                                          <p:spTgt spid="9"/>
                                        </p:tgtEl>
                                        <p:attrNameLst>
                                          <p:attrName>ppt_h</p:attrName>
                                        </p:attrNameLst>
                                      </p:cBhvr>
                                      <p:tavLst>
                                        <p:tav tm="0">
                                          <p:val>
                                            <p:fltVal val="0"/>
                                          </p:val>
                                        </p:tav>
                                        <p:tav tm="100000">
                                          <p:val>
                                            <p:strVal val="#ppt_h"/>
                                          </p:val>
                                        </p:tav>
                                      </p:tavLst>
                                    </p:anim>
                                    <p:anim calcmode="lin" valueType="num">
                                      <p:cBhvr>
                                        <p:cTn id="43" dur="400" fill="hold"/>
                                        <p:tgtEl>
                                          <p:spTgt spid="9"/>
                                        </p:tgtEl>
                                        <p:attrNameLst>
                                          <p:attrName>style.rotation</p:attrName>
                                        </p:attrNameLst>
                                      </p:cBhvr>
                                      <p:tavLst>
                                        <p:tav tm="0">
                                          <p:val>
                                            <p:fltVal val="90"/>
                                          </p:val>
                                        </p:tav>
                                        <p:tav tm="100000">
                                          <p:val>
                                            <p:fltVal val="0"/>
                                          </p:val>
                                        </p:tav>
                                      </p:tavLst>
                                    </p:anim>
                                    <p:animEffect transition="in" filter="fade">
                                      <p:cBhvr>
                                        <p:cTn id="44" dur="400"/>
                                        <p:tgtEl>
                                          <p:spTgt spid="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400" fill="hold"/>
                                        <p:tgtEl>
                                          <p:spTgt spid="10"/>
                                        </p:tgtEl>
                                        <p:attrNameLst>
                                          <p:attrName>ppt_w</p:attrName>
                                        </p:attrNameLst>
                                      </p:cBhvr>
                                      <p:tavLst>
                                        <p:tav tm="0">
                                          <p:val>
                                            <p:fltVal val="0"/>
                                          </p:val>
                                        </p:tav>
                                        <p:tav tm="100000">
                                          <p:val>
                                            <p:strVal val="#ppt_w"/>
                                          </p:val>
                                        </p:tav>
                                      </p:tavLst>
                                    </p:anim>
                                    <p:anim calcmode="lin" valueType="num">
                                      <p:cBhvr>
                                        <p:cTn id="48" dur="400" fill="hold"/>
                                        <p:tgtEl>
                                          <p:spTgt spid="10"/>
                                        </p:tgtEl>
                                        <p:attrNameLst>
                                          <p:attrName>ppt_h</p:attrName>
                                        </p:attrNameLst>
                                      </p:cBhvr>
                                      <p:tavLst>
                                        <p:tav tm="0">
                                          <p:val>
                                            <p:fltVal val="0"/>
                                          </p:val>
                                        </p:tav>
                                        <p:tav tm="100000">
                                          <p:val>
                                            <p:strVal val="#ppt_h"/>
                                          </p:val>
                                        </p:tav>
                                      </p:tavLst>
                                    </p:anim>
                                    <p:anim calcmode="lin" valueType="num">
                                      <p:cBhvr>
                                        <p:cTn id="49" dur="400" fill="hold"/>
                                        <p:tgtEl>
                                          <p:spTgt spid="10"/>
                                        </p:tgtEl>
                                        <p:attrNameLst>
                                          <p:attrName>style.rotation</p:attrName>
                                        </p:attrNameLst>
                                      </p:cBhvr>
                                      <p:tavLst>
                                        <p:tav tm="0">
                                          <p:val>
                                            <p:fltVal val="90"/>
                                          </p:val>
                                        </p:tav>
                                        <p:tav tm="100000">
                                          <p:val>
                                            <p:fltVal val="0"/>
                                          </p:val>
                                        </p:tav>
                                      </p:tavLst>
                                    </p:anim>
                                    <p:animEffect transition="in" filter="fade">
                                      <p:cBhvr>
                                        <p:cTn id="50" dur="400"/>
                                        <p:tgtEl>
                                          <p:spTgt spid="10"/>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400" fill="hold"/>
                                        <p:tgtEl>
                                          <p:spTgt spid="11"/>
                                        </p:tgtEl>
                                        <p:attrNameLst>
                                          <p:attrName>ppt_w</p:attrName>
                                        </p:attrNameLst>
                                      </p:cBhvr>
                                      <p:tavLst>
                                        <p:tav tm="0">
                                          <p:val>
                                            <p:fltVal val="0"/>
                                          </p:val>
                                        </p:tav>
                                        <p:tav tm="100000">
                                          <p:val>
                                            <p:strVal val="#ppt_w"/>
                                          </p:val>
                                        </p:tav>
                                      </p:tavLst>
                                    </p:anim>
                                    <p:anim calcmode="lin" valueType="num">
                                      <p:cBhvr>
                                        <p:cTn id="54" dur="400" fill="hold"/>
                                        <p:tgtEl>
                                          <p:spTgt spid="11"/>
                                        </p:tgtEl>
                                        <p:attrNameLst>
                                          <p:attrName>ppt_h</p:attrName>
                                        </p:attrNameLst>
                                      </p:cBhvr>
                                      <p:tavLst>
                                        <p:tav tm="0">
                                          <p:val>
                                            <p:fltVal val="0"/>
                                          </p:val>
                                        </p:tav>
                                        <p:tav tm="100000">
                                          <p:val>
                                            <p:strVal val="#ppt_h"/>
                                          </p:val>
                                        </p:tav>
                                      </p:tavLst>
                                    </p:anim>
                                    <p:anim calcmode="lin" valueType="num">
                                      <p:cBhvr>
                                        <p:cTn id="55" dur="400" fill="hold"/>
                                        <p:tgtEl>
                                          <p:spTgt spid="11"/>
                                        </p:tgtEl>
                                        <p:attrNameLst>
                                          <p:attrName>style.rotation</p:attrName>
                                        </p:attrNameLst>
                                      </p:cBhvr>
                                      <p:tavLst>
                                        <p:tav tm="0">
                                          <p:val>
                                            <p:fltVal val="90"/>
                                          </p:val>
                                        </p:tav>
                                        <p:tav tm="100000">
                                          <p:val>
                                            <p:fltVal val="0"/>
                                          </p:val>
                                        </p:tav>
                                      </p:tavLst>
                                    </p:anim>
                                    <p:animEffect transition="in" filter="fade">
                                      <p:cBhvr>
                                        <p:cTn id="56" dur="400"/>
                                        <p:tgtEl>
                                          <p:spTgt spid="1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400" fill="hold"/>
                                        <p:tgtEl>
                                          <p:spTgt spid="12"/>
                                        </p:tgtEl>
                                        <p:attrNameLst>
                                          <p:attrName>ppt_w</p:attrName>
                                        </p:attrNameLst>
                                      </p:cBhvr>
                                      <p:tavLst>
                                        <p:tav tm="0">
                                          <p:val>
                                            <p:fltVal val="0"/>
                                          </p:val>
                                        </p:tav>
                                        <p:tav tm="100000">
                                          <p:val>
                                            <p:strVal val="#ppt_w"/>
                                          </p:val>
                                        </p:tav>
                                      </p:tavLst>
                                    </p:anim>
                                    <p:anim calcmode="lin" valueType="num">
                                      <p:cBhvr>
                                        <p:cTn id="60" dur="400" fill="hold"/>
                                        <p:tgtEl>
                                          <p:spTgt spid="12"/>
                                        </p:tgtEl>
                                        <p:attrNameLst>
                                          <p:attrName>ppt_h</p:attrName>
                                        </p:attrNameLst>
                                      </p:cBhvr>
                                      <p:tavLst>
                                        <p:tav tm="0">
                                          <p:val>
                                            <p:fltVal val="0"/>
                                          </p:val>
                                        </p:tav>
                                        <p:tav tm="100000">
                                          <p:val>
                                            <p:strVal val="#ppt_h"/>
                                          </p:val>
                                        </p:tav>
                                      </p:tavLst>
                                    </p:anim>
                                    <p:anim calcmode="lin" valueType="num">
                                      <p:cBhvr>
                                        <p:cTn id="61" dur="400" fill="hold"/>
                                        <p:tgtEl>
                                          <p:spTgt spid="12"/>
                                        </p:tgtEl>
                                        <p:attrNameLst>
                                          <p:attrName>style.rotation</p:attrName>
                                        </p:attrNameLst>
                                      </p:cBhvr>
                                      <p:tavLst>
                                        <p:tav tm="0">
                                          <p:val>
                                            <p:fltVal val="90"/>
                                          </p:val>
                                        </p:tav>
                                        <p:tav tm="100000">
                                          <p:val>
                                            <p:fltVal val="0"/>
                                          </p:val>
                                        </p:tav>
                                      </p:tavLst>
                                    </p:anim>
                                    <p:animEffect transition="in" filter="fade">
                                      <p:cBhvr>
                                        <p:cTn id="62" dur="400"/>
                                        <p:tgtEl>
                                          <p:spTgt spid="1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400" fill="hold"/>
                                        <p:tgtEl>
                                          <p:spTgt spid="13"/>
                                        </p:tgtEl>
                                        <p:attrNameLst>
                                          <p:attrName>ppt_w</p:attrName>
                                        </p:attrNameLst>
                                      </p:cBhvr>
                                      <p:tavLst>
                                        <p:tav tm="0">
                                          <p:val>
                                            <p:fltVal val="0"/>
                                          </p:val>
                                        </p:tav>
                                        <p:tav tm="100000">
                                          <p:val>
                                            <p:strVal val="#ppt_w"/>
                                          </p:val>
                                        </p:tav>
                                      </p:tavLst>
                                    </p:anim>
                                    <p:anim calcmode="lin" valueType="num">
                                      <p:cBhvr>
                                        <p:cTn id="66" dur="400" fill="hold"/>
                                        <p:tgtEl>
                                          <p:spTgt spid="13"/>
                                        </p:tgtEl>
                                        <p:attrNameLst>
                                          <p:attrName>ppt_h</p:attrName>
                                        </p:attrNameLst>
                                      </p:cBhvr>
                                      <p:tavLst>
                                        <p:tav tm="0">
                                          <p:val>
                                            <p:fltVal val="0"/>
                                          </p:val>
                                        </p:tav>
                                        <p:tav tm="100000">
                                          <p:val>
                                            <p:strVal val="#ppt_h"/>
                                          </p:val>
                                        </p:tav>
                                      </p:tavLst>
                                    </p:anim>
                                    <p:anim calcmode="lin" valueType="num">
                                      <p:cBhvr>
                                        <p:cTn id="67" dur="400" fill="hold"/>
                                        <p:tgtEl>
                                          <p:spTgt spid="13"/>
                                        </p:tgtEl>
                                        <p:attrNameLst>
                                          <p:attrName>style.rotation</p:attrName>
                                        </p:attrNameLst>
                                      </p:cBhvr>
                                      <p:tavLst>
                                        <p:tav tm="0">
                                          <p:val>
                                            <p:fltVal val="90"/>
                                          </p:val>
                                        </p:tav>
                                        <p:tav tm="100000">
                                          <p:val>
                                            <p:fltVal val="0"/>
                                          </p:val>
                                        </p:tav>
                                      </p:tavLst>
                                    </p:anim>
                                    <p:animEffect transition="in" filter="fade">
                                      <p:cBhvr>
                                        <p:cTn id="68" dur="400"/>
                                        <p:tgtEl>
                                          <p:spTgt spid="13"/>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400" fill="hold"/>
                                        <p:tgtEl>
                                          <p:spTgt spid="14"/>
                                        </p:tgtEl>
                                        <p:attrNameLst>
                                          <p:attrName>ppt_w</p:attrName>
                                        </p:attrNameLst>
                                      </p:cBhvr>
                                      <p:tavLst>
                                        <p:tav tm="0">
                                          <p:val>
                                            <p:fltVal val="0"/>
                                          </p:val>
                                        </p:tav>
                                        <p:tav tm="100000">
                                          <p:val>
                                            <p:strVal val="#ppt_w"/>
                                          </p:val>
                                        </p:tav>
                                      </p:tavLst>
                                    </p:anim>
                                    <p:anim calcmode="lin" valueType="num">
                                      <p:cBhvr>
                                        <p:cTn id="72" dur="400" fill="hold"/>
                                        <p:tgtEl>
                                          <p:spTgt spid="14"/>
                                        </p:tgtEl>
                                        <p:attrNameLst>
                                          <p:attrName>ppt_h</p:attrName>
                                        </p:attrNameLst>
                                      </p:cBhvr>
                                      <p:tavLst>
                                        <p:tav tm="0">
                                          <p:val>
                                            <p:fltVal val="0"/>
                                          </p:val>
                                        </p:tav>
                                        <p:tav tm="100000">
                                          <p:val>
                                            <p:strVal val="#ppt_h"/>
                                          </p:val>
                                        </p:tav>
                                      </p:tavLst>
                                    </p:anim>
                                    <p:anim calcmode="lin" valueType="num">
                                      <p:cBhvr>
                                        <p:cTn id="73" dur="400" fill="hold"/>
                                        <p:tgtEl>
                                          <p:spTgt spid="14"/>
                                        </p:tgtEl>
                                        <p:attrNameLst>
                                          <p:attrName>style.rotation</p:attrName>
                                        </p:attrNameLst>
                                      </p:cBhvr>
                                      <p:tavLst>
                                        <p:tav tm="0">
                                          <p:val>
                                            <p:fltVal val="90"/>
                                          </p:val>
                                        </p:tav>
                                        <p:tav tm="100000">
                                          <p:val>
                                            <p:fltVal val="0"/>
                                          </p:val>
                                        </p:tav>
                                      </p:tavLst>
                                    </p:anim>
                                    <p:animEffect transition="in" filter="fade">
                                      <p:cBhvr>
                                        <p:cTn id="74" dur="400"/>
                                        <p:tgtEl>
                                          <p:spTgt spid="14"/>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400" fill="hold"/>
                                        <p:tgtEl>
                                          <p:spTgt spid="15"/>
                                        </p:tgtEl>
                                        <p:attrNameLst>
                                          <p:attrName>ppt_w</p:attrName>
                                        </p:attrNameLst>
                                      </p:cBhvr>
                                      <p:tavLst>
                                        <p:tav tm="0">
                                          <p:val>
                                            <p:fltVal val="0"/>
                                          </p:val>
                                        </p:tav>
                                        <p:tav tm="100000">
                                          <p:val>
                                            <p:strVal val="#ppt_w"/>
                                          </p:val>
                                        </p:tav>
                                      </p:tavLst>
                                    </p:anim>
                                    <p:anim calcmode="lin" valueType="num">
                                      <p:cBhvr>
                                        <p:cTn id="78" dur="400" fill="hold"/>
                                        <p:tgtEl>
                                          <p:spTgt spid="15"/>
                                        </p:tgtEl>
                                        <p:attrNameLst>
                                          <p:attrName>ppt_h</p:attrName>
                                        </p:attrNameLst>
                                      </p:cBhvr>
                                      <p:tavLst>
                                        <p:tav tm="0">
                                          <p:val>
                                            <p:fltVal val="0"/>
                                          </p:val>
                                        </p:tav>
                                        <p:tav tm="100000">
                                          <p:val>
                                            <p:strVal val="#ppt_h"/>
                                          </p:val>
                                        </p:tav>
                                      </p:tavLst>
                                    </p:anim>
                                    <p:anim calcmode="lin" valueType="num">
                                      <p:cBhvr>
                                        <p:cTn id="79" dur="400" fill="hold"/>
                                        <p:tgtEl>
                                          <p:spTgt spid="15"/>
                                        </p:tgtEl>
                                        <p:attrNameLst>
                                          <p:attrName>style.rotation</p:attrName>
                                        </p:attrNameLst>
                                      </p:cBhvr>
                                      <p:tavLst>
                                        <p:tav tm="0">
                                          <p:val>
                                            <p:fltVal val="90"/>
                                          </p:val>
                                        </p:tav>
                                        <p:tav tm="100000">
                                          <p:val>
                                            <p:fltVal val="0"/>
                                          </p:val>
                                        </p:tav>
                                      </p:tavLst>
                                    </p:anim>
                                    <p:animEffect transition="in" filter="fade">
                                      <p:cBhvr>
                                        <p:cTn id="80" dur="400"/>
                                        <p:tgtEl>
                                          <p:spTgt spid="15"/>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400" fill="hold"/>
                                        <p:tgtEl>
                                          <p:spTgt spid="16"/>
                                        </p:tgtEl>
                                        <p:attrNameLst>
                                          <p:attrName>ppt_w</p:attrName>
                                        </p:attrNameLst>
                                      </p:cBhvr>
                                      <p:tavLst>
                                        <p:tav tm="0">
                                          <p:val>
                                            <p:fltVal val="0"/>
                                          </p:val>
                                        </p:tav>
                                        <p:tav tm="100000">
                                          <p:val>
                                            <p:strVal val="#ppt_w"/>
                                          </p:val>
                                        </p:tav>
                                      </p:tavLst>
                                    </p:anim>
                                    <p:anim calcmode="lin" valueType="num">
                                      <p:cBhvr>
                                        <p:cTn id="84" dur="400" fill="hold"/>
                                        <p:tgtEl>
                                          <p:spTgt spid="16"/>
                                        </p:tgtEl>
                                        <p:attrNameLst>
                                          <p:attrName>ppt_h</p:attrName>
                                        </p:attrNameLst>
                                      </p:cBhvr>
                                      <p:tavLst>
                                        <p:tav tm="0">
                                          <p:val>
                                            <p:fltVal val="0"/>
                                          </p:val>
                                        </p:tav>
                                        <p:tav tm="100000">
                                          <p:val>
                                            <p:strVal val="#ppt_h"/>
                                          </p:val>
                                        </p:tav>
                                      </p:tavLst>
                                    </p:anim>
                                    <p:anim calcmode="lin" valueType="num">
                                      <p:cBhvr>
                                        <p:cTn id="85" dur="400" fill="hold"/>
                                        <p:tgtEl>
                                          <p:spTgt spid="16"/>
                                        </p:tgtEl>
                                        <p:attrNameLst>
                                          <p:attrName>style.rotation</p:attrName>
                                        </p:attrNameLst>
                                      </p:cBhvr>
                                      <p:tavLst>
                                        <p:tav tm="0">
                                          <p:val>
                                            <p:fltVal val="90"/>
                                          </p:val>
                                        </p:tav>
                                        <p:tav tm="100000">
                                          <p:val>
                                            <p:fltVal val="0"/>
                                          </p:val>
                                        </p:tav>
                                      </p:tavLst>
                                    </p:anim>
                                    <p:animEffect transition="in" filter="fade">
                                      <p:cBhvr>
                                        <p:cTn id="86" dur="400"/>
                                        <p:tgtEl>
                                          <p:spTgt spid="16"/>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400" fill="hold"/>
                                        <p:tgtEl>
                                          <p:spTgt spid="17"/>
                                        </p:tgtEl>
                                        <p:attrNameLst>
                                          <p:attrName>ppt_w</p:attrName>
                                        </p:attrNameLst>
                                      </p:cBhvr>
                                      <p:tavLst>
                                        <p:tav tm="0">
                                          <p:val>
                                            <p:fltVal val="0"/>
                                          </p:val>
                                        </p:tav>
                                        <p:tav tm="100000">
                                          <p:val>
                                            <p:strVal val="#ppt_w"/>
                                          </p:val>
                                        </p:tav>
                                      </p:tavLst>
                                    </p:anim>
                                    <p:anim calcmode="lin" valueType="num">
                                      <p:cBhvr>
                                        <p:cTn id="90" dur="400" fill="hold"/>
                                        <p:tgtEl>
                                          <p:spTgt spid="17"/>
                                        </p:tgtEl>
                                        <p:attrNameLst>
                                          <p:attrName>ppt_h</p:attrName>
                                        </p:attrNameLst>
                                      </p:cBhvr>
                                      <p:tavLst>
                                        <p:tav tm="0">
                                          <p:val>
                                            <p:fltVal val="0"/>
                                          </p:val>
                                        </p:tav>
                                        <p:tav tm="100000">
                                          <p:val>
                                            <p:strVal val="#ppt_h"/>
                                          </p:val>
                                        </p:tav>
                                      </p:tavLst>
                                    </p:anim>
                                    <p:anim calcmode="lin" valueType="num">
                                      <p:cBhvr>
                                        <p:cTn id="91" dur="400" fill="hold"/>
                                        <p:tgtEl>
                                          <p:spTgt spid="17"/>
                                        </p:tgtEl>
                                        <p:attrNameLst>
                                          <p:attrName>style.rotation</p:attrName>
                                        </p:attrNameLst>
                                      </p:cBhvr>
                                      <p:tavLst>
                                        <p:tav tm="0">
                                          <p:val>
                                            <p:fltVal val="90"/>
                                          </p:val>
                                        </p:tav>
                                        <p:tav tm="100000">
                                          <p:val>
                                            <p:fltVal val="0"/>
                                          </p:val>
                                        </p:tav>
                                      </p:tavLst>
                                    </p:anim>
                                    <p:animEffect transition="in" filter="fade">
                                      <p:cBhvr>
                                        <p:cTn id="92" dur="400"/>
                                        <p:tgtEl>
                                          <p:spTgt spid="17"/>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400" fill="hold"/>
                                        <p:tgtEl>
                                          <p:spTgt spid="18"/>
                                        </p:tgtEl>
                                        <p:attrNameLst>
                                          <p:attrName>ppt_w</p:attrName>
                                        </p:attrNameLst>
                                      </p:cBhvr>
                                      <p:tavLst>
                                        <p:tav tm="0">
                                          <p:val>
                                            <p:fltVal val="0"/>
                                          </p:val>
                                        </p:tav>
                                        <p:tav tm="100000">
                                          <p:val>
                                            <p:strVal val="#ppt_w"/>
                                          </p:val>
                                        </p:tav>
                                      </p:tavLst>
                                    </p:anim>
                                    <p:anim calcmode="lin" valueType="num">
                                      <p:cBhvr>
                                        <p:cTn id="96" dur="400" fill="hold"/>
                                        <p:tgtEl>
                                          <p:spTgt spid="18"/>
                                        </p:tgtEl>
                                        <p:attrNameLst>
                                          <p:attrName>ppt_h</p:attrName>
                                        </p:attrNameLst>
                                      </p:cBhvr>
                                      <p:tavLst>
                                        <p:tav tm="0">
                                          <p:val>
                                            <p:fltVal val="0"/>
                                          </p:val>
                                        </p:tav>
                                        <p:tav tm="100000">
                                          <p:val>
                                            <p:strVal val="#ppt_h"/>
                                          </p:val>
                                        </p:tav>
                                      </p:tavLst>
                                    </p:anim>
                                    <p:anim calcmode="lin" valueType="num">
                                      <p:cBhvr>
                                        <p:cTn id="97" dur="400" fill="hold"/>
                                        <p:tgtEl>
                                          <p:spTgt spid="18"/>
                                        </p:tgtEl>
                                        <p:attrNameLst>
                                          <p:attrName>style.rotation</p:attrName>
                                        </p:attrNameLst>
                                      </p:cBhvr>
                                      <p:tavLst>
                                        <p:tav tm="0">
                                          <p:val>
                                            <p:fltVal val="90"/>
                                          </p:val>
                                        </p:tav>
                                        <p:tav tm="100000">
                                          <p:val>
                                            <p:fltVal val="0"/>
                                          </p:val>
                                        </p:tav>
                                      </p:tavLst>
                                    </p:anim>
                                    <p:animEffect transition="in" filter="fade">
                                      <p:cBhvr>
                                        <p:cTn id="98" dur="400"/>
                                        <p:tgtEl>
                                          <p:spTgt spid="18"/>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400" fill="hold"/>
                                        <p:tgtEl>
                                          <p:spTgt spid="20"/>
                                        </p:tgtEl>
                                        <p:attrNameLst>
                                          <p:attrName>ppt_w</p:attrName>
                                        </p:attrNameLst>
                                      </p:cBhvr>
                                      <p:tavLst>
                                        <p:tav tm="0">
                                          <p:val>
                                            <p:fltVal val="0"/>
                                          </p:val>
                                        </p:tav>
                                        <p:tav tm="100000">
                                          <p:val>
                                            <p:strVal val="#ppt_w"/>
                                          </p:val>
                                        </p:tav>
                                      </p:tavLst>
                                    </p:anim>
                                    <p:anim calcmode="lin" valueType="num">
                                      <p:cBhvr>
                                        <p:cTn id="102" dur="400" fill="hold"/>
                                        <p:tgtEl>
                                          <p:spTgt spid="20"/>
                                        </p:tgtEl>
                                        <p:attrNameLst>
                                          <p:attrName>ppt_h</p:attrName>
                                        </p:attrNameLst>
                                      </p:cBhvr>
                                      <p:tavLst>
                                        <p:tav tm="0">
                                          <p:val>
                                            <p:fltVal val="0"/>
                                          </p:val>
                                        </p:tav>
                                        <p:tav tm="100000">
                                          <p:val>
                                            <p:strVal val="#ppt_h"/>
                                          </p:val>
                                        </p:tav>
                                      </p:tavLst>
                                    </p:anim>
                                    <p:anim calcmode="lin" valueType="num">
                                      <p:cBhvr>
                                        <p:cTn id="103" dur="400" fill="hold"/>
                                        <p:tgtEl>
                                          <p:spTgt spid="20"/>
                                        </p:tgtEl>
                                        <p:attrNameLst>
                                          <p:attrName>style.rotation</p:attrName>
                                        </p:attrNameLst>
                                      </p:cBhvr>
                                      <p:tavLst>
                                        <p:tav tm="0">
                                          <p:val>
                                            <p:fltVal val="90"/>
                                          </p:val>
                                        </p:tav>
                                        <p:tav tm="100000">
                                          <p:val>
                                            <p:fltVal val="0"/>
                                          </p:val>
                                        </p:tav>
                                      </p:tavLst>
                                    </p:anim>
                                    <p:animEffect transition="in" filter="fade">
                                      <p:cBhvr>
                                        <p:cTn id="104" dur="400"/>
                                        <p:tgtEl>
                                          <p:spTgt spid="20"/>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p:cTn id="107" dur="400" fill="hold"/>
                                        <p:tgtEl>
                                          <p:spTgt spid="21"/>
                                        </p:tgtEl>
                                        <p:attrNameLst>
                                          <p:attrName>ppt_w</p:attrName>
                                        </p:attrNameLst>
                                      </p:cBhvr>
                                      <p:tavLst>
                                        <p:tav tm="0">
                                          <p:val>
                                            <p:fltVal val="0"/>
                                          </p:val>
                                        </p:tav>
                                        <p:tav tm="100000">
                                          <p:val>
                                            <p:strVal val="#ppt_w"/>
                                          </p:val>
                                        </p:tav>
                                      </p:tavLst>
                                    </p:anim>
                                    <p:anim calcmode="lin" valueType="num">
                                      <p:cBhvr>
                                        <p:cTn id="108" dur="400" fill="hold"/>
                                        <p:tgtEl>
                                          <p:spTgt spid="21"/>
                                        </p:tgtEl>
                                        <p:attrNameLst>
                                          <p:attrName>ppt_h</p:attrName>
                                        </p:attrNameLst>
                                      </p:cBhvr>
                                      <p:tavLst>
                                        <p:tav tm="0">
                                          <p:val>
                                            <p:fltVal val="0"/>
                                          </p:val>
                                        </p:tav>
                                        <p:tav tm="100000">
                                          <p:val>
                                            <p:strVal val="#ppt_h"/>
                                          </p:val>
                                        </p:tav>
                                      </p:tavLst>
                                    </p:anim>
                                    <p:anim calcmode="lin" valueType="num">
                                      <p:cBhvr>
                                        <p:cTn id="109" dur="400" fill="hold"/>
                                        <p:tgtEl>
                                          <p:spTgt spid="21"/>
                                        </p:tgtEl>
                                        <p:attrNameLst>
                                          <p:attrName>style.rotation</p:attrName>
                                        </p:attrNameLst>
                                      </p:cBhvr>
                                      <p:tavLst>
                                        <p:tav tm="0">
                                          <p:val>
                                            <p:fltVal val="90"/>
                                          </p:val>
                                        </p:tav>
                                        <p:tav tm="100000">
                                          <p:val>
                                            <p:fltVal val="0"/>
                                          </p:val>
                                        </p:tav>
                                      </p:tavLst>
                                    </p:anim>
                                    <p:animEffect transition="in" filter="fade">
                                      <p:cBhvr>
                                        <p:cTn id="110" dur="400"/>
                                        <p:tgtEl>
                                          <p:spTgt spid="21"/>
                                        </p:tgtEl>
                                      </p:cBhvr>
                                    </p:animEffect>
                                  </p:childTnLst>
                                </p:cTn>
                              </p:par>
                              <p:par>
                                <p:cTn id="111" presetID="31"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 calcmode="lin" valueType="num">
                                      <p:cBhvr>
                                        <p:cTn id="113" dur="400" fill="hold"/>
                                        <p:tgtEl>
                                          <p:spTgt spid="22"/>
                                        </p:tgtEl>
                                        <p:attrNameLst>
                                          <p:attrName>ppt_w</p:attrName>
                                        </p:attrNameLst>
                                      </p:cBhvr>
                                      <p:tavLst>
                                        <p:tav tm="0">
                                          <p:val>
                                            <p:fltVal val="0"/>
                                          </p:val>
                                        </p:tav>
                                        <p:tav tm="100000">
                                          <p:val>
                                            <p:strVal val="#ppt_w"/>
                                          </p:val>
                                        </p:tav>
                                      </p:tavLst>
                                    </p:anim>
                                    <p:anim calcmode="lin" valueType="num">
                                      <p:cBhvr>
                                        <p:cTn id="114" dur="400" fill="hold"/>
                                        <p:tgtEl>
                                          <p:spTgt spid="22"/>
                                        </p:tgtEl>
                                        <p:attrNameLst>
                                          <p:attrName>ppt_h</p:attrName>
                                        </p:attrNameLst>
                                      </p:cBhvr>
                                      <p:tavLst>
                                        <p:tav tm="0">
                                          <p:val>
                                            <p:fltVal val="0"/>
                                          </p:val>
                                        </p:tav>
                                        <p:tav tm="100000">
                                          <p:val>
                                            <p:strVal val="#ppt_h"/>
                                          </p:val>
                                        </p:tav>
                                      </p:tavLst>
                                    </p:anim>
                                    <p:anim calcmode="lin" valueType="num">
                                      <p:cBhvr>
                                        <p:cTn id="115" dur="400" fill="hold"/>
                                        <p:tgtEl>
                                          <p:spTgt spid="22"/>
                                        </p:tgtEl>
                                        <p:attrNameLst>
                                          <p:attrName>style.rotation</p:attrName>
                                        </p:attrNameLst>
                                      </p:cBhvr>
                                      <p:tavLst>
                                        <p:tav tm="0">
                                          <p:val>
                                            <p:fltVal val="90"/>
                                          </p:val>
                                        </p:tav>
                                        <p:tav tm="100000">
                                          <p:val>
                                            <p:fltVal val="0"/>
                                          </p:val>
                                        </p:tav>
                                      </p:tavLst>
                                    </p:anim>
                                    <p:animEffect transition="in" filter="fade">
                                      <p:cBhvr>
                                        <p:cTn id="116" dur="400"/>
                                        <p:tgtEl>
                                          <p:spTgt spid="22"/>
                                        </p:tgtEl>
                                      </p:cBhvr>
                                    </p:animEffect>
                                  </p:childTnLst>
                                </p:cTn>
                              </p:par>
                              <p:par>
                                <p:cTn id="117" presetID="31" presetClass="entr" presetSubtype="0"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 calcmode="lin" valueType="num">
                                      <p:cBhvr>
                                        <p:cTn id="119" dur="400" fill="hold"/>
                                        <p:tgtEl>
                                          <p:spTgt spid="23"/>
                                        </p:tgtEl>
                                        <p:attrNameLst>
                                          <p:attrName>ppt_w</p:attrName>
                                        </p:attrNameLst>
                                      </p:cBhvr>
                                      <p:tavLst>
                                        <p:tav tm="0">
                                          <p:val>
                                            <p:fltVal val="0"/>
                                          </p:val>
                                        </p:tav>
                                        <p:tav tm="100000">
                                          <p:val>
                                            <p:strVal val="#ppt_w"/>
                                          </p:val>
                                        </p:tav>
                                      </p:tavLst>
                                    </p:anim>
                                    <p:anim calcmode="lin" valueType="num">
                                      <p:cBhvr>
                                        <p:cTn id="120" dur="400" fill="hold"/>
                                        <p:tgtEl>
                                          <p:spTgt spid="23"/>
                                        </p:tgtEl>
                                        <p:attrNameLst>
                                          <p:attrName>ppt_h</p:attrName>
                                        </p:attrNameLst>
                                      </p:cBhvr>
                                      <p:tavLst>
                                        <p:tav tm="0">
                                          <p:val>
                                            <p:fltVal val="0"/>
                                          </p:val>
                                        </p:tav>
                                        <p:tav tm="100000">
                                          <p:val>
                                            <p:strVal val="#ppt_h"/>
                                          </p:val>
                                        </p:tav>
                                      </p:tavLst>
                                    </p:anim>
                                    <p:anim calcmode="lin" valueType="num">
                                      <p:cBhvr>
                                        <p:cTn id="121" dur="400" fill="hold"/>
                                        <p:tgtEl>
                                          <p:spTgt spid="23"/>
                                        </p:tgtEl>
                                        <p:attrNameLst>
                                          <p:attrName>style.rotation</p:attrName>
                                        </p:attrNameLst>
                                      </p:cBhvr>
                                      <p:tavLst>
                                        <p:tav tm="0">
                                          <p:val>
                                            <p:fltVal val="90"/>
                                          </p:val>
                                        </p:tav>
                                        <p:tav tm="100000">
                                          <p:val>
                                            <p:fltVal val="0"/>
                                          </p:val>
                                        </p:tav>
                                      </p:tavLst>
                                    </p:anim>
                                    <p:animEffect transition="in" filter="fade">
                                      <p:cBhvr>
                                        <p:cTn id="122" dur="400"/>
                                        <p:tgtEl>
                                          <p:spTgt spid="23"/>
                                        </p:tgtEl>
                                      </p:cBhvr>
                                    </p:animEffect>
                                  </p:childTnLst>
                                </p:cTn>
                              </p:par>
                              <p:par>
                                <p:cTn id="123" presetID="31" presetClass="entr" presetSubtype="0" fill="hold" grpId="0" nodeType="withEffect">
                                  <p:stCondLst>
                                    <p:cond delay="0"/>
                                  </p:stCondLst>
                                  <p:childTnLst>
                                    <p:set>
                                      <p:cBhvr>
                                        <p:cTn id="124" dur="1" fill="hold">
                                          <p:stCondLst>
                                            <p:cond delay="0"/>
                                          </p:stCondLst>
                                        </p:cTn>
                                        <p:tgtEl>
                                          <p:spTgt spid="27"/>
                                        </p:tgtEl>
                                        <p:attrNameLst>
                                          <p:attrName>style.visibility</p:attrName>
                                        </p:attrNameLst>
                                      </p:cBhvr>
                                      <p:to>
                                        <p:strVal val="visible"/>
                                      </p:to>
                                    </p:set>
                                    <p:anim calcmode="lin" valueType="num">
                                      <p:cBhvr>
                                        <p:cTn id="125" dur="400" fill="hold"/>
                                        <p:tgtEl>
                                          <p:spTgt spid="27"/>
                                        </p:tgtEl>
                                        <p:attrNameLst>
                                          <p:attrName>ppt_w</p:attrName>
                                        </p:attrNameLst>
                                      </p:cBhvr>
                                      <p:tavLst>
                                        <p:tav tm="0">
                                          <p:val>
                                            <p:fltVal val="0"/>
                                          </p:val>
                                        </p:tav>
                                        <p:tav tm="100000">
                                          <p:val>
                                            <p:strVal val="#ppt_w"/>
                                          </p:val>
                                        </p:tav>
                                      </p:tavLst>
                                    </p:anim>
                                    <p:anim calcmode="lin" valueType="num">
                                      <p:cBhvr>
                                        <p:cTn id="126" dur="400" fill="hold"/>
                                        <p:tgtEl>
                                          <p:spTgt spid="27"/>
                                        </p:tgtEl>
                                        <p:attrNameLst>
                                          <p:attrName>ppt_h</p:attrName>
                                        </p:attrNameLst>
                                      </p:cBhvr>
                                      <p:tavLst>
                                        <p:tav tm="0">
                                          <p:val>
                                            <p:fltVal val="0"/>
                                          </p:val>
                                        </p:tav>
                                        <p:tav tm="100000">
                                          <p:val>
                                            <p:strVal val="#ppt_h"/>
                                          </p:val>
                                        </p:tav>
                                      </p:tavLst>
                                    </p:anim>
                                    <p:anim calcmode="lin" valueType="num">
                                      <p:cBhvr>
                                        <p:cTn id="127" dur="400" fill="hold"/>
                                        <p:tgtEl>
                                          <p:spTgt spid="27"/>
                                        </p:tgtEl>
                                        <p:attrNameLst>
                                          <p:attrName>style.rotation</p:attrName>
                                        </p:attrNameLst>
                                      </p:cBhvr>
                                      <p:tavLst>
                                        <p:tav tm="0">
                                          <p:val>
                                            <p:fltVal val="90"/>
                                          </p:val>
                                        </p:tav>
                                        <p:tav tm="100000">
                                          <p:val>
                                            <p:fltVal val="0"/>
                                          </p:val>
                                        </p:tav>
                                      </p:tavLst>
                                    </p:anim>
                                    <p:animEffect transition="in" filter="fade">
                                      <p:cBhvr>
                                        <p:cTn id="128" dur="400"/>
                                        <p:tgtEl>
                                          <p:spTgt spid="27"/>
                                        </p:tgtEl>
                                      </p:cBhvr>
                                    </p:animEffect>
                                  </p:childTnLst>
                                </p:cTn>
                              </p:par>
                              <p:par>
                                <p:cTn id="129" presetID="31" presetClass="entr" presetSubtype="0"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 calcmode="lin" valueType="num">
                                      <p:cBhvr>
                                        <p:cTn id="131" dur="400" fill="hold"/>
                                        <p:tgtEl>
                                          <p:spTgt spid="28"/>
                                        </p:tgtEl>
                                        <p:attrNameLst>
                                          <p:attrName>ppt_w</p:attrName>
                                        </p:attrNameLst>
                                      </p:cBhvr>
                                      <p:tavLst>
                                        <p:tav tm="0">
                                          <p:val>
                                            <p:fltVal val="0"/>
                                          </p:val>
                                        </p:tav>
                                        <p:tav tm="100000">
                                          <p:val>
                                            <p:strVal val="#ppt_w"/>
                                          </p:val>
                                        </p:tav>
                                      </p:tavLst>
                                    </p:anim>
                                    <p:anim calcmode="lin" valueType="num">
                                      <p:cBhvr>
                                        <p:cTn id="132" dur="400" fill="hold"/>
                                        <p:tgtEl>
                                          <p:spTgt spid="28"/>
                                        </p:tgtEl>
                                        <p:attrNameLst>
                                          <p:attrName>ppt_h</p:attrName>
                                        </p:attrNameLst>
                                      </p:cBhvr>
                                      <p:tavLst>
                                        <p:tav tm="0">
                                          <p:val>
                                            <p:fltVal val="0"/>
                                          </p:val>
                                        </p:tav>
                                        <p:tav tm="100000">
                                          <p:val>
                                            <p:strVal val="#ppt_h"/>
                                          </p:val>
                                        </p:tav>
                                      </p:tavLst>
                                    </p:anim>
                                    <p:anim calcmode="lin" valueType="num">
                                      <p:cBhvr>
                                        <p:cTn id="133" dur="400" fill="hold"/>
                                        <p:tgtEl>
                                          <p:spTgt spid="28"/>
                                        </p:tgtEl>
                                        <p:attrNameLst>
                                          <p:attrName>style.rotation</p:attrName>
                                        </p:attrNameLst>
                                      </p:cBhvr>
                                      <p:tavLst>
                                        <p:tav tm="0">
                                          <p:val>
                                            <p:fltVal val="90"/>
                                          </p:val>
                                        </p:tav>
                                        <p:tav tm="100000">
                                          <p:val>
                                            <p:fltVal val="0"/>
                                          </p:val>
                                        </p:tav>
                                      </p:tavLst>
                                    </p:anim>
                                    <p:animEffect transition="in" filter="fade">
                                      <p:cBhvr>
                                        <p:cTn id="134" dur="400"/>
                                        <p:tgtEl>
                                          <p:spTgt spid="28"/>
                                        </p:tgtEl>
                                      </p:cBhvr>
                                    </p:animEffect>
                                  </p:childTnLst>
                                </p:cTn>
                              </p:par>
                              <p:par>
                                <p:cTn id="135" presetID="31" presetClass="entr" presetSubtype="0" fill="hold" grpId="0" nodeType="withEffect">
                                  <p:stCondLst>
                                    <p:cond delay="0"/>
                                  </p:stCondLst>
                                  <p:childTnLst>
                                    <p:set>
                                      <p:cBhvr>
                                        <p:cTn id="136" dur="1" fill="hold">
                                          <p:stCondLst>
                                            <p:cond delay="0"/>
                                          </p:stCondLst>
                                        </p:cTn>
                                        <p:tgtEl>
                                          <p:spTgt spid="29"/>
                                        </p:tgtEl>
                                        <p:attrNameLst>
                                          <p:attrName>style.visibility</p:attrName>
                                        </p:attrNameLst>
                                      </p:cBhvr>
                                      <p:to>
                                        <p:strVal val="visible"/>
                                      </p:to>
                                    </p:set>
                                    <p:anim calcmode="lin" valueType="num">
                                      <p:cBhvr>
                                        <p:cTn id="137" dur="400" fill="hold"/>
                                        <p:tgtEl>
                                          <p:spTgt spid="29"/>
                                        </p:tgtEl>
                                        <p:attrNameLst>
                                          <p:attrName>ppt_w</p:attrName>
                                        </p:attrNameLst>
                                      </p:cBhvr>
                                      <p:tavLst>
                                        <p:tav tm="0">
                                          <p:val>
                                            <p:fltVal val="0"/>
                                          </p:val>
                                        </p:tav>
                                        <p:tav tm="100000">
                                          <p:val>
                                            <p:strVal val="#ppt_w"/>
                                          </p:val>
                                        </p:tav>
                                      </p:tavLst>
                                    </p:anim>
                                    <p:anim calcmode="lin" valueType="num">
                                      <p:cBhvr>
                                        <p:cTn id="138" dur="400" fill="hold"/>
                                        <p:tgtEl>
                                          <p:spTgt spid="29"/>
                                        </p:tgtEl>
                                        <p:attrNameLst>
                                          <p:attrName>ppt_h</p:attrName>
                                        </p:attrNameLst>
                                      </p:cBhvr>
                                      <p:tavLst>
                                        <p:tav tm="0">
                                          <p:val>
                                            <p:fltVal val="0"/>
                                          </p:val>
                                        </p:tav>
                                        <p:tav tm="100000">
                                          <p:val>
                                            <p:strVal val="#ppt_h"/>
                                          </p:val>
                                        </p:tav>
                                      </p:tavLst>
                                    </p:anim>
                                    <p:anim calcmode="lin" valueType="num">
                                      <p:cBhvr>
                                        <p:cTn id="139" dur="400" fill="hold"/>
                                        <p:tgtEl>
                                          <p:spTgt spid="29"/>
                                        </p:tgtEl>
                                        <p:attrNameLst>
                                          <p:attrName>style.rotation</p:attrName>
                                        </p:attrNameLst>
                                      </p:cBhvr>
                                      <p:tavLst>
                                        <p:tav tm="0">
                                          <p:val>
                                            <p:fltVal val="90"/>
                                          </p:val>
                                        </p:tav>
                                        <p:tav tm="100000">
                                          <p:val>
                                            <p:fltVal val="0"/>
                                          </p:val>
                                        </p:tav>
                                      </p:tavLst>
                                    </p:anim>
                                    <p:animEffect transition="in" filter="fade">
                                      <p:cBhvr>
                                        <p:cTn id="140" dur="400"/>
                                        <p:tgtEl>
                                          <p:spTgt spid="29"/>
                                        </p:tgtEl>
                                      </p:cBhvr>
                                    </p:animEffect>
                                  </p:childTnLst>
                                </p:cTn>
                              </p:par>
                              <p:par>
                                <p:cTn id="141" presetID="31" presetClass="entr" presetSubtype="0" fill="hold" grpId="0" nodeType="withEffect">
                                  <p:stCondLst>
                                    <p:cond delay="0"/>
                                  </p:stCondLst>
                                  <p:childTnLst>
                                    <p:set>
                                      <p:cBhvr>
                                        <p:cTn id="142" dur="1" fill="hold">
                                          <p:stCondLst>
                                            <p:cond delay="0"/>
                                          </p:stCondLst>
                                        </p:cTn>
                                        <p:tgtEl>
                                          <p:spTgt spid="30"/>
                                        </p:tgtEl>
                                        <p:attrNameLst>
                                          <p:attrName>style.visibility</p:attrName>
                                        </p:attrNameLst>
                                      </p:cBhvr>
                                      <p:to>
                                        <p:strVal val="visible"/>
                                      </p:to>
                                    </p:set>
                                    <p:anim calcmode="lin" valueType="num">
                                      <p:cBhvr>
                                        <p:cTn id="143" dur="400" fill="hold"/>
                                        <p:tgtEl>
                                          <p:spTgt spid="30"/>
                                        </p:tgtEl>
                                        <p:attrNameLst>
                                          <p:attrName>ppt_w</p:attrName>
                                        </p:attrNameLst>
                                      </p:cBhvr>
                                      <p:tavLst>
                                        <p:tav tm="0">
                                          <p:val>
                                            <p:fltVal val="0"/>
                                          </p:val>
                                        </p:tav>
                                        <p:tav tm="100000">
                                          <p:val>
                                            <p:strVal val="#ppt_w"/>
                                          </p:val>
                                        </p:tav>
                                      </p:tavLst>
                                    </p:anim>
                                    <p:anim calcmode="lin" valueType="num">
                                      <p:cBhvr>
                                        <p:cTn id="144" dur="400" fill="hold"/>
                                        <p:tgtEl>
                                          <p:spTgt spid="30"/>
                                        </p:tgtEl>
                                        <p:attrNameLst>
                                          <p:attrName>ppt_h</p:attrName>
                                        </p:attrNameLst>
                                      </p:cBhvr>
                                      <p:tavLst>
                                        <p:tav tm="0">
                                          <p:val>
                                            <p:fltVal val="0"/>
                                          </p:val>
                                        </p:tav>
                                        <p:tav tm="100000">
                                          <p:val>
                                            <p:strVal val="#ppt_h"/>
                                          </p:val>
                                        </p:tav>
                                      </p:tavLst>
                                    </p:anim>
                                    <p:anim calcmode="lin" valueType="num">
                                      <p:cBhvr>
                                        <p:cTn id="145" dur="400" fill="hold"/>
                                        <p:tgtEl>
                                          <p:spTgt spid="30"/>
                                        </p:tgtEl>
                                        <p:attrNameLst>
                                          <p:attrName>style.rotation</p:attrName>
                                        </p:attrNameLst>
                                      </p:cBhvr>
                                      <p:tavLst>
                                        <p:tav tm="0">
                                          <p:val>
                                            <p:fltVal val="90"/>
                                          </p:val>
                                        </p:tav>
                                        <p:tav tm="100000">
                                          <p:val>
                                            <p:fltVal val="0"/>
                                          </p:val>
                                        </p:tav>
                                      </p:tavLst>
                                    </p:anim>
                                    <p:animEffect transition="in" filter="fade">
                                      <p:cBhvr>
                                        <p:cTn id="146" dur="400"/>
                                        <p:tgtEl>
                                          <p:spTgt spid="30"/>
                                        </p:tgtEl>
                                      </p:cBhvr>
                                    </p:animEffect>
                                  </p:childTnLst>
                                </p:cTn>
                              </p:par>
                              <p:par>
                                <p:cTn id="147" presetID="31" presetClass="entr" presetSubtype="0" fill="hold" grpId="0" nodeType="withEffect">
                                  <p:stCondLst>
                                    <p:cond delay="0"/>
                                  </p:stCondLst>
                                  <p:childTnLst>
                                    <p:set>
                                      <p:cBhvr>
                                        <p:cTn id="148" dur="1" fill="hold">
                                          <p:stCondLst>
                                            <p:cond delay="0"/>
                                          </p:stCondLst>
                                        </p:cTn>
                                        <p:tgtEl>
                                          <p:spTgt spid="31"/>
                                        </p:tgtEl>
                                        <p:attrNameLst>
                                          <p:attrName>style.visibility</p:attrName>
                                        </p:attrNameLst>
                                      </p:cBhvr>
                                      <p:to>
                                        <p:strVal val="visible"/>
                                      </p:to>
                                    </p:set>
                                    <p:anim calcmode="lin" valueType="num">
                                      <p:cBhvr>
                                        <p:cTn id="149" dur="400" fill="hold"/>
                                        <p:tgtEl>
                                          <p:spTgt spid="31"/>
                                        </p:tgtEl>
                                        <p:attrNameLst>
                                          <p:attrName>ppt_w</p:attrName>
                                        </p:attrNameLst>
                                      </p:cBhvr>
                                      <p:tavLst>
                                        <p:tav tm="0">
                                          <p:val>
                                            <p:fltVal val="0"/>
                                          </p:val>
                                        </p:tav>
                                        <p:tav tm="100000">
                                          <p:val>
                                            <p:strVal val="#ppt_w"/>
                                          </p:val>
                                        </p:tav>
                                      </p:tavLst>
                                    </p:anim>
                                    <p:anim calcmode="lin" valueType="num">
                                      <p:cBhvr>
                                        <p:cTn id="150" dur="400" fill="hold"/>
                                        <p:tgtEl>
                                          <p:spTgt spid="31"/>
                                        </p:tgtEl>
                                        <p:attrNameLst>
                                          <p:attrName>ppt_h</p:attrName>
                                        </p:attrNameLst>
                                      </p:cBhvr>
                                      <p:tavLst>
                                        <p:tav tm="0">
                                          <p:val>
                                            <p:fltVal val="0"/>
                                          </p:val>
                                        </p:tav>
                                        <p:tav tm="100000">
                                          <p:val>
                                            <p:strVal val="#ppt_h"/>
                                          </p:val>
                                        </p:tav>
                                      </p:tavLst>
                                    </p:anim>
                                    <p:anim calcmode="lin" valueType="num">
                                      <p:cBhvr>
                                        <p:cTn id="151" dur="400" fill="hold"/>
                                        <p:tgtEl>
                                          <p:spTgt spid="31"/>
                                        </p:tgtEl>
                                        <p:attrNameLst>
                                          <p:attrName>style.rotation</p:attrName>
                                        </p:attrNameLst>
                                      </p:cBhvr>
                                      <p:tavLst>
                                        <p:tav tm="0">
                                          <p:val>
                                            <p:fltVal val="90"/>
                                          </p:val>
                                        </p:tav>
                                        <p:tav tm="100000">
                                          <p:val>
                                            <p:fltVal val="0"/>
                                          </p:val>
                                        </p:tav>
                                      </p:tavLst>
                                    </p:anim>
                                    <p:animEffect transition="in" filter="fade">
                                      <p:cBhvr>
                                        <p:cTn id="152" dur="400"/>
                                        <p:tgtEl>
                                          <p:spTgt spid="31"/>
                                        </p:tgtEl>
                                      </p:cBhvr>
                                    </p:animEffect>
                                  </p:childTnLst>
                                </p:cTn>
                              </p:par>
                              <p:par>
                                <p:cTn id="153" presetID="31" presetClass="entr" presetSubtype="0" fill="hold" grpId="0" nodeType="withEffect">
                                  <p:stCondLst>
                                    <p:cond delay="0"/>
                                  </p:stCondLst>
                                  <p:childTnLst>
                                    <p:set>
                                      <p:cBhvr>
                                        <p:cTn id="154" dur="1" fill="hold">
                                          <p:stCondLst>
                                            <p:cond delay="0"/>
                                          </p:stCondLst>
                                        </p:cTn>
                                        <p:tgtEl>
                                          <p:spTgt spid="32"/>
                                        </p:tgtEl>
                                        <p:attrNameLst>
                                          <p:attrName>style.visibility</p:attrName>
                                        </p:attrNameLst>
                                      </p:cBhvr>
                                      <p:to>
                                        <p:strVal val="visible"/>
                                      </p:to>
                                    </p:set>
                                    <p:anim calcmode="lin" valueType="num">
                                      <p:cBhvr>
                                        <p:cTn id="155" dur="400" fill="hold"/>
                                        <p:tgtEl>
                                          <p:spTgt spid="32"/>
                                        </p:tgtEl>
                                        <p:attrNameLst>
                                          <p:attrName>ppt_w</p:attrName>
                                        </p:attrNameLst>
                                      </p:cBhvr>
                                      <p:tavLst>
                                        <p:tav tm="0">
                                          <p:val>
                                            <p:fltVal val="0"/>
                                          </p:val>
                                        </p:tav>
                                        <p:tav tm="100000">
                                          <p:val>
                                            <p:strVal val="#ppt_w"/>
                                          </p:val>
                                        </p:tav>
                                      </p:tavLst>
                                    </p:anim>
                                    <p:anim calcmode="lin" valueType="num">
                                      <p:cBhvr>
                                        <p:cTn id="156" dur="400" fill="hold"/>
                                        <p:tgtEl>
                                          <p:spTgt spid="32"/>
                                        </p:tgtEl>
                                        <p:attrNameLst>
                                          <p:attrName>ppt_h</p:attrName>
                                        </p:attrNameLst>
                                      </p:cBhvr>
                                      <p:tavLst>
                                        <p:tav tm="0">
                                          <p:val>
                                            <p:fltVal val="0"/>
                                          </p:val>
                                        </p:tav>
                                        <p:tav tm="100000">
                                          <p:val>
                                            <p:strVal val="#ppt_h"/>
                                          </p:val>
                                        </p:tav>
                                      </p:tavLst>
                                    </p:anim>
                                    <p:anim calcmode="lin" valueType="num">
                                      <p:cBhvr>
                                        <p:cTn id="157" dur="400" fill="hold"/>
                                        <p:tgtEl>
                                          <p:spTgt spid="32"/>
                                        </p:tgtEl>
                                        <p:attrNameLst>
                                          <p:attrName>style.rotation</p:attrName>
                                        </p:attrNameLst>
                                      </p:cBhvr>
                                      <p:tavLst>
                                        <p:tav tm="0">
                                          <p:val>
                                            <p:fltVal val="90"/>
                                          </p:val>
                                        </p:tav>
                                        <p:tav tm="100000">
                                          <p:val>
                                            <p:fltVal val="0"/>
                                          </p:val>
                                        </p:tav>
                                      </p:tavLst>
                                    </p:anim>
                                    <p:animEffect transition="in" filter="fade">
                                      <p:cBhvr>
                                        <p:cTn id="158" dur="400"/>
                                        <p:tgtEl>
                                          <p:spTgt spid="32"/>
                                        </p:tgtEl>
                                      </p:cBhvr>
                                    </p:animEffect>
                                  </p:childTnLst>
                                </p:cTn>
                              </p:par>
                              <p:par>
                                <p:cTn id="159" presetID="31" presetClass="entr" presetSubtype="0" fill="hold" grpId="0" nodeType="withEffect">
                                  <p:stCondLst>
                                    <p:cond delay="0"/>
                                  </p:stCondLst>
                                  <p:childTnLst>
                                    <p:set>
                                      <p:cBhvr>
                                        <p:cTn id="160" dur="1" fill="hold">
                                          <p:stCondLst>
                                            <p:cond delay="0"/>
                                          </p:stCondLst>
                                        </p:cTn>
                                        <p:tgtEl>
                                          <p:spTgt spid="33"/>
                                        </p:tgtEl>
                                        <p:attrNameLst>
                                          <p:attrName>style.visibility</p:attrName>
                                        </p:attrNameLst>
                                      </p:cBhvr>
                                      <p:to>
                                        <p:strVal val="visible"/>
                                      </p:to>
                                    </p:set>
                                    <p:anim calcmode="lin" valueType="num">
                                      <p:cBhvr>
                                        <p:cTn id="161" dur="400" fill="hold"/>
                                        <p:tgtEl>
                                          <p:spTgt spid="33"/>
                                        </p:tgtEl>
                                        <p:attrNameLst>
                                          <p:attrName>ppt_w</p:attrName>
                                        </p:attrNameLst>
                                      </p:cBhvr>
                                      <p:tavLst>
                                        <p:tav tm="0">
                                          <p:val>
                                            <p:fltVal val="0"/>
                                          </p:val>
                                        </p:tav>
                                        <p:tav tm="100000">
                                          <p:val>
                                            <p:strVal val="#ppt_w"/>
                                          </p:val>
                                        </p:tav>
                                      </p:tavLst>
                                    </p:anim>
                                    <p:anim calcmode="lin" valueType="num">
                                      <p:cBhvr>
                                        <p:cTn id="162" dur="400" fill="hold"/>
                                        <p:tgtEl>
                                          <p:spTgt spid="33"/>
                                        </p:tgtEl>
                                        <p:attrNameLst>
                                          <p:attrName>ppt_h</p:attrName>
                                        </p:attrNameLst>
                                      </p:cBhvr>
                                      <p:tavLst>
                                        <p:tav tm="0">
                                          <p:val>
                                            <p:fltVal val="0"/>
                                          </p:val>
                                        </p:tav>
                                        <p:tav tm="100000">
                                          <p:val>
                                            <p:strVal val="#ppt_h"/>
                                          </p:val>
                                        </p:tav>
                                      </p:tavLst>
                                    </p:anim>
                                    <p:anim calcmode="lin" valueType="num">
                                      <p:cBhvr>
                                        <p:cTn id="163" dur="400" fill="hold"/>
                                        <p:tgtEl>
                                          <p:spTgt spid="33"/>
                                        </p:tgtEl>
                                        <p:attrNameLst>
                                          <p:attrName>style.rotation</p:attrName>
                                        </p:attrNameLst>
                                      </p:cBhvr>
                                      <p:tavLst>
                                        <p:tav tm="0">
                                          <p:val>
                                            <p:fltVal val="90"/>
                                          </p:val>
                                        </p:tav>
                                        <p:tav tm="100000">
                                          <p:val>
                                            <p:fltVal val="0"/>
                                          </p:val>
                                        </p:tav>
                                      </p:tavLst>
                                    </p:anim>
                                    <p:animEffect transition="in" filter="fade">
                                      <p:cBhvr>
                                        <p:cTn id="164" dur="400"/>
                                        <p:tgtEl>
                                          <p:spTgt spid="33"/>
                                        </p:tgtEl>
                                      </p:cBhvr>
                                    </p:animEffect>
                                  </p:childTnLst>
                                </p:cTn>
                              </p:par>
                              <p:par>
                                <p:cTn id="165" presetID="31" presetClass="entr" presetSubtype="0" fill="hold" grpId="0" nodeType="withEffect">
                                  <p:stCondLst>
                                    <p:cond delay="0"/>
                                  </p:stCondLst>
                                  <p:childTnLst>
                                    <p:set>
                                      <p:cBhvr>
                                        <p:cTn id="166" dur="1" fill="hold">
                                          <p:stCondLst>
                                            <p:cond delay="0"/>
                                          </p:stCondLst>
                                        </p:cTn>
                                        <p:tgtEl>
                                          <p:spTgt spid="34"/>
                                        </p:tgtEl>
                                        <p:attrNameLst>
                                          <p:attrName>style.visibility</p:attrName>
                                        </p:attrNameLst>
                                      </p:cBhvr>
                                      <p:to>
                                        <p:strVal val="visible"/>
                                      </p:to>
                                    </p:set>
                                    <p:anim calcmode="lin" valueType="num">
                                      <p:cBhvr>
                                        <p:cTn id="167" dur="400" fill="hold"/>
                                        <p:tgtEl>
                                          <p:spTgt spid="34"/>
                                        </p:tgtEl>
                                        <p:attrNameLst>
                                          <p:attrName>ppt_w</p:attrName>
                                        </p:attrNameLst>
                                      </p:cBhvr>
                                      <p:tavLst>
                                        <p:tav tm="0">
                                          <p:val>
                                            <p:fltVal val="0"/>
                                          </p:val>
                                        </p:tav>
                                        <p:tav tm="100000">
                                          <p:val>
                                            <p:strVal val="#ppt_w"/>
                                          </p:val>
                                        </p:tav>
                                      </p:tavLst>
                                    </p:anim>
                                    <p:anim calcmode="lin" valueType="num">
                                      <p:cBhvr>
                                        <p:cTn id="168" dur="400" fill="hold"/>
                                        <p:tgtEl>
                                          <p:spTgt spid="34"/>
                                        </p:tgtEl>
                                        <p:attrNameLst>
                                          <p:attrName>ppt_h</p:attrName>
                                        </p:attrNameLst>
                                      </p:cBhvr>
                                      <p:tavLst>
                                        <p:tav tm="0">
                                          <p:val>
                                            <p:fltVal val="0"/>
                                          </p:val>
                                        </p:tav>
                                        <p:tav tm="100000">
                                          <p:val>
                                            <p:strVal val="#ppt_h"/>
                                          </p:val>
                                        </p:tav>
                                      </p:tavLst>
                                    </p:anim>
                                    <p:anim calcmode="lin" valueType="num">
                                      <p:cBhvr>
                                        <p:cTn id="169" dur="400" fill="hold"/>
                                        <p:tgtEl>
                                          <p:spTgt spid="34"/>
                                        </p:tgtEl>
                                        <p:attrNameLst>
                                          <p:attrName>style.rotation</p:attrName>
                                        </p:attrNameLst>
                                      </p:cBhvr>
                                      <p:tavLst>
                                        <p:tav tm="0">
                                          <p:val>
                                            <p:fltVal val="90"/>
                                          </p:val>
                                        </p:tav>
                                        <p:tav tm="100000">
                                          <p:val>
                                            <p:fltVal val="0"/>
                                          </p:val>
                                        </p:tav>
                                      </p:tavLst>
                                    </p:anim>
                                    <p:animEffect transition="in" filter="fade">
                                      <p:cBhvr>
                                        <p:cTn id="170" dur="400"/>
                                        <p:tgtEl>
                                          <p:spTgt spid="34"/>
                                        </p:tgtEl>
                                      </p:cBhvr>
                                    </p:animEffect>
                                  </p:childTnLst>
                                </p:cTn>
                              </p:par>
                              <p:par>
                                <p:cTn id="171" presetID="31" presetClass="entr" presetSubtype="0" fill="hold" grpId="0" nodeType="withEffect">
                                  <p:stCondLst>
                                    <p:cond delay="0"/>
                                  </p:stCondLst>
                                  <p:childTnLst>
                                    <p:set>
                                      <p:cBhvr>
                                        <p:cTn id="172" dur="1" fill="hold">
                                          <p:stCondLst>
                                            <p:cond delay="0"/>
                                          </p:stCondLst>
                                        </p:cTn>
                                        <p:tgtEl>
                                          <p:spTgt spid="35"/>
                                        </p:tgtEl>
                                        <p:attrNameLst>
                                          <p:attrName>style.visibility</p:attrName>
                                        </p:attrNameLst>
                                      </p:cBhvr>
                                      <p:to>
                                        <p:strVal val="visible"/>
                                      </p:to>
                                    </p:set>
                                    <p:anim calcmode="lin" valueType="num">
                                      <p:cBhvr>
                                        <p:cTn id="173" dur="400" fill="hold"/>
                                        <p:tgtEl>
                                          <p:spTgt spid="35"/>
                                        </p:tgtEl>
                                        <p:attrNameLst>
                                          <p:attrName>ppt_w</p:attrName>
                                        </p:attrNameLst>
                                      </p:cBhvr>
                                      <p:tavLst>
                                        <p:tav tm="0">
                                          <p:val>
                                            <p:fltVal val="0"/>
                                          </p:val>
                                        </p:tav>
                                        <p:tav tm="100000">
                                          <p:val>
                                            <p:strVal val="#ppt_w"/>
                                          </p:val>
                                        </p:tav>
                                      </p:tavLst>
                                    </p:anim>
                                    <p:anim calcmode="lin" valueType="num">
                                      <p:cBhvr>
                                        <p:cTn id="174" dur="400" fill="hold"/>
                                        <p:tgtEl>
                                          <p:spTgt spid="35"/>
                                        </p:tgtEl>
                                        <p:attrNameLst>
                                          <p:attrName>ppt_h</p:attrName>
                                        </p:attrNameLst>
                                      </p:cBhvr>
                                      <p:tavLst>
                                        <p:tav tm="0">
                                          <p:val>
                                            <p:fltVal val="0"/>
                                          </p:val>
                                        </p:tav>
                                        <p:tav tm="100000">
                                          <p:val>
                                            <p:strVal val="#ppt_h"/>
                                          </p:val>
                                        </p:tav>
                                      </p:tavLst>
                                    </p:anim>
                                    <p:anim calcmode="lin" valueType="num">
                                      <p:cBhvr>
                                        <p:cTn id="175" dur="400" fill="hold"/>
                                        <p:tgtEl>
                                          <p:spTgt spid="35"/>
                                        </p:tgtEl>
                                        <p:attrNameLst>
                                          <p:attrName>style.rotation</p:attrName>
                                        </p:attrNameLst>
                                      </p:cBhvr>
                                      <p:tavLst>
                                        <p:tav tm="0">
                                          <p:val>
                                            <p:fltVal val="90"/>
                                          </p:val>
                                        </p:tav>
                                        <p:tav tm="100000">
                                          <p:val>
                                            <p:fltVal val="0"/>
                                          </p:val>
                                        </p:tav>
                                      </p:tavLst>
                                    </p:anim>
                                    <p:animEffect transition="in" filter="fade">
                                      <p:cBhvr>
                                        <p:cTn id="176" dur="400"/>
                                        <p:tgtEl>
                                          <p:spTgt spid="35"/>
                                        </p:tgtEl>
                                      </p:cBhvr>
                                    </p:animEffect>
                                  </p:childTnLst>
                                </p:cTn>
                              </p:par>
                              <p:par>
                                <p:cTn id="177" presetID="31" presetClass="entr" presetSubtype="0" fill="hold" grpId="0" nodeType="withEffect">
                                  <p:stCondLst>
                                    <p:cond delay="0"/>
                                  </p:stCondLst>
                                  <p:childTnLst>
                                    <p:set>
                                      <p:cBhvr>
                                        <p:cTn id="178" dur="1" fill="hold">
                                          <p:stCondLst>
                                            <p:cond delay="0"/>
                                          </p:stCondLst>
                                        </p:cTn>
                                        <p:tgtEl>
                                          <p:spTgt spid="36"/>
                                        </p:tgtEl>
                                        <p:attrNameLst>
                                          <p:attrName>style.visibility</p:attrName>
                                        </p:attrNameLst>
                                      </p:cBhvr>
                                      <p:to>
                                        <p:strVal val="visible"/>
                                      </p:to>
                                    </p:set>
                                    <p:anim calcmode="lin" valueType="num">
                                      <p:cBhvr>
                                        <p:cTn id="179" dur="400" fill="hold"/>
                                        <p:tgtEl>
                                          <p:spTgt spid="36"/>
                                        </p:tgtEl>
                                        <p:attrNameLst>
                                          <p:attrName>ppt_w</p:attrName>
                                        </p:attrNameLst>
                                      </p:cBhvr>
                                      <p:tavLst>
                                        <p:tav tm="0">
                                          <p:val>
                                            <p:fltVal val="0"/>
                                          </p:val>
                                        </p:tav>
                                        <p:tav tm="100000">
                                          <p:val>
                                            <p:strVal val="#ppt_w"/>
                                          </p:val>
                                        </p:tav>
                                      </p:tavLst>
                                    </p:anim>
                                    <p:anim calcmode="lin" valueType="num">
                                      <p:cBhvr>
                                        <p:cTn id="180" dur="400" fill="hold"/>
                                        <p:tgtEl>
                                          <p:spTgt spid="36"/>
                                        </p:tgtEl>
                                        <p:attrNameLst>
                                          <p:attrName>ppt_h</p:attrName>
                                        </p:attrNameLst>
                                      </p:cBhvr>
                                      <p:tavLst>
                                        <p:tav tm="0">
                                          <p:val>
                                            <p:fltVal val="0"/>
                                          </p:val>
                                        </p:tav>
                                        <p:tav tm="100000">
                                          <p:val>
                                            <p:strVal val="#ppt_h"/>
                                          </p:val>
                                        </p:tav>
                                      </p:tavLst>
                                    </p:anim>
                                    <p:anim calcmode="lin" valueType="num">
                                      <p:cBhvr>
                                        <p:cTn id="181" dur="400" fill="hold"/>
                                        <p:tgtEl>
                                          <p:spTgt spid="36"/>
                                        </p:tgtEl>
                                        <p:attrNameLst>
                                          <p:attrName>style.rotation</p:attrName>
                                        </p:attrNameLst>
                                      </p:cBhvr>
                                      <p:tavLst>
                                        <p:tav tm="0">
                                          <p:val>
                                            <p:fltVal val="90"/>
                                          </p:val>
                                        </p:tav>
                                        <p:tav tm="100000">
                                          <p:val>
                                            <p:fltVal val="0"/>
                                          </p:val>
                                        </p:tav>
                                      </p:tavLst>
                                    </p:anim>
                                    <p:animEffect transition="in" filter="fade">
                                      <p:cBhvr>
                                        <p:cTn id="182" dur="400"/>
                                        <p:tgtEl>
                                          <p:spTgt spid="36"/>
                                        </p:tgtEl>
                                      </p:cBhvr>
                                    </p:animEffect>
                                  </p:childTnLst>
                                </p:cTn>
                              </p:par>
                              <p:par>
                                <p:cTn id="183" presetID="31" presetClass="entr" presetSubtype="0" fill="hold" grpId="0" nodeType="withEffect">
                                  <p:stCondLst>
                                    <p:cond delay="0"/>
                                  </p:stCondLst>
                                  <p:childTnLst>
                                    <p:set>
                                      <p:cBhvr>
                                        <p:cTn id="184" dur="1" fill="hold">
                                          <p:stCondLst>
                                            <p:cond delay="0"/>
                                          </p:stCondLst>
                                        </p:cTn>
                                        <p:tgtEl>
                                          <p:spTgt spid="37"/>
                                        </p:tgtEl>
                                        <p:attrNameLst>
                                          <p:attrName>style.visibility</p:attrName>
                                        </p:attrNameLst>
                                      </p:cBhvr>
                                      <p:to>
                                        <p:strVal val="visible"/>
                                      </p:to>
                                    </p:set>
                                    <p:anim calcmode="lin" valueType="num">
                                      <p:cBhvr>
                                        <p:cTn id="185" dur="400" fill="hold"/>
                                        <p:tgtEl>
                                          <p:spTgt spid="37"/>
                                        </p:tgtEl>
                                        <p:attrNameLst>
                                          <p:attrName>ppt_w</p:attrName>
                                        </p:attrNameLst>
                                      </p:cBhvr>
                                      <p:tavLst>
                                        <p:tav tm="0">
                                          <p:val>
                                            <p:fltVal val="0"/>
                                          </p:val>
                                        </p:tav>
                                        <p:tav tm="100000">
                                          <p:val>
                                            <p:strVal val="#ppt_w"/>
                                          </p:val>
                                        </p:tav>
                                      </p:tavLst>
                                    </p:anim>
                                    <p:anim calcmode="lin" valueType="num">
                                      <p:cBhvr>
                                        <p:cTn id="186" dur="400" fill="hold"/>
                                        <p:tgtEl>
                                          <p:spTgt spid="37"/>
                                        </p:tgtEl>
                                        <p:attrNameLst>
                                          <p:attrName>ppt_h</p:attrName>
                                        </p:attrNameLst>
                                      </p:cBhvr>
                                      <p:tavLst>
                                        <p:tav tm="0">
                                          <p:val>
                                            <p:fltVal val="0"/>
                                          </p:val>
                                        </p:tav>
                                        <p:tav tm="100000">
                                          <p:val>
                                            <p:strVal val="#ppt_h"/>
                                          </p:val>
                                        </p:tav>
                                      </p:tavLst>
                                    </p:anim>
                                    <p:anim calcmode="lin" valueType="num">
                                      <p:cBhvr>
                                        <p:cTn id="187" dur="400" fill="hold"/>
                                        <p:tgtEl>
                                          <p:spTgt spid="37"/>
                                        </p:tgtEl>
                                        <p:attrNameLst>
                                          <p:attrName>style.rotation</p:attrName>
                                        </p:attrNameLst>
                                      </p:cBhvr>
                                      <p:tavLst>
                                        <p:tav tm="0">
                                          <p:val>
                                            <p:fltVal val="90"/>
                                          </p:val>
                                        </p:tav>
                                        <p:tav tm="100000">
                                          <p:val>
                                            <p:fltVal val="0"/>
                                          </p:val>
                                        </p:tav>
                                      </p:tavLst>
                                    </p:anim>
                                    <p:animEffect transition="in" filter="fade">
                                      <p:cBhvr>
                                        <p:cTn id="188" dur="400"/>
                                        <p:tgtEl>
                                          <p:spTgt spid="37"/>
                                        </p:tgtEl>
                                      </p:cBhvr>
                                    </p:animEffect>
                                  </p:childTnLst>
                                </p:cTn>
                              </p:par>
                              <p:par>
                                <p:cTn id="189" presetID="31" presetClass="entr" presetSubtype="0" fill="hold" grpId="0" nodeType="withEffect">
                                  <p:stCondLst>
                                    <p:cond delay="0"/>
                                  </p:stCondLst>
                                  <p:childTnLst>
                                    <p:set>
                                      <p:cBhvr>
                                        <p:cTn id="190" dur="1" fill="hold">
                                          <p:stCondLst>
                                            <p:cond delay="0"/>
                                          </p:stCondLst>
                                        </p:cTn>
                                        <p:tgtEl>
                                          <p:spTgt spid="38"/>
                                        </p:tgtEl>
                                        <p:attrNameLst>
                                          <p:attrName>style.visibility</p:attrName>
                                        </p:attrNameLst>
                                      </p:cBhvr>
                                      <p:to>
                                        <p:strVal val="visible"/>
                                      </p:to>
                                    </p:set>
                                    <p:anim calcmode="lin" valueType="num">
                                      <p:cBhvr>
                                        <p:cTn id="191" dur="400" fill="hold"/>
                                        <p:tgtEl>
                                          <p:spTgt spid="38"/>
                                        </p:tgtEl>
                                        <p:attrNameLst>
                                          <p:attrName>ppt_w</p:attrName>
                                        </p:attrNameLst>
                                      </p:cBhvr>
                                      <p:tavLst>
                                        <p:tav tm="0">
                                          <p:val>
                                            <p:fltVal val="0"/>
                                          </p:val>
                                        </p:tav>
                                        <p:tav tm="100000">
                                          <p:val>
                                            <p:strVal val="#ppt_w"/>
                                          </p:val>
                                        </p:tav>
                                      </p:tavLst>
                                    </p:anim>
                                    <p:anim calcmode="lin" valueType="num">
                                      <p:cBhvr>
                                        <p:cTn id="192" dur="400" fill="hold"/>
                                        <p:tgtEl>
                                          <p:spTgt spid="38"/>
                                        </p:tgtEl>
                                        <p:attrNameLst>
                                          <p:attrName>ppt_h</p:attrName>
                                        </p:attrNameLst>
                                      </p:cBhvr>
                                      <p:tavLst>
                                        <p:tav tm="0">
                                          <p:val>
                                            <p:fltVal val="0"/>
                                          </p:val>
                                        </p:tav>
                                        <p:tav tm="100000">
                                          <p:val>
                                            <p:strVal val="#ppt_h"/>
                                          </p:val>
                                        </p:tav>
                                      </p:tavLst>
                                    </p:anim>
                                    <p:anim calcmode="lin" valueType="num">
                                      <p:cBhvr>
                                        <p:cTn id="193" dur="400" fill="hold"/>
                                        <p:tgtEl>
                                          <p:spTgt spid="38"/>
                                        </p:tgtEl>
                                        <p:attrNameLst>
                                          <p:attrName>style.rotation</p:attrName>
                                        </p:attrNameLst>
                                      </p:cBhvr>
                                      <p:tavLst>
                                        <p:tav tm="0">
                                          <p:val>
                                            <p:fltVal val="90"/>
                                          </p:val>
                                        </p:tav>
                                        <p:tav tm="100000">
                                          <p:val>
                                            <p:fltVal val="0"/>
                                          </p:val>
                                        </p:tav>
                                      </p:tavLst>
                                    </p:anim>
                                    <p:animEffect transition="in" filter="fade">
                                      <p:cBhvr>
                                        <p:cTn id="194" dur="400"/>
                                        <p:tgtEl>
                                          <p:spTgt spid="38"/>
                                        </p:tgtEl>
                                      </p:cBhvr>
                                    </p:animEffect>
                                  </p:childTnLst>
                                </p:cTn>
                              </p:par>
                              <p:par>
                                <p:cTn id="195" presetID="31" presetClass="entr" presetSubtype="0" fill="hold" grpId="0" nodeType="withEffect">
                                  <p:stCondLst>
                                    <p:cond delay="0"/>
                                  </p:stCondLst>
                                  <p:childTnLst>
                                    <p:set>
                                      <p:cBhvr>
                                        <p:cTn id="196" dur="1" fill="hold">
                                          <p:stCondLst>
                                            <p:cond delay="0"/>
                                          </p:stCondLst>
                                        </p:cTn>
                                        <p:tgtEl>
                                          <p:spTgt spid="39"/>
                                        </p:tgtEl>
                                        <p:attrNameLst>
                                          <p:attrName>style.visibility</p:attrName>
                                        </p:attrNameLst>
                                      </p:cBhvr>
                                      <p:to>
                                        <p:strVal val="visible"/>
                                      </p:to>
                                    </p:set>
                                    <p:anim calcmode="lin" valueType="num">
                                      <p:cBhvr>
                                        <p:cTn id="197" dur="400" fill="hold"/>
                                        <p:tgtEl>
                                          <p:spTgt spid="39"/>
                                        </p:tgtEl>
                                        <p:attrNameLst>
                                          <p:attrName>ppt_w</p:attrName>
                                        </p:attrNameLst>
                                      </p:cBhvr>
                                      <p:tavLst>
                                        <p:tav tm="0">
                                          <p:val>
                                            <p:fltVal val="0"/>
                                          </p:val>
                                        </p:tav>
                                        <p:tav tm="100000">
                                          <p:val>
                                            <p:strVal val="#ppt_w"/>
                                          </p:val>
                                        </p:tav>
                                      </p:tavLst>
                                    </p:anim>
                                    <p:anim calcmode="lin" valueType="num">
                                      <p:cBhvr>
                                        <p:cTn id="198" dur="400" fill="hold"/>
                                        <p:tgtEl>
                                          <p:spTgt spid="39"/>
                                        </p:tgtEl>
                                        <p:attrNameLst>
                                          <p:attrName>ppt_h</p:attrName>
                                        </p:attrNameLst>
                                      </p:cBhvr>
                                      <p:tavLst>
                                        <p:tav tm="0">
                                          <p:val>
                                            <p:fltVal val="0"/>
                                          </p:val>
                                        </p:tav>
                                        <p:tav tm="100000">
                                          <p:val>
                                            <p:strVal val="#ppt_h"/>
                                          </p:val>
                                        </p:tav>
                                      </p:tavLst>
                                    </p:anim>
                                    <p:anim calcmode="lin" valueType="num">
                                      <p:cBhvr>
                                        <p:cTn id="199" dur="400" fill="hold"/>
                                        <p:tgtEl>
                                          <p:spTgt spid="39"/>
                                        </p:tgtEl>
                                        <p:attrNameLst>
                                          <p:attrName>style.rotation</p:attrName>
                                        </p:attrNameLst>
                                      </p:cBhvr>
                                      <p:tavLst>
                                        <p:tav tm="0">
                                          <p:val>
                                            <p:fltVal val="90"/>
                                          </p:val>
                                        </p:tav>
                                        <p:tav tm="100000">
                                          <p:val>
                                            <p:fltVal val="0"/>
                                          </p:val>
                                        </p:tav>
                                      </p:tavLst>
                                    </p:anim>
                                    <p:animEffect transition="in" filter="fade">
                                      <p:cBhvr>
                                        <p:cTn id="200" dur="400"/>
                                        <p:tgtEl>
                                          <p:spTgt spid="39"/>
                                        </p:tgtEl>
                                      </p:cBhvr>
                                    </p:animEffect>
                                  </p:childTnLst>
                                </p:cTn>
                              </p:par>
                            </p:childTnLst>
                          </p:cTn>
                        </p:par>
                        <p:par>
                          <p:cTn id="201" fill="hold">
                            <p:stCondLst>
                              <p:cond delay="1480"/>
                            </p:stCondLst>
                            <p:childTnLst>
                              <p:par>
                                <p:cTn id="202" presetID="22" presetClass="entr" presetSubtype="8" fill="hold" nodeType="afterEffect">
                                  <p:stCondLst>
                                    <p:cond delay="0"/>
                                  </p:stCondLst>
                                  <p:childTnLst>
                                    <p:set>
                                      <p:cBhvr>
                                        <p:cTn id="203" dur="1" fill="hold">
                                          <p:stCondLst>
                                            <p:cond delay="0"/>
                                          </p:stCondLst>
                                        </p:cTn>
                                        <p:tgtEl>
                                          <p:spTgt spid="40"/>
                                        </p:tgtEl>
                                        <p:attrNameLst>
                                          <p:attrName>style.visibility</p:attrName>
                                        </p:attrNameLst>
                                      </p:cBhvr>
                                      <p:to>
                                        <p:strVal val="visible"/>
                                      </p:to>
                                    </p:set>
                                    <p:animEffect transition="in" filter="wipe(left)">
                                      <p:cBhvr>
                                        <p:cTn id="204" dur="500"/>
                                        <p:tgtEl>
                                          <p:spTgt spid="40"/>
                                        </p:tgtEl>
                                      </p:cBhvr>
                                    </p:animEffect>
                                  </p:childTnLst>
                                </p:cTn>
                              </p:par>
                            </p:childTnLst>
                          </p:cTn>
                        </p:par>
                        <p:par>
                          <p:cTn id="205" fill="hold">
                            <p:stCondLst>
                              <p:cond delay="1980"/>
                            </p:stCondLst>
                            <p:childTnLst>
                              <p:par>
                                <p:cTn id="206" presetID="41" presetClass="entr" presetSubtype="0" fill="hold" grpId="0" nodeType="afterEffect">
                                  <p:stCondLst>
                                    <p:cond delay="0"/>
                                  </p:stCondLst>
                                  <p:iterate type="lt">
                                    <p:tmPct val="10000"/>
                                  </p:iterate>
                                  <p:childTnLst>
                                    <p:set>
                                      <p:cBhvr>
                                        <p:cTn id="207" dur="1" fill="hold">
                                          <p:stCondLst>
                                            <p:cond delay="0"/>
                                          </p:stCondLst>
                                        </p:cTn>
                                        <p:tgtEl>
                                          <p:spTgt spid="44"/>
                                        </p:tgtEl>
                                        <p:attrNameLst>
                                          <p:attrName>style.visibility</p:attrName>
                                        </p:attrNameLst>
                                      </p:cBhvr>
                                      <p:to>
                                        <p:strVal val="visible"/>
                                      </p:to>
                                    </p:set>
                                    <p:anim calcmode="lin" valueType="num">
                                      <p:cBhvr>
                                        <p:cTn id="208"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09" dur="500" fill="hold"/>
                                        <p:tgtEl>
                                          <p:spTgt spid="44"/>
                                        </p:tgtEl>
                                        <p:attrNameLst>
                                          <p:attrName>ppt_y</p:attrName>
                                        </p:attrNameLst>
                                      </p:cBhvr>
                                      <p:tavLst>
                                        <p:tav tm="0">
                                          <p:val>
                                            <p:strVal val="#ppt_y"/>
                                          </p:val>
                                        </p:tav>
                                        <p:tav tm="100000">
                                          <p:val>
                                            <p:strVal val="#ppt_y"/>
                                          </p:val>
                                        </p:tav>
                                      </p:tavLst>
                                    </p:anim>
                                    <p:anim calcmode="lin" valueType="num">
                                      <p:cBhvr>
                                        <p:cTn id="210"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11"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12" dur="500" tmFilter="0,0; .5, 1; 1, 1"/>
                                        <p:tgtEl>
                                          <p:spTgt spid="44"/>
                                        </p:tgtEl>
                                      </p:cBhvr>
                                    </p:animEffect>
                                  </p:childTnLst>
                                </p:cTn>
                              </p:par>
                              <p:par>
                                <p:cTn id="213" presetID="41" presetClass="entr" presetSubtype="0" fill="hold" grpId="0" nodeType="withEffect">
                                  <p:stCondLst>
                                    <p:cond delay="0"/>
                                  </p:stCondLst>
                                  <p:iterate type="lt">
                                    <p:tmPct val="10000"/>
                                  </p:iterate>
                                  <p:childTnLst>
                                    <p:set>
                                      <p:cBhvr>
                                        <p:cTn id="214" dur="1" fill="hold">
                                          <p:stCondLst>
                                            <p:cond delay="0"/>
                                          </p:stCondLst>
                                        </p:cTn>
                                        <p:tgtEl>
                                          <p:spTgt spid="45"/>
                                        </p:tgtEl>
                                        <p:attrNameLst>
                                          <p:attrName>style.visibility</p:attrName>
                                        </p:attrNameLst>
                                      </p:cBhvr>
                                      <p:to>
                                        <p:strVal val="visible"/>
                                      </p:to>
                                    </p:set>
                                    <p:anim calcmode="lin" valueType="num">
                                      <p:cBhvr>
                                        <p:cTn id="215"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16" dur="500" fill="hold"/>
                                        <p:tgtEl>
                                          <p:spTgt spid="45"/>
                                        </p:tgtEl>
                                        <p:attrNameLst>
                                          <p:attrName>ppt_y</p:attrName>
                                        </p:attrNameLst>
                                      </p:cBhvr>
                                      <p:tavLst>
                                        <p:tav tm="0">
                                          <p:val>
                                            <p:strVal val="#ppt_y"/>
                                          </p:val>
                                        </p:tav>
                                        <p:tav tm="100000">
                                          <p:val>
                                            <p:strVal val="#ppt_y"/>
                                          </p:val>
                                        </p:tav>
                                      </p:tavLst>
                                    </p:anim>
                                    <p:anim calcmode="lin" valueType="num">
                                      <p:cBhvr>
                                        <p:cTn id="217"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8"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19" dur="500" tmFilter="0,0; .5, 1; 1, 1"/>
                                        <p:tgtEl>
                                          <p:spTgt spid="45"/>
                                        </p:tgtEl>
                                      </p:cBhvr>
                                    </p:animEffect>
                                  </p:childTnLst>
                                </p:cTn>
                              </p:par>
                            </p:childTnLst>
                          </p:cTn>
                        </p:par>
                        <p:par>
                          <p:cTn id="220" fill="hold">
                            <p:stCondLst>
                              <p:cond delay="2880"/>
                            </p:stCondLst>
                            <p:childTnLst>
                              <p:par>
                                <p:cTn id="221" presetID="22" presetClass="entr" presetSubtype="2" fill="hold" nodeType="afterEffect">
                                  <p:stCondLst>
                                    <p:cond delay="0"/>
                                  </p:stCondLst>
                                  <p:childTnLst>
                                    <p:set>
                                      <p:cBhvr>
                                        <p:cTn id="222" dur="1" fill="hold">
                                          <p:stCondLst>
                                            <p:cond delay="0"/>
                                          </p:stCondLst>
                                        </p:cTn>
                                        <p:tgtEl>
                                          <p:spTgt spid="48"/>
                                        </p:tgtEl>
                                        <p:attrNameLst>
                                          <p:attrName>style.visibility</p:attrName>
                                        </p:attrNameLst>
                                      </p:cBhvr>
                                      <p:to>
                                        <p:strVal val="visible"/>
                                      </p:to>
                                    </p:set>
                                    <p:animEffect transition="in" filter="wipe(right)">
                                      <p:cBhvr>
                                        <p:cTn id="223" dur="500"/>
                                        <p:tgtEl>
                                          <p:spTgt spid="48"/>
                                        </p:tgtEl>
                                      </p:cBhvr>
                                    </p:animEffect>
                                  </p:childTnLst>
                                </p:cTn>
                              </p:par>
                            </p:childTnLst>
                          </p:cTn>
                        </p:par>
                        <p:par>
                          <p:cTn id="224" fill="hold">
                            <p:stCondLst>
                              <p:cond delay="3380"/>
                            </p:stCondLst>
                            <p:childTnLst>
                              <p:par>
                                <p:cTn id="225" presetID="41" presetClass="entr" presetSubtype="0" fill="hold" grpId="0" nodeType="afterEffect">
                                  <p:stCondLst>
                                    <p:cond delay="0"/>
                                  </p:stCondLst>
                                  <p:iterate type="lt">
                                    <p:tmPct val="10000"/>
                                  </p:iterate>
                                  <p:childTnLst>
                                    <p:set>
                                      <p:cBhvr>
                                        <p:cTn id="226" dur="1" fill="hold">
                                          <p:stCondLst>
                                            <p:cond delay="0"/>
                                          </p:stCondLst>
                                        </p:cTn>
                                        <p:tgtEl>
                                          <p:spTgt spid="46"/>
                                        </p:tgtEl>
                                        <p:attrNameLst>
                                          <p:attrName>style.visibility</p:attrName>
                                        </p:attrNameLst>
                                      </p:cBhvr>
                                      <p:to>
                                        <p:strVal val="visible"/>
                                      </p:to>
                                    </p:set>
                                    <p:anim calcmode="lin" valueType="num">
                                      <p:cBhvr>
                                        <p:cTn id="22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28" dur="500" fill="hold"/>
                                        <p:tgtEl>
                                          <p:spTgt spid="46"/>
                                        </p:tgtEl>
                                        <p:attrNameLst>
                                          <p:attrName>ppt_y</p:attrName>
                                        </p:attrNameLst>
                                      </p:cBhvr>
                                      <p:tavLst>
                                        <p:tav tm="0">
                                          <p:val>
                                            <p:strVal val="#ppt_y"/>
                                          </p:val>
                                        </p:tav>
                                        <p:tav tm="100000">
                                          <p:val>
                                            <p:strVal val="#ppt_y"/>
                                          </p:val>
                                        </p:tav>
                                      </p:tavLst>
                                    </p:anim>
                                    <p:anim calcmode="lin" valueType="num">
                                      <p:cBhvr>
                                        <p:cTn id="22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3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31" dur="500" tmFilter="0,0; .5, 1; 1, 1"/>
                                        <p:tgtEl>
                                          <p:spTgt spid="46"/>
                                        </p:tgtEl>
                                      </p:cBhvr>
                                    </p:animEffect>
                                  </p:childTnLst>
                                </p:cTn>
                              </p:par>
                              <p:par>
                                <p:cTn id="232" presetID="41" presetClass="entr" presetSubtype="0" fill="hold" grpId="0" nodeType="withEffect">
                                  <p:stCondLst>
                                    <p:cond delay="0"/>
                                  </p:stCondLst>
                                  <p:iterate type="lt">
                                    <p:tmPct val="10000"/>
                                  </p:iterate>
                                  <p:childTnLst>
                                    <p:set>
                                      <p:cBhvr>
                                        <p:cTn id="233" dur="1" fill="hold">
                                          <p:stCondLst>
                                            <p:cond delay="0"/>
                                          </p:stCondLst>
                                        </p:cTn>
                                        <p:tgtEl>
                                          <p:spTgt spid="47"/>
                                        </p:tgtEl>
                                        <p:attrNameLst>
                                          <p:attrName>style.visibility</p:attrName>
                                        </p:attrNameLst>
                                      </p:cBhvr>
                                      <p:to>
                                        <p:strVal val="visible"/>
                                      </p:to>
                                    </p:set>
                                    <p:anim calcmode="lin" valueType="num">
                                      <p:cBhvr>
                                        <p:cTn id="234"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235" dur="500" fill="hold"/>
                                        <p:tgtEl>
                                          <p:spTgt spid="47"/>
                                        </p:tgtEl>
                                        <p:attrNameLst>
                                          <p:attrName>ppt_y</p:attrName>
                                        </p:attrNameLst>
                                      </p:cBhvr>
                                      <p:tavLst>
                                        <p:tav tm="0">
                                          <p:val>
                                            <p:strVal val="#ppt_y"/>
                                          </p:val>
                                        </p:tav>
                                        <p:tav tm="100000">
                                          <p:val>
                                            <p:strVal val="#ppt_y"/>
                                          </p:val>
                                        </p:tav>
                                      </p:tavLst>
                                    </p:anim>
                                    <p:anim calcmode="lin" valueType="num">
                                      <p:cBhvr>
                                        <p:cTn id="236"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237"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238" dur="500" tmFilter="0,0; .5, 1; 1, 1"/>
                                        <p:tgtEl>
                                          <p:spTgt spid="47"/>
                                        </p:tgtEl>
                                      </p:cBhvr>
                                    </p:animEffect>
                                  </p:childTnLst>
                                </p:cTn>
                              </p:par>
                            </p:childTnLst>
                          </p:cTn>
                        </p:par>
                        <p:par>
                          <p:cTn id="239" fill="hold">
                            <p:stCondLst>
                              <p:cond delay="4280"/>
                            </p:stCondLst>
                            <p:childTnLst>
                              <p:par>
                                <p:cTn id="240" presetID="41" presetClass="entr" presetSubtype="0" fill="hold" grpId="0" nodeType="afterEffect">
                                  <p:stCondLst>
                                    <p:cond delay="0"/>
                                  </p:stCondLst>
                                  <p:iterate type="lt">
                                    <p:tmPct val="10000"/>
                                  </p:iterate>
                                  <p:childTnLst>
                                    <p:set>
                                      <p:cBhvr>
                                        <p:cTn id="241" dur="1" fill="hold">
                                          <p:stCondLst>
                                            <p:cond delay="0"/>
                                          </p:stCondLst>
                                        </p:cTn>
                                        <p:tgtEl>
                                          <p:spTgt spid="55"/>
                                        </p:tgtEl>
                                        <p:attrNameLst>
                                          <p:attrName>style.visibility</p:attrName>
                                        </p:attrNameLst>
                                      </p:cBhvr>
                                      <p:to>
                                        <p:strVal val="visible"/>
                                      </p:to>
                                    </p:set>
                                    <p:anim calcmode="lin" valueType="num">
                                      <p:cBhvr>
                                        <p:cTn id="242"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243" dur="500" fill="hold"/>
                                        <p:tgtEl>
                                          <p:spTgt spid="55"/>
                                        </p:tgtEl>
                                        <p:attrNameLst>
                                          <p:attrName>ppt_y</p:attrName>
                                        </p:attrNameLst>
                                      </p:cBhvr>
                                      <p:tavLst>
                                        <p:tav tm="0">
                                          <p:val>
                                            <p:strVal val="#ppt_y"/>
                                          </p:val>
                                        </p:tav>
                                        <p:tav tm="100000">
                                          <p:val>
                                            <p:strVal val="#ppt_y"/>
                                          </p:val>
                                        </p:tav>
                                      </p:tavLst>
                                    </p:anim>
                                    <p:anim calcmode="lin" valueType="num">
                                      <p:cBhvr>
                                        <p:cTn id="244"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245"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246" dur="500" tmFilter="0,0; .5, 1; 1, 1"/>
                                        <p:tgtEl>
                                          <p:spTgt spid="55"/>
                                        </p:tgtEl>
                                      </p:cBhvr>
                                    </p:animEffect>
                                  </p:childTnLst>
                                </p:cTn>
                              </p:par>
                            </p:childTnLst>
                          </p:cTn>
                        </p:par>
                        <p:par>
                          <p:cTn id="247" fill="hold">
                            <p:stCondLst>
                              <p:cond delay="4930"/>
                            </p:stCondLst>
                            <p:childTnLst>
                              <p:par>
                                <p:cTn id="248" presetID="41" presetClass="entr" presetSubtype="0" fill="hold" grpId="0" nodeType="afterEffect">
                                  <p:stCondLst>
                                    <p:cond delay="0"/>
                                  </p:stCondLst>
                                  <p:iterate type="lt">
                                    <p:tmPct val="10000"/>
                                  </p:iterate>
                                  <p:childTnLst>
                                    <p:set>
                                      <p:cBhvr>
                                        <p:cTn id="249" dur="1" fill="hold">
                                          <p:stCondLst>
                                            <p:cond delay="0"/>
                                          </p:stCondLst>
                                        </p:cTn>
                                        <p:tgtEl>
                                          <p:spTgt spid="56"/>
                                        </p:tgtEl>
                                        <p:attrNameLst>
                                          <p:attrName>style.visibility</p:attrName>
                                        </p:attrNameLst>
                                      </p:cBhvr>
                                      <p:to>
                                        <p:strVal val="visible"/>
                                      </p:to>
                                    </p:set>
                                    <p:anim calcmode="lin" valueType="num">
                                      <p:cBhvr>
                                        <p:cTn id="250"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251" dur="500" fill="hold"/>
                                        <p:tgtEl>
                                          <p:spTgt spid="56"/>
                                        </p:tgtEl>
                                        <p:attrNameLst>
                                          <p:attrName>ppt_y</p:attrName>
                                        </p:attrNameLst>
                                      </p:cBhvr>
                                      <p:tavLst>
                                        <p:tav tm="0">
                                          <p:val>
                                            <p:strVal val="#ppt_y"/>
                                          </p:val>
                                        </p:tav>
                                        <p:tav tm="100000">
                                          <p:val>
                                            <p:strVal val="#ppt_y"/>
                                          </p:val>
                                        </p:tav>
                                      </p:tavLst>
                                    </p:anim>
                                    <p:anim calcmode="lin" valueType="num">
                                      <p:cBhvr>
                                        <p:cTn id="252"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253"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254" dur="500" tmFilter="0,0; .5, 1; 1, 1"/>
                                        <p:tgtEl>
                                          <p:spTgt spid="56"/>
                                        </p:tgtEl>
                                      </p:cBhvr>
                                    </p:animEffect>
                                  </p:childTnLst>
                                </p:cTn>
                              </p:par>
                            </p:childTnLst>
                          </p:cTn>
                        </p:par>
                        <p:par>
                          <p:cTn id="255" fill="hold">
                            <p:stCondLst>
                              <p:cond delay="5580"/>
                            </p:stCondLst>
                            <p:childTnLst>
                              <p:par>
                                <p:cTn id="256" presetID="41" presetClass="entr" presetSubtype="0" fill="hold" grpId="0" nodeType="afterEffect">
                                  <p:stCondLst>
                                    <p:cond delay="0"/>
                                  </p:stCondLst>
                                  <p:iterate type="lt">
                                    <p:tmPct val="10000"/>
                                  </p:iterate>
                                  <p:childTnLst>
                                    <p:set>
                                      <p:cBhvr>
                                        <p:cTn id="257" dur="1" fill="hold">
                                          <p:stCondLst>
                                            <p:cond delay="0"/>
                                          </p:stCondLst>
                                        </p:cTn>
                                        <p:tgtEl>
                                          <p:spTgt spid="57"/>
                                        </p:tgtEl>
                                        <p:attrNameLst>
                                          <p:attrName>style.visibility</p:attrName>
                                        </p:attrNameLst>
                                      </p:cBhvr>
                                      <p:to>
                                        <p:strVal val="visible"/>
                                      </p:to>
                                    </p:set>
                                    <p:anim calcmode="lin" valueType="num">
                                      <p:cBhvr>
                                        <p:cTn id="258"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259" dur="500" fill="hold"/>
                                        <p:tgtEl>
                                          <p:spTgt spid="57"/>
                                        </p:tgtEl>
                                        <p:attrNameLst>
                                          <p:attrName>ppt_y</p:attrName>
                                        </p:attrNameLst>
                                      </p:cBhvr>
                                      <p:tavLst>
                                        <p:tav tm="0">
                                          <p:val>
                                            <p:strVal val="#ppt_y"/>
                                          </p:val>
                                        </p:tav>
                                        <p:tav tm="100000">
                                          <p:val>
                                            <p:strVal val="#ppt_y"/>
                                          </p:val>
                                        </p:tav>
                                      </p:tavLst>
                                    </p:anim>
                                    <p:anim calcmode="lin" valueType="num">
                                      <p:cBhvr>
                                        <p:cTn id="260"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261"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262" dur="500" tmFilter="0,0; .5, 1; 1, 1"/>
                                        <p:tgtEl>
                                          <p:spTgt spid="57"/>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52"/>
                                        </p:tgtEl>
                                        <p:attrNameLst>
                                          <p:attrName>style.visibility</p:attrName>
                                        </p:attrNameLst>
                                      </p:cBhvr>
                                      <p:to>
                                        <p:strVal val="visible"/>
                                      </p:to>
                                    </p:set>
                                    <p:anim calcmode="lin" valueType="num">
                                      <p:cBhvr>
                                        <p:cTn id="265" dur="1000" fill="hold"/>
                                        <p:tgtEl>
                                          <p:spTgt spid="52"/>
                                        </p:tgtEl>
                                        <p:attrNameLst>
                                          <p:attrName>ppt_w</p:attrName>
                                        </p:attrNameLst>
                                      </p:cBhvr>
                                      <p:tavLst>
                                        <p:tav tm="0">
                                          <p:val>
                                            <p:fltVal val="0"/>
                                          </p:val>
                                        </p:tav>
                                        <p:tav tm="100000">
                                          <p:val>
                                            <p:strVal val="#ppt_w"/>
                                          </p:val>
                                        </p:tav>
                                      </p:tavLst>
                                    </p:anim>
                                    <p:anim calcmode="lin" valueType="num">
                                      <p:cBhvr>
                                        <p:cTn id="266" dur="1000" fill="hold"/>
                                        <p:tgtEl>
                                          <p:spTgt spid="52"/>
                                        </p:tgtEl>
                                        <p:attrNameLst>
                                          <p:attrName>ppt_h</p:attrName>
                                        </p:attrNameLst>
                                      </p:cBhvr>
                                      <p:tavLst>
                                        <p:tav tm="0">
                                          <p:val>
                                            <p:fltVal val="0"/>
                                          </p:val>
                                        </p:tav>
                                        <p:tav tm="100000">
                                          <p:val>
                                            <p:strVal val="#ppt_h"/>
                                          </p:val>
                                        </p:tav>
                                      </p:tavLst>
                                    </p:anim>
                                    <p:anim calcmode="lin" valueType="num">
                                      <p:cBhvr>
                                        <p:cTn id="267" dur="1000" fill="hold"/>
                                        <p:tgtEl>
                                          <p:spTgt spid="52"/>
                                        </p:tgtEl>
                                        <p:attrNameLst>
                                          <p:attrName>style.rotation</p:attrName>
                                        </p:attrNameLst>
                                      </p:cBhvr>
                                      <p:tavLst>
                                        <p:tav tm="0">
                                          <p:val>
                                            <p:fltVal val="90"/>
                                          </p:val>
                                        </p:tav>
                                        <p:tav tm="100000">
                                          <p:val>
                                            <p:fltVal val="0"/>
                                          </p:val>
                                        </p:tav>
                                      </p:tavLst>
                                    </p:anim>
                                    <p:animEffect transition="in" filter="fade">
                                      <p:cBhvr>
                                        <p:cTn id="268" dur="1000"/>
                                        <p:tgtEl>
                                          <p:spTgt spid="52"/>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53"/>
                                        </p:tgtEl>
                                        <p:attrNameLst>
                                          <p:attrName>style.visibility</p:attrName>
                                        </p:attrNameLst>
                                      </p:cBhvr>
                                      <p:to>
                                        <p:strVal val="visible"/>
                                      </p:to>
                                    </p:set>
                                    <p:anim calcmode="lin" valueType="num">
                                      <p:cBhvr>
                                        <p:cTn id="271" dur="1000" fill="hold"/>
                                        <p:tgtEl>
                                          <p:spTgt spid="53"/>
                                        </p:tgtEl>
                                        <p:attrNameLst>
                                          <p:attrName>ppt_w</p:attrName>
                                        </p:attrNameLst>
                                      </p:cBhvr>
                                      <p:tavLst>
                                        <p:tav tm="0">
                                          <p:val>
                                            <p:fltVal val="0"/>
                                          </p:val>
                                        </p:tav>
                                        <p:tav tm="100000">
                                          <p:val>
                                            <p:strVal val="#ppt_w"/>
                                          </p:val>
                                        </p:tav>
                                      </p:tavLst>
                                    </p:anim>
                                    <p:anim calcmode="lin" valueType="num">
                                      <p:cBhvr>
                                        <p:cTn id="272" dur="1000" fill="hold"/>
                                        <p:tgtEl>
                                          <p:spTgt spid="53"/>
                                        </p:tgtEl>
                                        <p:attrNameLst>
                                          <p:attrName>ppt_h</p:attrName>
                                        </p:attrNameLst>
                                      </p:cBhvr>
                                      <p:tavLst>
                                        <p:tav tm="0">
                                          <p:val>
                                            <p:fltVal val="0"/>
                                          </p:val>
                                        </p:tav>
                                        <p:tav tm="100000">
                                          <p:val>
                                            <p:strVal val="#ppt_h"/>
                                          </p:val>
                                        </p:tav>
                                      </p:tavLst>
                                    </p:anim>
                                    <p:anim calcmode="lin" valueType="num">
                                      <p:cBhvr>
                                        <p:cTn id="273" dur="1000" fill="hold"/>
                                        <p:tgtEl>
                                          <p:spTgt spid="53"/>
                                        </p:tgtEl>
                                        <p:attrNameLst>
                                          <p:attrName>style.rotation</p:attrName>
                                        </p:attrNameLst>
                                      </p:cBhvr>
                                      <p:tavLst>
                                        <p:tav tm="0">
                                          <p:val>
                                            <p:fltVal val="90"/>
                                          </p:val>
                                        </p:tav>
                                        <p:tav tm="100000">
                                          <p:val>
                                            <p:fltVal val="0"/>
                                          </p:val>
                                        </p:tav>
                                      </p:tavLst>
                                    </p:anim>
                                    <p:animEffect transition="in" filter="fade">
                                      <p:cBhvr>
                                        <p:cTn id="274" dur="1000"/>
                                        <p:tgtEl>
                                          <p:spTgt spid="53"/>
                                        </p:tgtEl>
                                      </p:cBhvr>
                                    </p:animEffect>
                                  </p:childTnLst>
                                </p:cTn>
                              </p:par>
                              <p:par>
                                <p:cTn id="275" presetID="31" presetClass="entr" presetSubtype="0" fill="hold" grpId="0" nodeType="withEffect">
                                  <p:stCondLst>
                                    <p:cond delay="0"/>
                                  </p:stCondLst>
                                  <p:childTnLst>
                                    <p:set>
                                      <p:cBhvr>
                                        <p:cTn id="276" dur="1" fill="hold">
                                          <p:stCondLst>
                                            <p:cond delay="0"/>
                                          </p:stCondLst>
                                        </p:cTn>
                                        <p:tgtEl>
                                          <p:spTgt spid="54"/>
                                        </p:tgtEl>
                                        <p:attrNameLst>
                                          <p:attrName>style.visibility</p:attrName>
                                        </p:attrNameLst>
                                      </p:cBhvr>
                                      <p:to>
                                        <p:strVal val="visible"/>
                                      </p:to>
                                    </p:set>
                                    <p:anim calcmode="lin" valueType="num">
                                      <p:cBhvr>
                                        <p:cTn id="277" dur="1000" fill="hold"/>
                                        <p:tgtEl>
                                          <p:spTgt spid="54"/>
                                        </p:tgtEl>
                                        <p:attrNameLst>
                                          <p:attrName>ppt_w</p:attrName>
                                        </p:attrNameLst>
                                      </p:cBhvr>
                                      <p:tavLst>
                                        <p:tav tm="0">
                                          <p:val>
                                            <p:fltVal val="0"/>
                                          </p:val>
                                        </p:tav>
                                        <p:tav tm="100000">
                                          <p:val>
                                            <p:strVal val="#ppt_w"/>
                                          </p:val>
                                        </p:tav>
                                      </p:tavLst>
                                    </p:anim>
                                    <p:anim calcmode="lin" valueType="num">
                                      <p:cBhvr>
                                        <p:cTn id="278" dur="1000" fill="hold"/>
                                        <p:tgtEl>
                                          <p:spTgt spid="54"/>
                                        </p:tgtEl>
                                        <p:attrNameLst>
                                          <p:attrName>ppt_h</p:attrName>
                                        </p:attrNameLst>
                                      </p:cBhvr>
                                      <p:tavLst>
                                        <p:tav tm="0">
                                          <p:val>
                                            <p:fltVal val="0"/>
                                          </p:val>
                                        </p:tav>
                                        <p:tav tm="100000">
                                          <p:val>
                                            <p:strVal val="#ppt_h"/>
                                          </p:val>
                                        </p:tav>
                                      </p:tavLst>
                                    </p:anim>
                                    <p:anim calcmode="lin" valueType="num">
                                      <p:cBhvr>
                                        <p:cTn id="279" dur="1000" fill="hold"/>
                                        <p:tgtEl>
                                          <p:spTgt spid="54"/>
                                        </p:tgtEl>
                                        <p:attrNameLst>
                                          <p:attrName>style.rotation</p:attrName>
                                        </p:attrNameLst>
                                      </p:cBhvr>
                                      <p:tavLst>
                                        <p:tav tm="0">
                                          <p:val>
                                            <p:fltVal val="90"/>
                                          </p:val>
                                        </p:tav>
                                        <p:tav tm="100000">
                                          <p:val>
                                            <p:fltVal val="0"/>
                                          </p:val>
                                        </p:tav>
                                      </p:tavLst>
                                    </p:anim>
                                    <p:animEffect transition="in" filter="fade">
                                      <p:cBhvr>
                                        <p:cTn id="280"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0" grpId="0" animBg="1"/>
      <p:bldP spid="21" grpId="0" animBg="1"/>
      <p:bldP spid="22" grpId="0" animBg="1"/>
      <p:bldP spid="23"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4" grpId="0"/>
      <p:bldP spid="45" grpId="0"/>
      <p:bldP spid="46" grpId="0"/>
      <p:bldP spid="47" grpId="0"/>
      <p:bldP spid="52" grpId="0" animBg="1"/>
      <p:bldP spid="53" grpId="0" animBg="1"/>
      <p:bldP spid="54" grpId="0" animBg="1"/>
      <p:bldP spid="55" grpId="0"/>
      <p:bldP spid="56" grpId="0"/>
      <p:bldP spid="57"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p:cNvSpPr>
            <a:spLocks noChangeArrowheads="1"/>
          </p:cNvSpPr>
          <p:nvPr/>
        </p:nvSpPr>
        <p:spPr bwMode="gray">
          <a:xfrm>
            <a:off x="6088484" y="2035044"/>
            <a:ext cx="3970337" cy="3727450"/>
          </a:xfrm>
          <a:prstGeom prst="roundRect">
            <a:avLst>
              <a:gd name="adj" fmla="val 2259"/>
            </a:avLst>
          </a:prstGeom>
          <a:solidFill>
            <a:schemeClr val="bg1"/>
          </a:solidFill>
          <a:ln w="3175" cap="flat" cmpd="sng" algn="ctr">
            <a:solidFill>
              <a:srgbClr val="D7D7D7"/>
            </a:solidFill>
            <a:prstDash val="solid"/>
          </a:ln>
          <a:effectLst/>
          <a:extLst/>
        </p:spPr>
        <p:txBody>
          <a:bodyPr lIns="180000" anchor="ct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endParaRPr kumimoji="0" lang="en-US" altLang="zh-CN"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单击此处添加段落文字</a:t>
            </a:r>
          </a:p>
        </p:txBody>
      </p:sp>
      <p:sp>
        <p:nvSpPr>
          <p:cNvPr id="7" name="Oval 4"/>
          <p:cNvSpPr>
            <a:spLocks noChangeArrowheads="1"/>
          </p:cNvSpPr>
          <p:nvPr/>
        </p:nvSpPr>
        <p:spPr bwMode="gray">
          <a:xfrm>
            <a:off x="1779952" y="1925506"/>
            <a:ext cx="3355975" cy="3355975"/>
          </a:xfrm>
          <a:prstGeom prst="ellipse">
            <a:avLst/>
          </a:prstGeom>
          <a:noFill/>
          <a:ln w="12700" algn="ctr">
            <a:solidFill>
              <a:srgbClr val="2B2E30"/>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8" name="Oval 5"/>
          <p:cNvSpPr>
            <a:spLocks noChangeArrowheads="1"/>
          </p:cNvSpPr>
          <p:nvPr/>
        </p:nvSpPr>
        <p:spPr bwMode="gray">
          <a:xfrm>
            <a:off x="1467214" y="2173156"/>
            <a:ext cx="1143000" cy="1143000"/>
          </a:xfrm>
          <a:prstGeom prst="ellipse">
            <a:avLst/>
          </a:prstGeom>
          <a:solidFill>
            <a:schemeClr val="tx1"/>
          </a:solidFill>
          <a:ln w="38100" algn="ctr">
            <a:solidFill>
              <a:srgbClr val="EBF5FF"/>
            </a:solidFill>
            <a:round/>
            <a:headEnd/>
            <a:tailEnd/>
          </a:ln>
          <a:effectLst/>
        </p:spPr>
        <p:txBody>
          <a:bodyPr wrap="squar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mn-ea"/>
                <a:ea typeface="+mn-ea"/>
              </a:rPr>
              <a:t>添加文本</a:t>
            </a:r>
            <a:r>
              <a:rPr kumimoji="0" lang="en-US" altLang="zh-CN" sz="1800" b="0" i="0" u="none" strike="noStrike" kern="0" cap="none" spc="0" normalizeH="0" baseline="0" noProof="0" dirty="0">
                <a:ln>
                  <a:noFill/>
                </a:ln>
                <a:solidFill>
                  <a:srgbClr val="FFFFFF"/>
                </a:solidFill>
                <a:effectLst/>
                <a:uLnTx/>
                <a:uFillTx/>
                <a:latin typeface="+mn-ea"/>
                <a:ea typeface="+mn-ea"/>
              </a:rPr>
              <a:t>3</a:t>
            </a:r>
            <a:endParaRPr kumimoji="0" lang="zh-CN" altLang="en-US" sz="1800" b="0" i="0" u="none" strike="noStrike" kern="0" cap="none" spc="0" normalizeH="0" baseline="0" noProof="0" dirty="0">
              <a:ln>
                <a:noFill/>
              </a:ln>
              <a:solidFill>
                <a:srgbClr val="FFFFFF"/>
              </a:solidFill>
              <a:effectLst/>
              <a:uLnTx/>
              <a:uFillTx/>
              <a:latin typeface="+mn-ea"/>
              <a:ea typeface="+mn-ea"/>
            </a:endParaRPr>
          </a:p>
        </p:txBody>
      </p:sp>
      <p:sp>
        <p:nvSpPr>
          <p:cNvPr id="9" name="Oval 6"/>
          <p:cNvSpPr>
            <a:spLocks noChangeArrowheads="1"/>
          </p:cNvSpPr>
          <p:nvPr/>
        </p:nvSpPr>
        <p:spPr bwMode="gray">
          <a:xfrm>
            <a:off x="4262802" y="2173156"/>
            <a:ext cx="1143000" cy="1143000"/>
          </a:xfrm>
          <a:prstGeom prst="ellipse">
            <a:avLst/>
          </a:prstGeom>
          <a:solidFill>
            <a:schemeClr val="tx1"/>
          </a:solidFill>
          <a:ln w="38100" algn="ctr">
            <a:solidFill>
              <a:srgbClr val="EBF5FF"/>
            </a:solidFill>
            <a:round/>
            <a:headEnd/>
            <a:tailEnd/>
          </a:ln>
          <a:effectLst/>
        </p:spPr>
        <p:txBody>
          <a:bodyPr wrap="square" anchor="ctr"/>
          <a:lstStyle/>
          <a:p>
            <a:pPr algn="ctr"/>
            <a:r>
              <a:rPr lang="zh-CN" altLang="en-US" kern="0" dirty="0">
                <a:solidFill>
                  <a:srgbClr val="FFFFFF"/>
                </a:solidFill>
                <a:latin typeface="+mn-ea"/>
                <a:ea typeface="+mn-ea"/>
              </a:rPr>
              <a:t>添加文本</a:t>
            </a:r>
            <a:r>
              <a:rPr lang="en-US" altLang="zh-CN" kern="0" dirty="0">
                <a:solidFill>
                  <a:srgbClr val="FFFFFF"/>
                </a:solidFill>
                <a:latin typeface="+mn-ea"/>
                <a:ea typeface="+mn-ea"/>
              </a:rPr>
              <a:t>1</a:t>
            </a:r>
            <a:endParaRPr lang="zh-CN" altLang="en-US" kern="0" dirty="0">
              <a:solidFill>
                <a:srgbClr val="FFFFFF"/>
              </a:solidFill>
              <a:latin typeface="+mn-ea"/>
              <a:ea typeface="+mn-ea"/>
            </a:endParaRPr>
          </a:p>
        </p:txBody>
      </p:sp>
      <p:sp>
        <p:nvSpPr>
          <p:cNvPr id="10" name="Oval 7"/>
          <p:cNvSpPr>
            <a:spLocks noChangeArrowheads="1"/>
          </p:cNvSpPr>
          <p:nvPr/>
        </p:nvSpPr>
        <p:spPr bwMode="gray">
          <a:xfrm>
            <a:off x="2916602" y="4686169"/>
            <a:ext cx="1143000" cy="1143000"/>
          </a:xfrm>
          <a:prstGeom prst="ellipse">
            <a:avLst/>
          </a:prstGeom>
          <a:solidFill>
            <a:schemeClr val="tx1"/>
          </a:solidFill>
          <a:ln w="38100" algn="ctr">
            <a:solidFill>
              <a:srgbClr val="EBF5FF"/>
            </a:solidFill>
            <a:round/>
            <a:headEnd/>
            <a:tailEnd/>
          </a:ln>
          <a:effectLst/>
        </p:spPr>
        <p:txBody>
          <a:bodyPr wrap="square" anchor="ctr"/>
          <a:lstStyle/>
          <a:p>
            <a:pPr algn="ctr"/>
            <a:r>
              <a:rPr lang="zh-CN" altLang="en-US" kern="0" dirty="0">
                <a:solidFill>
                  <a:srgbClr val="FFFFFF"/>
                </a:solidFill>
                <a:latin typeface="+mn-ea"/>
                <a:ea typeface="+mn-ea"/>
              </a:rPr>
              <a:t>添加文本</a:t>
            </a:r>
            <a:r>
              <a:rPr lang="en-US" altLang="zh-CN" kern="0" dirty="0">
                <a:solidFill>
                  <a:srgbClr val="FFFFFF"/>
                </a:solidFill>
                <a:latin typeface="+mn-ea"/>
                <a:ea typeface="+mn-ea"/>
              </a:rPr>
              <a:t>2</a:t>
            </a:r>
            <a:endParaRPr lang="zh-CN" altLang="en-US" kern="0" dirty="0">
              <a:solidFill>
                <a:srgbClr val="FFFFFF"/>
              </a:solidFill>
              <a:latin typeface="+mn-ea"/>
              <a:ea typeface="+mn-ea"/>
            </a:endParaRPr>
          </a:p>
        </p:txBody>
      </p:sp>
      <p:sp>
        <p:nvSpPr>
          <p:cNvPr id="11" name="Oval 8"/>
          <p:cNvSpPr>
            <a:spLocks noChangeArrowheads="1"/>
          </p:cNvSpPr>
          <p:nvPr/>
        </p:nvSpPr>
        <p:spPr bwMode="gray">
          <a:xfrm>
            <a:off x="3049952" y="1584194"/>
            <a:ext cx="777875" cy="777875"/>
          </a:xfrm>
          <a:prstGeom prst="ellipse">
            <a:avLst/>
          </a:prstGeom>
          <a:solidFill>
            <a:schemeClr val="bg1"/>
          </a:solidFill>
          <a:ln w="38100"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mn-ea"/>
                <a:ea typeface="+mn-ea"/>
              </a:rPr>
              <a:t>文本</a:t>
            </a:r>
            <a:r>
              <a:rPr kumimoji="0" lang="en-US" altLang="zh-CN" sz="1600" b="0" i="0" u="none" strike="noStrike" kern="0" cap="none" spc="0" normalizeH="0" baseline="0" noProof="0" dirty="0" smtClean="0">
                <a:ln>
                  <a:noFill/>
                </a:ln>
                <a:solidFill>
                  <a:srgbClr val="FFFFFF"/>
                </a:solidFill>
                <a:effectLst/>
                <a:uLnTx/>
                <a:uFillTx/>
                <a:latin typeface="+mn-ea"/>
                <a:ea typeface="+mn-ea"/>
              </a:rPr>
              <a:t>1</a:t>
            </a:r>
            <a:endParaRPr kumimoji="0" lang="zh-CN" altLang="en-US" sz="1600" b="0" i="0" u="none" strike="noStrike" kern="0" cap="none" spc="0" normalizeH="0" baseline="0" noProof="0" dirty="0">
              <a:ln>
                <a:noFill/>
              </a:ln>
              <a:solidFill>
                <a:srgbClr val="FFFFFF"/>
              </a:solidFill>
              <a:effectLst/>
              <a:uLnTx/>
              <a:uFillTx/>
              <a:latin typeface="+mn-ea"/>
              <a:ea typeface="+mn-ea"/>
            </a:endParaRPr>
          </a:p>
        </p:txBody>
      </p:sp>
      <p:sp>
        <p:nvSpPr>
          <p:cNvPr id="12" name="Oval 9"/>
          <p:cNvSpPr>
            <a:spLocks noChangeArrowheads="1"/>
          </p:cNvSpPr>
          <p:nvPr/>
        </p:nvSpPr>
        <p:spPr bwMode="gray">
          <a:xfrm>
            <a:off x="4507277" y="3955919"/>
            <a:ext cx="777875" cy="777875"/>
          </a:xfrm>
          <a:prstGeom prst="ellipse">
            <a:avLst/>
          </a:prstGeom>
          <a:solidFill>
            <a:schemeClr val="bg1"/>
          </a:solidFill>
          <a:ln w="38100" algn="ctr">
            <a:noFill/>
            <a:round/>
            <a:headEnd/>
            <a:tailEnd/>
          </a:ln>
          <a:effectLst/>
        </p:spPr>
        <p:txBody>
          <a:bodyPr wrap="none" anchor="ctr"/>
          <a:lstStyle/>
          <a:p>
            <a:pPr algn="ctr"/>
            <a:r>
              <a:rPr lang="zh-CN" altLang="en-US" sz="1600" kern="0" dirty="0">
                <a:solidFill>
                  <a:srgbClr val="FFFFFF"/>
                </a:solidFill>
                <a:latin typeface="+mn-ea"/>
                <a:ea typeface="+mn-ea"/>
              </a:rPr>
              <a:t>文本</a:t>
            </a:r>
            <a:r>
              <a:rPr lang="en-US" altLang="zh-CN" sz="1600" kern="0" dirty="0">
                <a:solidFill>
                  <a:srgbClr val="FFFFFF"/>
                </a:solidFill>
                <a:latin typeface="+mn-ea"/>
                <a:ea typeface="+mn-ea"/>
              </a:rPr>
              <a:t>2</a:t>
            </a:r>
            <a:endParaRPr lang="zh-CN" altLang="en-US" sz="1600" kern="0" dirty="0">
              <a:solidFill>
                <a:srgbClr val="FFFFFF"/>
              </a:solidFill>
              <a:latin typeface="+mn-ea"/>
              <a:ea typeface="+mn-ea"/>
            </a:endParaRPr>
          </a:p>
        </p:txBody>
      </p:sp>
      <p:sp>
        <p:nvSpPr>
          <p:cNvPr id="13" name="Oval 10"/>
          <p:cNvSpPr>
            <a:spLocks noChangeArrowheads="1"/>
          </p:cNvSpPr>
          <p:nvPr/>
        </p:nvSpPr>
        <p:spPr bwMode="gray">
          <a:xfrm>
            <a:off x="1584689" y="3994019"/>
            <a:ext cx="777875" cy="777875"/>
          </a:xfrm>
          <a:prstGeom prst="ellipse">
            <a:avLst/>
          </a:prstGeom>
          <a:solidFill>
            <a:schemeClr val="bg1"/>
          </a:solidFill>
          <a:ln w="38100" algn="ctr">
            <a:noFill/>
            <a:round/>
            <a:headEnd/>
            <a:tailEnd/>
          </a:ln>
          <a:effectLst/>
        </p:spPr>
        <p:txBody>
          <a:bodyPr wrap="none" anchor="ctr"/>
          <a:lstStyle/>
          <a:p>
            <a:pPr algn="ctr"/>
            <a:r>
              <a:rPr lang="zh-CN" altLang="en-US" sz="1600" kern="0" dirty="0">
                <a:solidFill>
                  <a:srgbClr val="FFFFFF"/>
                </a:solidFill>
                <a:latin typeface="+mn-ea"/>
                <a:ea typeface="+mn-ea"/>
              </a:rPr>
              <a:t>文本</a:t>
            </a:r>
            <a:r>
              <a:rPr lang="en-US" altLang="zh-CN" sz="1600" kern="0" dirty="0">
                <a:solidFill>
                  <a:srgbClr val="FFFFFF"/>
                </a:solidFill>
                <a:latin typeface="+mn-ea"/>
                <a:ea typeface="+mn-ea"/>
              </a:rPr>
              <a:t>3</a:t>
            </a:r>
            <a:endParaRPr lang="zh-CN" altLang="en-US" sz="1600" kern="0" dirty="0">
              <a:solidFill>
                <a:srgbClr val="FFFFFF"/>
              </a:solidFill>
              <a:latin typeface="+mn-ea"/>
              <a:ea typeface="+mn-ea"/>
            </a:endParaRPr>
          </a:p>
        </p:txBody>
      </p:sp>
      <p:cxnSp>
        <p:nvCxnSpPr>
          <p:cNvPr id="14" name="AutoShape 11"/>
          <p:cNvCxnSpPr>
            <a:cxnSpLocks noChangeShapeType="1"/>
            <a:stCxn id="10" idx="0"/>
          </p:cNvCxnSpPr>
          <p:nvPr/>
        </p:nvCxnSpPr>
        <p:spPr bwMode="gray">
          <a:xfrm flipH="1" flipV="1">
            <a:off x="3478577" y="4214681"/>
            <a:ext cx="9525" cy="452438"/>
          </a:xfrm>
          <a:prstGeom prst="straightConnector1">
            <a:avLst/>
          </a:prstGeom>
          <a:noFill/>
          <a:ln w="9525">
            <a:solidFill>
              <a:srgbClr val="2B2E30"/>
            </a:solidFill>
            <a:round/>
            <a:headEnd/>
            <a:tailEnd/>
          </a:ln>
          <a:extLst>
            <a:ext uri="{909E8E84-426E-40DD-AFC4-6F175D3DCCD1}">
              <a14:hiddenFill xmlns:a14="http://schemas.microsoft.com/office/drawing/2010/main" xmlns="">
                <a:noFill/>
              </a14:hiddenFill>
            </a:ext>
          </a:extLst>
        </p:spPr>
      </p:cxnSp>
      <p:cxnSp>
        <p:nvCxnSpPr>
          <p:cNvPr id="15" name="AutoShape 12"/>
          <p:cNvCxnSpPr>
            <a:cxnSpLocks noChangeShapeType="1"/>
          </p:cNvCxnSpPr>
          <p:nvPr/>
        </p:nvCxnSpPr>
        <p:spPr bwMode="gray">
          <a:xfrm flipH="1">
            <a:off x="4018327" y="3034035"/>
            <a:ext cx="356543" cy="244021"/>
          </a:xfrm>
          <a:prstGeom prst="straightConnector1">
            <a:avLst/>
          </a:prstGeom>
          <a:noFill/>
          <a:ln w="9525">
            <a:solidFill>
              <a:srgbClr val="2B2E30"/>
            </a:solidFill>
            <a:round/>
            <a:headEnd/>
            <a:tailEnd/>
          </a:ln>
          <a:extLst>
            <a:ext uri="{909E8E84-426E-40DD-AFC4-6F175D3DCCD1}">
              <a14:hiddenFill xmlns:a14="http://schemas.microsoft.com/office/drawing/2010/main" xmlns="">
                <a:noFill/>
              </a14:hiddenFill>
            </a:ext>
          </a:extLst>
        </p:spPr>
      </p:cxnSp>
      <p:cxnSp>
        <p:nvCxnSpPr>
          <p:cNvPr id="16" name="AutoShape 13"/>
          <p:cNvCxnSpPr>
            <a:cxnSpLocks noChangeShapeType="1"/>
          </p:cNvCxnSpPr>
          <p:nvPr/>
        </p:nvCxnSpPr>
        <p:spPr bwMode="gray">
          <a:xfrm>
            <a:off x="2524856" y="3034035"/>
            <a:ext cx="413971" cy="244021"/>
          </a:xfrm>
          <a:prstGeom prst="straightConnector1">
            <a:avLst/>
          </a:prstGeom>
          <a:noFill/>
          <a:ln w="9525">
            <a:solidFill>
              <a:srgbClr val="2B2E30"/>
            </a:solidFill>
            <a:round/>
            <a:headEnd/>
            <a:tailEnd/>
          </a:ln>
          <a:extLst>
            <a:ext uri="{909E8E84-426E-40DD-AFC4-6F175D3DCCD1}">
              <a14:hiddenFill xmlns:a14="http://schemas.microsoft.com/office/drawing/2010/main" xmlns="">
                <a:noFill/>
              </a14:hiddenFill>
            </a:ext>
          </a:extLst>
        </p:spPr>
      </p:cxnSp>
      <p:sp>
        <p:nvSpPr>
          <p:cNvPr id="17" name="AutoShape 22"/>
          <p:cNvSpPr>
            <a:spLocks noChangeArrowheads="1"/>
          </p:cNvSpPr>
          <p:nvPr/>
        </p:nvSpPr>
        <p:spPr bwMode="gray">
          <a:xfrm>
            <a:off x="6229771" y="1757231"/>
            <a:ext cx="3686175" cy="501650"/>
          </a:xfrm>
          <a:prstGeom prst="roundRect">
            <a:avLst>
              <a:gd name="adj" fmla="val 0"/>
            </a:avLst>
          </a:prstGeom>
          <a:solidFill>
            <a:schemeClr val="tx1"/>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单击此处添加文本</a:t>
            </a:r>
          </a:p>
        </p:txBody>
      </p:sp>
      <p:sp>
        <p:nvSpPr>
          <p:cNvPr id="18" name="Oval 16"/>
          <p:cNvSpPr>
            <a:spLocks noChangeArrowheads="1"/>
          </p:cNvSpPr>
          <p:nvPr/>
        </p:nvSpPr>
        <p:spPr bwMode="gray">
          <a:xfrm>
            <a:off x="2721885" y="2792033"/>
            <a:ext cx="1472355" cy="1440160"/>
          </a:xfrm>
          <a:prstGeom prst="ellipse">
            <a:avLst/>
          </a:prstGeom>
          <a:solidFill>
            <a:schemeClr val="accent2"/>
          </a:solidFill>
          <a:ln w="38100"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FFF"/>
                </a:solidFill>
                <a:effectLst/>
                <a:uLnTx/>
                <a:uFillTx/>
                <a:latin typeface="Impact" pitchFamily="34" charset="0"/>
                <a:ea typeface="微软雅黑" pitchFamily="34" charset="-122"/>
              </a:rPr>
              <a:t>标题</a:t>
            </a:r>
            <a:endParaRPr kumimoji="0" lang="zh-CN" altLang="en-US" sz="1800" b="1"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19" name="TextBox 18"/>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0" name="直接连接符 19"/>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1" name="组合 20"/>
          <p:cNvGrpSpPr/>
          <p:nvPr/>
        </p:nvGrpSpPr>
        <p:grpSpPr>
          <a:xfrm>
            <a:off x="153943" y="233850"/>
            <a:ext cx="1074018" cy="536250"/>
            <a:chOff x="4662492" y="2938459"/>
            <a:chExt cx="1119183" cy="558799"/>
          </a:xfrm>
        </p:grpSpPr>
        <p:sp>
          <p:nvSpPr>
            <p:cNvPr id="22"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719951333"/>
      </p:ext>
    </p:extLst>
  </p:cSld>
  <p:clrMapOvr>
    <a:masterClrMapping/>
  </p:clrMapOvr>
  <mc:AlternateContent xmlns:mc="http://schemas.openxmlformats.org/markup-compatibility/2006">
    <mc:Choice xmlns:p14="http://schemas.microsoft.com/office/powerpoint/2010/main" xmlns="" Requires="p14">
      <p:transition spd="slow" advTm="10990">
        <p14:prism isInverted="1"/>
      </p:transition>
    </mc:Choice>
    <mc:Fallback>
      <p:transition spd="slow" advTm="109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300"/>
                                        <p:tgtEl>
                                          <p:spTgt spid="21"/>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300"/>
                                        <p:tgtEl>
                                          <p:spTgt spid="2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9"/>
                                        </p:tgtEl>
                                        <p:attrNameLst>
                                          <p:attrName>ppt_y</p:attrName>
                                        </p:attrNameLst>
                                      </p:cBhvr>
                                      <p:tavLst>
                                        <p:tav tm="0">
                                          <p:val>
                                            <p:strVal val="#ppt_y"/>
                                          </p:val>
                                        </p:tav>
                                        <p:tav tm="100000">
                                          <p:val>
                                            <p:strVal val="#ppt_y"/>
                                          </p:val>
                                        </p:tav>
                                      </p:tavLst>
                                    </p:anim>
                                    <p:anim calcmode="lin" valueType="num">
                                      <p:cBhvr>
                                        <p:cTn id="17"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9"/>
                                        </p:tgtEl>
                                      </p:cBhvr>
                                    </p:animEffect>
                                  </p:childTnLst>
                                </p:cTn>
                              </p:par>
                            </p:childTnLst>
                          </p:cTn>
                        </p:par>
                        <p:par>
                          <p:cTn id="20" fill="hold">
                            <p:stCondLst>
                              <p:cond delay="1080"/>
                            </p:stCondLst>
                            <p:childTnLst>
                              <p:par>
                                <p:cTn id="21" presetID="21"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heel(1)">
                                      <p:cBhvr>
                                        <p:cTn id="23" dur="1000"/>
                                        <p:tgtEl>
                                          <p:spTgt spid="18"/>
                                        </p:tgtEl>
                                      </p:cBhvr>
                                    </p:animEffect>
                                  </p:childTnLst>
                                </p:cTn>
                              </p:par>
                            </p:childTnLst>
                          </p:cTn>
                        </p:par>
                        <p:par>
                          <p:cTn id="24" fill="hold">
                            <p:stCondLst>
                              <p:cond delay="208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2580"/>
                            </p:stCondLst>
                            <p:childTnLst>
                              <p:par>
                                <p:cTn id="29" presetID="21"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1000"/>
                                        <p:tgtEl>
                                          <p:spTgt spid="8"/>
                                        </p:tgtEl>
                                      </p:cBhvr>
                                    </p:animEffect>
                                  </p:childTnLst>
                                </p:cTn>
                              </p:par>
                            </p:childTnLst>
                          </p:cTn>
                        </p:par>
                        <p:par>
                          <p:cTn id="32" fill="hold">
                            <p:stCondLst>
                              <p:cond delay="3580"/>
                            </p:stCondLst>
                            <p:childTnLst>
                              <p:par>
                                <p:cTn id="33" presetID="22" presetClass="entr" presetSubtype="4"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par>
                          <p:cTn id="36" fill="hold">
                            <p:stCondLst>
                              <p:cond delay="4080"/>
                            </p:stCondLst>
                            <p:childTnLst>
                              <p:par>
                                <p:cTn id="37" presetID="21"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heel(1)">
                                      <p:cBhvr>
                                        <p:cTn id="39" dur="1000"/>
                                        <p:tgtEl>
                                          <p:spTgt spid="9"/>
                                        </p:tgtEl>
                                      </p:cBhvr>
                                    </p:animEffect>
                                  </p:childTnLst>
                                </p:cTn>
                              </p:par>
                            </p:childTnLst>
                          </p:cTn>
                        </p:par>
                        <p:par>
                          <p:cTn id="40" fill="hold">
                            <p:stCondLst>
                              <p:cond delay="5080"/>
                            </p:stCondLst>
                            <p:childTnLst>
                              <p:par>
                                <p:cTn id="41" presetID="22" presetClass="entr" presetSubtype="1"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par>
                          <p:cTn id="44" fill="hold">
                            <p:stCondLst>
                              <p:cond delay="5580"/>
                            </p:stCondLst>
                            <p:childTnLst>
                              <p:par>
                                <p:cTn id="45" presetID="21" presetClass="entr" presetSubtype="1"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1000"/>
                                        <p:tgtEl>
                                          <p:spTgt spid="10"/>
                                        </p:tgtEl>
                                      </p:cBhvr>
                                    </p:animEffect>
                                  </p:childTnLst>
                                </p:cTn>
                              </p:par>
                            </p:childTnLst>
                          </p:cTn>
                        </p:par>
                        <p:par>
                          <p:cTn id="48" fill="hold">
                            <p:stCondLst>
                              <p:cond delay="6580"/>
                            </p:stCondLst>
                            <p:childTnLst>
                              <p:par>
                                <p:cTn id="49" presetID="21" presetClass="entr" presetSubtype="1"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heel(1)">
                                      <p:cBhvr>
                                        <p:cTn id="51" dur="2000"/>
                                        <p:tgtEl>
                                          <p:spTgt spid="7"/>
                                        </p:tgtEl>
                                      </p:cBhvr>
                                    </p:animEffect>
                                  </p:childTnLst>
                                </p:cTn>
                              </p:par>
                            </p:childTnLst>
                          </p:cTn>
                        </p:par>
                        <p:par>
                          <p:cTn id="52" fill="hold">
                            <p:stCondLst>
                              <p:cond delay="8580"/>
                            </p:stCondLst>
                            <p:childTnLst>
                              <p:par>
                                <p:cTn id="53" presetID="2" presetClass="entr" presetSubtype="1"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0-#ppt_h/2"/>
                                          </p:val>
                                        </p:tav>
                                        <p:tav tm="100000">
                                          <p:val>
                                            <p:strVal val="#ppt_y"/>
                                          </p:val>
                                        </p:tav>
                                      </p:tavLst>
                                    </p:anim>
                                  </p:childTnLst>
                                </p:cTn>
                              </p:par>
                              <p:par>
                                <p:cTn id="57" presetID="2" presetClass="entr" presetSubtype="6"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1+#ppt_w/2"/>
                                          </p:val>
                                        </p:tav>
                                        <p:tav tm="100000">
                                          <p:val>
                                            <p:strVal val="#ppt_x"/>
                                          </p:val>
                                        </p:tav>
                                      </p:tavLst>
                                    </p:anim>
                                    <p:anim calcmode="lin" valueType="num">
                                      <p:cBhvr additive="base">
                                        <p:cTn id="60" dur="500" fill="hold"/>
                                        <p:tgtEl>
                                          <p:spTgt spid="12"/>
                                        </p:tgtEl>
                                        <p:attrNameLst>
                                          <p:attrName>ppt_y</p:attrName>
                                        </p:attrNameLst>
                                      </p:cBhvr>
                                      <p:tavLst>
                                        <p:tav tm="0">
                                          <p:val>
                                            <p:strVal val="1+#ppt_h/2"/>
                                          </p:val>
                                        </p:tav>
                                        <p:tav tm="100000">
                                          <p:val>
                                            <p:strVal val="#ppt_y"/>
                                          </p:val>
                                        </p:tav>
                                      </p:tavLst>
                                    </p:anim>
                                  </p:childTnLst>
                                </p:cTn>
                              </p:par>
                              <p:par>
                                <p:cTn id="61" presetID="2" presetClass="entr" presetSubtype="12"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0-#ppt_w/2"/>
                                          </p:val>
                                        </p:tav>
                                        <p:tav tm="100000">
                                          <p:val>
                                            <p:strVal val="#ppt_x"/>
                                          </p:val>
                                        </p:tav>
                                      </p:tavLst>
                                    </p:anim>
                                    <p:anim calcmode="lin" valueType="num">
                                      <p:cBhvr additive="base">
                                        <p:cTn id="64" dur="500" fill="hold"/>
                                        <p:tgtEl>
                                          <p:spTgt spid="13"/>
                                        </p:tgtEl>
                                        <p:attrNameLst>
                                          <p:attrName>ppt_y</p:attrName>
                                        </p:attrNameLst>
                                      </p:cBhvr>
                                      <p:tavLst>
                                        <p:tav tm="0">
                                          <p:val>
                                            <p:strVal val="1+#ppt_h/2"/>
                                          </p:val>
                                        </p:tav>
                                        <p:tav tm="100000">
                                          <p:val>
                                            <p:strVal val="#ppt_y"/>
                                          </p:val>
                                        </p:tav>
                                      </p:tavLst>
                                    </p:anim>
                                  </p:childTnLst>
                                </p:cTn>
                              </p:par>
                            </p:childTnLst>
                          </p:cTn>
                        </p:par>
                        <p:par>
                          <p:cTn id="65" fill="hold">
                            <p:stCondLst>
                              <p:cond delay="9080"/>
                            </p:stCondLst>
                            <p:childTnLst>
                              <p:par>
                                <p:cTn id="66" presetID="22" presetClass="entr" presetSubtype="4"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down)">
                                      <p:cBhvr>
                                        <p:cTn id="68" dur="500"/>
                                        <p:tgtEl>
                                          <p:spTgt spid="17"/>
                                        </p:tgtEl>
                                      </p:cBhvr>
                                    </p:animEffect>
                                  </p:childTnLst>
                                </p:cTn>
                              </p:par>
                            </p:childTnLst>
                          </p:cTn>
                        </p:par>
                        <p:par>
                          <p:cTn id="69" fill="hold">
                            <p:stCondLst>
                              <p:cond delay="9580"/>
                            </p:stCondLst>
                            <p:childTnLst>
                              <p:par>
                                <p:cTn id="70" presetID="22" presetClass="entr" presetSubtype="1"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up)">
                                      <p:cBhvr>
                                        <p:cTn id="7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animBg="1"/>
      <p:bldP spid="18" grpId="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600351" y="3177351"/>
            <a:ext cx="8111028" cy="2724686"/>
            <a:chOff x="1600351" y="3177351"/>
            <a:chExt cx="8111028" cy="2724686"/>
          </a:xfrm>
        </p:grpSpPr>
        <p:pic>
          <p:nvPicPr>
            <p:cNvPr id="13" name="Picture 74"/>
            <p:cNvPicPr>
              <a:picLocks noChangeAspect="1" noChangeArrowheads="1"/>
            </p:cNvPicPr>
            <p:nvPr/>
          </p:nvPicPr>
          <p:blipFill>
            <a:blip r:embed="rId3" cstate="print">
              <a:lum bright="24000"/>
              <a:extLst>
                <a:ext uri="{28A0092B-C50C-407E-A947-70E740481C1C}">
                  <a14:useLocalDpi xmlns:a14="http://schemas.microsoft.com/office/drawing/2010/main" xmlns="" val="0"/>
                </a:ext>
              </a:extLst>
            </a:blip>
            <a:srcRect/>
            <a:stretch>
              <a:fillRect/>
            </a:stretch>
          </p:blipFill>
          <p:spPr bwMode="auto">
            <a:xfrm>
              <a:off x="8530717" y="4329875"/>
              <a:ext cx="1180662" cy="1567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14" name="AutoShape 35" descr="Bild20"/>
            <p:cNvSpPr>
              <a:spLocks noChangeArrowheads="1"/>
            </p:cNvSpPr>
            <p:nvPr/>
          </p:nvSpPr>
          <p:spPr bwMode="auto">
            <a:xfrm>
              <a:off x="1600351" y="3177351"/>
              <a:ext cx="6953719" cy="2724686"/>
            </a:xfrm>
            <a:prstGeom prst="roundRect">
              <a:avLst>
                <a:gd name="adj" fmla="val 5556"/>
              </a:avLst>
            </a:prstGeom>
            <a:solidFill>
              <a:srgbClr val="FFFFFF"/>
            </a:solidFill>
            <a:ln w="25400" cap="flat" cmpd="sng">
              <a:solidFill>
                <a:schemeClr val="accent1"/>
              </a:solidFill>
              <a:bevel/>
              <a:headEnd/>
              <a:tailEnd/>
            </a:ln>
          </p:spPr>
          <p:txBody>
            <a:bodyPr lIns="108000" tIns="108000" rIns="36000" bIns="36000"/>
            <a:lstStyle/>
            <a:p>
              <a:endParaRPr lang="zh-CN" altLang="zh-CN">
                <a:solidFill>
                  <a:srgbClr val="000000"/>
                </a:solidFill>
              </a:endParaRPr>
            </a:p>
          </p:txBody>
        </p:sp>
      </p:grpSp>
      <p:sp>
        <p:nvSpPr>
          <p:cNvPr id="15" name="Rectangle 18"/>
          <p:cNvSpPr>
            <a:spLocks noChangeArrowheads="1"/>
          </p:cNvSpPr>
          <p:nvPr/>
        </p:nvSpPr>
        <p:spPr bwMode="auto">
          <a:xfrm>
            <a:off x="1905868" y="3501008"/>
            <a:ext cx="588230" cy="602936"/>
          </a:xfrm>
          <a:prstGeom prst="rect">
            <a:avLst/>
          </a:prstGeom>
          <a:solidFill>
            <a:schemeClr val="accent3"/>
          </a:solidFill>
          <a:ln w="9525" cmpd="sng">
            <a:noFill/>
            <a:miter lim="800000"/>
            <a:headEnd/>
            <a:tailEnd/>
          </a:ln>
        </p:spPr>
        <p:txBody>
          <a:bodyPr wrap="none" anchor="ctr"/>
          <a:lstStyle/>
          <a:p>
            <a:pPr algn="ctr"/>
            <a:r>
              <a:rPr lang="zh-CN" altLang="en-US" sz="2000" b="1" dirty="0">
                <a:solidFill>
                  <a:srgbClr val="F8F8F8"/>
                </a:solidFill>
                <a:sym typeface="宋体" pitchFamily="2" charset="-122"/>
              </a:rPr>
              <a:t>1</a:t>
            </a:r>
            <a:endParaRPr lang="zh-CN" altLang="en-US" dirty="0">
              <a:solidFill>
                <a:srgbClr val="F8F8F8"/>
              </a:solidFill>
            </a:endParaRPr>
          </a:p>
        </p:txBody>
      </p:sp>
      <p:sp>
        <p:nvSpPr>
          <p:cNvPr id="16" name="Rectangle 19"/>
          <p:cNvSpPr>
            <a:spLocks noChangeArrowheads="1"/>
          </p:cNvSpPr>
          <p:nvPr/>
        </p:nvSpPr>
        <p:spPr bwMode="auto">
          <a:xfrm>
            <a:off x="1905868" y="4237256"/>
            <a:ext cx="588230" cy="602936"/>
          </a:xfrm>
          <a:prstGeom prst="rect">
            <a:avLst/>
          </a:prstGeom>
          <a:solidFill>
            <a:schemeClr val="accent3"/>
          </a:solidFill>
          <a:ln w="9525" cmpd="sng">
            <a:noFill/>
            <a:miter lim="800000"/>
            <a:headEnd/>
            <a:tailEnd/>
          </a:ln>
        </p:spPr>
        <p:txBody>
          <a:bodyPr wrap="none" anchor="ctr"/>
          <a:lstStyle/>
          <a:p>
            <a:pPr algn="ctr"/>
            <a:r>
              <a:rPr lang="zh-CN" altLang="en-US" sz="2000" b="1">
                <a:solidFill>
                  <a:srgbClr val="F8F8F8"/>
                </a:solidFill>
                <a:sym typeface="宋体" pitchFamily="2" charset="-122"/>
              </a:rPr>
              <a:t>2</a:t>
            </a:r>
            <a:endParaRPr lang="zh-CN" altLang="en-US">
              <a:solidFill>
                <a:srgbClr val="F8F8F8"/>
              </a:solidFill>
            </a:endParaRPr>
          </a:p>
        </p:txBody>
      </p:sp>
      <p:sp>
        <p:nvSpPr>
          <p:cNvPr id="17" name="Rectangle 20"/>
          <p:cNvSpPr>
            <a:spLocks noChangeArrowheads="1"/>
          </p:cNvSpPr>
          <p:nvPr/>
        </p:nvSpPr>
        <p:spPr bwMode="auto">
          <a:xfrm>
            <a:off x="1905868" y="4968647"/>
            <a:ext cx="588230" cy="602936"/>
          </a:xfrm>
          <a:prstGeom prst="rect">
            <a:avLst/>
          </a:prstGeom>
          <a:solidFill>
            <a:schemeClr val="accent3"/>
          </a:solidFill>
          <a:ln w="9525" cmpd="sng">
            <a:noFill/>
            <a:miter lim="800000"/>
            <a:headEnd/>
            <a:tailEnd/>
          </a:ln>
        </p:spPr>
        <p:txBody>
          <a:bodyPr wrap="none" anchor="ctr"/>
          <a:lstStyle/>
          <a:p>
            <a:pPr algn="ctr"/>
            <a:r>
              <a:rPr lang="zh-CN" altLang="en-US" sz="2000" b="1">
                <a:solidFill>
                  <a:srgbClr val="F8F8F8"/>
                </a:solidFill>
                <a:sym typeface="宋体" pitchFamily="2" charset="-122"/>
              </a:rPr>
              <a:t>3</a:t>
            </a:r>
            <a:endParaRPr lang="zh-CN" altLang="en-US">
              <a:solidFill>
                <a:srgbClr val="F8F8F8"/>
              </a:solidFill>
            </a:endParaRPr>
          </a:p>
        </p:txBody>
      </p:sp>
      <p:sp>
        <p:nvSpPr>
          <p:cNvPr id="18" name="Rectangle 27"/>
          <p:cNvSpPr>
            <a:spLocks noChangeArrowheads="1"/>
          </p:cNvSpPr>
          <p:nvPr/>
        </p:nvSpPr>
        <p:spPr bwMode="auto">
          <a:xfrm>
            <a:off x="2554314" y="3501008"/>
            <a:ext cx="5632299" cy="602936"/>
          </a:xfrm>
          <a:prstGeom prst="rect">
            <a:avLst/>
          </a:prstGeom>
          <a:solidFill>
            <a:schemeClr val="bg1"/>
          </a:solidFill>
          <a:ln w="9525" cap="flat" cmpd="sng">
            <a:noFill/>
            <a:bevel/>
            <a:headEnd/>
            <a:tailEnd/>
          </a:ln>
        </p:spPr>
        <p:txBody>
          <a:bodyPr wrap="none" anchor="ctr"/>
          <a:lstStyle/>
          <a:p>
            <a:pPr algn="ctr"/>
            <a:r>
              <a:rPr lang="zh-CN" altLang="en-US" dirty="0" smtClean="0">
                <a:solidFill>
                  <a:srgbClr val="F8F8F8"/>
                </a:solidFill>
                <a:latin typeface="+mn-ea"/>
                <a:ea typeface="+mn-ea"/>
              </a:rPr>
              <a:t>请输入您的文字</a:t>
            </a:r>
            <a:endParaRPr lang="zh-CN" altLang="en-US" dirty="0">
              <a:solidFill>
                <a:srgbClr val="F8F8F8"/>
              </a:solidFill>
              <a:latin typeface="+mn-ea"/>
              <a:ea typeface="+mn-ea"/>
            </a:endParaRPr>
          </a:p>
        </p:txBody>
      </p:sp>
      <p:sp>
        <p:nvSpPr>
          <p:cNvPr id="20" name="Rectangle 28"/>
          <p:cNvSpPr>
            <a:spLocks noChangeArrowheads="1"/>
          </p:cNvSpPr>
          <p:nvPr/>
        </p:nvSpPr>
        <p:spPr bwMode="auto">
          <a:xfrm>
            <a:off x="2554314" y="4237256"/>
            <a:ext cx="5632299" cy="602936"/>
          </a:xfrm>
          <a:prstGeom prst="rect">
            <a:avLst/>
          </a:prstGeom>
          <a:solidFill>
            <a:schemeClr val="bg1"/>
          </a:solidFill>
          <a:ln w="9525" cap="flat" cmpd="sng">
            <a:noFill/>
            <a:bevel/>
            <a:headEnd/>
            <a:tailEnd/>
          </a:ln>
        </p:spPr>
        <p:txBody>
          <a:bodyPr wrap="none" anchor="ctr"/>
          <a:lstStyle/>
          <a:p>
            <a:pPr algn="ctr"/>
            <a:r>
              <a:rPr lang="zh-CN" altLang="en-US" dirty="0">
                <a:solidFill>
                  <a:srgbClr val="F8F8F8"/>
                </a:solidFill>
                <a:latin typeface="+mn-ea"/>
                <a:ea typeface="+mn-ea"/>
              </a:rPr>
              <a:t>请输入您的文字</a:t>
            </a:r>
          </a:p>
        </p:txBody>
      </p:sp>
      <p:sp>
        <p:nvSpPr>
          <p:cNvPr id="21" name="Rectangle 29"/>
          <p:cNvSpPr>
            <a:spLocks noChangeArrowheads="1"/>
          </p:cNvSpPr>
          <p:nvPr/>
        </p:nvSpPr>
        <p:spPr bwMode="auto">
          <a:xfrm>
            <a:off x="2554314" y="4968647"/>
            <a:ext cx="5632299" cy="602936"/>
          </a:xfrm>
          <a:prstGeom prst="rect">
            <a:avLst/>
          </a:prstGeom>
          <a:solidFill>
            <a:schemeClr val="bg1"/>
          </a:solidFill>
          <a:ln w="9525" cap="flat" cmpd="sng">
            <a:noFill/>
            <a:bevel/>
            <a:headEnd/>
            <a:tailEnd/>
          </a:ln>
        </p:spPr>
        <p:txBody>
          <a:bodyPr wrap="none" anchor="ctr"/>
          <a:lstStyle/>
          <a:p>
            <a:pPr algn="ctr"/>
            <a:r>
              <a:rPr lang="zh-CN" altLang="en-US" dirty="0">
                <a:solidFill>
                  <a:srgbClr val="F8F8F8"/>
                </a:solidFill>
                <a:latin typeface="+mn-ea"/>
                <a:ea typeface="+mn-ea"/>
              </a:rPr>
              <a:t>请输入您的文字</a:t>
            </a:r>
          </a:p>
        </p:txBody>
      </p:sp>
      <p:sp>
        <p:nvSpPr>
          <p:cNvPr id="22" name="Rectangle 37"/>
          <p:cNvSpPr>
            <a:spLocks noChangeArrowheads="1"/>
          </p:cNvSpPr>
          <p:nvPr/>
        </p:nvSpPr>
        <p:spPr bwMode="auto">
          <a:xfrm>
            <a:off x="1600351" y="1709718"/>
            <a:ext cx="5262979" cy="1532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wrap="none">
            <a:spAutoFit/>
          </a:bodyPr>
          <a:lstStyle/>
          <a:p>
            <a:pPr>
              <a:lnSpc>
                <a:spcPct val="130000"/>
              </a:lnSpc>
            </a:pPr>
            <a:r>
              <a:rPr lang="zh-CN" altLang="en-US" dirty="0">
                <a:solidFill>
                  <a:schemeClr val="tx2"/>
                </a:solidFill>
                <a:latin typeface="微软雅黑" pitchFamily="34" charset="-122"/>
                <a:ea typeface="微软雅黑" pitchFamily="34" charset="-122"/>
              </a:rPr>
              <a:t>这里输入文字这里输入文字这里输入文字这里</a:t>
            </a:r>
            <a:r>
              <a:rPr lang="zh-CN" altLang="en-US" dirty="0" smtClean="0">
                <a:solidFill>
                  <a:schemeClr val="tx2"/>
                </a:solidFill>
                <a:latin typeface="微软雅黑" pitchFamily="34" charset="-122"/>
                <a:ea typeface="微软雅黑" pitchFamily="34" charset="-122"/>
              </a:rPr>
              <a:t>输入</a:t>
            </a:r>
            <a:endParaRPr lang="en-US" altLang="zh-CN" dirty="0" smtClean="0">
              <a:solidFill>
                <a:schemeClr val="tx2"/>
              </a:solidFill>
              <a:latin typeface="微软雅黑" pitchFamily="34" charset="-122"/>
              <a:ea typeface="微软雅黑" pitchFamily="34" charset="-122"/>
            </a:endParaRPr>
          </a:p>
          <a:p>
            <a:pPr>
              <a:lnSpc>
                <a:spcPct val="130000"/>
              </a:lnSpc>
            </a:pPr>
            <a:r>
              <a:rPr lang="zh-CN" altLang="en-US" dirty="0" smtClean="0">
                <a:solidFill>
                  <a:schemeClr val="tx2"/>
                </a:solidFill>
                <a:latin typeface="微软雅黑" pitchFamily="34" charset="-122"/>
                <a:ea typeface="微软雅黑" pitchFamily="34" charset="-122"/>
              </a:rPr>
              <a:t>这里</a:t>
            </a:r>
            <a:r>
              <a:rPr lang="zh-CN" altLang="en-US" dirty="0">
                <a:solidFill>
                  <a:schemeClr val="tx2"/>
                </a:solidFill>
                <a:latin typeface="微软雅黑" pitchFamily="34" charset="-122"/>
                <a:ea typeface="微软雅黑" pitchFamily="34" charset="-122"/>
              </a:rPr>
              <a:t>输入文字这里输入文字这里输入文字这里</a:t>
            </a:r>
            <a:r>
              <a:rPr lang="zh-CN" altLang="en-US" dirty="0" smtClean="0">
                <a:solidFill>
                  <a:schemeClr val="tx2"/>
                </a:solidFill>
                <a:latin typeface="微软雅黑" pitchFamily="34" charset="-122"/>
                <a:ea typeface="微软雅黑" pitchFamily="34" charset="-122"/>
              </a:rPr>
              <a:t>输入</a:t>
            </a:r>
            <a:endParaRPr lang="en-US" altLang="zh-CN" dirty="0" smtClean="0">
              <a:solidFill>
                <a:schemeClr val="tx2"/>
              </a:solidFill>
              <a:latin typeface="微软雅黑" pitchFamily="34" charset="-122"/>
              <a:ea typeface="微软雅黑" pitchFamily="34" charset="-122"/>
            </a:endParaRPr>
          </a:p>
          <a:p>
            <a:pPr>
              <a:lnSpc>
                <a:spcPct val="130000"/>
              </a:lnSpc>
            </a:pPr>
            <a:r>
              <a:rPr lang="zh-CN" altLang="en-US" dirty="0" smtClean="0">
                <a:solidFill>
                  <a:schemeClr val="tx2"/>
                </a:solidFill>
                <a:latin typeface="微软雅黑" pitchFamily="34" charset="-122"/>
                <a:ea typeface="微软雅黑" pitchFamily="34" charset="-122"/>
              </a:rPr>
              <a:t>文字</a:t>
            </a:r>
            <a:r>
              <a:rPr lang="zh-CN" altLang="en-US" dirty="0">
                <a:solidFill>
                  <a:schemeClr val="tx2"/>
                </a:solidFill>
                <a:latin typeface="微软雅黑" pitchFamily="34" charset="-122"/>
                <a:ea typeface="微软雅黑" pitchFamily="34" charset="-122"/>
              </a:rPr>
              <a:t>这里输入文字</a:t>
            </a:r>
          </a:p>
          <a:p>
            <a:pPr>
              <a:lnSpc>
                <a:spcPct val="130000"/>
              </a:lnSpc>
            </a:pPr>
            <a:endParaRPr lang="zh-CN" altLang="en-US" dirty="0">
              <a:solidFill>
                <a:schemeClr val="tx2"/>
              </a:solidFill>
              <a:latin typeface="微软雅黑" pitchFamily="34" charset="-122"/>
              <a:ea typeface="微软雅黑" pitchFamily="34" charset="-122"/>
            </a:endParaRPr>
          </a:p>
        </p:txBody>
      </p:sp>
      <p:grpSp>
        <p:nvGrpSpPr>
          <p:cNvPr id="36" name="组合 35"/>
          <p:cNvGrpSpPr/>
          <p:nvPr/>
        </p:nvGrpSpPr>
        <p:grpSpPr>
          <a:xfrm>
            <a:off x="8483519" y="1447709"/>
            <a:ext cx="2331057" cy="4553279"/>
            <a:chOff x="3792538" y="1504950"/>
            <a:chExt cx="1462088" cy="2855913"/>
          </a:xfrm>
        </p:grpSpPr>
        <p:sp>
          <p:nvSpPr>
            <p:cNvPr id="37" name="Freeform 91"/>
            <p:cNvSpPr>
              <a:spLocks/>
            </p:cNvSpPr>
            <p:nvPr/>
          </p:nvSpPr>
          <p:spPr bwMode="auto">
            <a:xfrm>
              <a:off x="3792538" y="2287588"/>
              <a:ext cx="703263" cy="427037"/>
            </a:xfrm>
            <a:custGeom>
              <a:avLst/>
              <a:gdLst>
                <a:gd name="T0" fmla="*/ 437 w 489"/>
                <a:gd name="T1" fmla="*/ 0 h 297"/>
                <a:gd name="T2" fmla="*/ 399 w 489"/>
                <a:gd name="T3" fmla="*/ 126 h 297"/>
                <a:gd name="T4" fmla="*/ 288 w 489"/>
                <a:gd name="T5" fmla="*/ 189 h 297"/>
                <a:gd name="T6" fmla="*/ 162 w 489"/>
                <a:gd name="T7" fmla="*/ 233 h 297"/>
                <a:gd name="T8" fmla="*/ 146 w 489"/>
                <a:gd name="T9" fmla="*/ 223 h 297"/>
                <a:gd name="T10" fmla="*/ 114 w 489"/>
                <a:gd name="T11" fmla="*/ 216 h 297"/>
                <a:gd name="T12" fmla="*/ 120 w 489"/>
                <a:gd name="T13" fmla="*/ 232 h 297"/>
                <a:gd name="T14" fmla="*/ 77 w 489"/>
                <a:gd name="T15" fmla="*/ 233 h 297"/>
                <a:gd name="T16" fmla="*/ 30 w 489"/>
                <a:gd name="T17" fmla="*/ 233 h 297"/>
                <a:gd name="T18" fmla="*/ 13 w 489"/>
                <a:gd name="T19" fmla="*/ 254 h 297"/>
                <a:gd name="T20" fmla="*/ 54 w 489"/>
                <a:gd name="T21" fmla="*/ 273 h 297"/>
                <a:gd name="T22" fmla="*/ 111 w 489"/>
                <a:gd name="T23" fmla="*/ 289 h 297"/>
                <a:gd name="T24" fmla="*/ 168 w 489"/>
                <a:gd name="T25" fmla="*/ 284 h 297"/>
                <a:gd name="T26" fmla="*/ 185 w 489"/>
                <a:gd name="T27" fmla="*/ 277 h 297"/>
                <a:gd name="T28" fmla="*/ 276 w 489"/>
                <a:gd name="T29" fmla="*/ 258 h 297"/>
                <a:gd name="T30" fmla="*/ 469 w 489"/>
                <a:gd name="T31" fmla="*/ 176 h 297"/>
                <a:gd name="T32" fmla="*/ 437 w 489"/>
                <a:gd name="T3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9" h="297">
                  <a:moveTo>
                    <a:pt x="437" y="0"/>
                  </a:moveTo>
                  <a:cubicBezTo>
                    <a:pt x="437" y="0"/>
                    <a:pt x="409" y="113"/>
                    <a:pt x="399" y="126"/>
                  </a:cubicBezTo>
                  <a:cubicBezTo>
                    <a:pt x="399" y="126"/>
                    <a:pt x="329" y="164"/>
                    <a:pt x="288" y="189"/>
                  </a:cubicBezTo>
                  <a:cubicBezTo>
                    <a:pt x="253" y="211"/>
                    <a:pt x="190" y="229"/>
                    <a:pt x="162" y="233"/>
                  </a:cubicBezTo>
                  <a:cubicBezTo>
                    <a:pt x="156" y="230"/>
                    <a:pt x="148" y="226"/>
                    <a:pt x="146" y="223"/>
                  </a:cubicBezTo>
                  <a:cubicBezTo>
                    <a:pt x="120" y="202"/>
                    <a:pt x="114" y="216"/>
                    <a:pt x="114" y="216"/>
                  </a:cubicBezTo>
                  <a:cubicBezTo>
                    <a:pt x="114" y="216"/>
                    <a:pt x="117" y="226"/>
                    <a:pt x="120" y="232"/>
                  </a:cubicBezTo>
                  <a:cubicBezTo>
                    <a:pt x="106" y="231"/>
                    <a:pt x="90" y="230"/>
                    <a:pt x="77" y="233"/>
                  </a:cubicBezTo>
                  <a:cubicBezTo>
                    <a:pt x="61" y="236"/>
                    <a:pt x="45" y="229"/>
                    <a:pt x="30" y="233"/>
                  </a:cubicBezTo>
                  <a:cubicBezTo>
                    <a:pt x="16" y="237"/>
                    <a:pt x="0" y="247"/>
                    <a:pt x="13" y="254"/>
                  </a:cubicBezTo>
                  <a:lnTo>
                    <a:pt x="54" y="273"/>
                  </a:lnTo>
                  <a:cubicBezTo>
                    <a:pt x="54" y="273"/>
                    <a:pt x="71" y="283"/>
                    <a:pt x="111" y="289"/>
                  </a:cubicBezTo>
                  <a:cubicBezTo>
                    <a:pt x="111" y="289"/>
                    <a:pt x="137" y="297"/>
                    <a:pt x="168" y="284"/>
                  </a:cubicBezTo>
                  <a:cubicBezTo>
                    <a:pt x="185" y="276"/>
                    <a:pt x="185" y="277"/>
                    <a:pt x="185" y="277"/>
                  </a:cubicBezTo>
                  <a:cubicBezTo>
                    <a:pt x="185" y="277"/>
                    <a:pt x="203" y="270"/>
                    <a:pt x="276" y="258"/>
                  </a:cubicBezTo>
                  <a:cubicBezTo>
                    <a:pt x="349" y="247"/>
                    <a:pt x="449" y="181"/>
                    <a:pt x="469" y="176"/>
                  </a:cubicBezTo>
                  <a:cubicBezTo>
                    <a:pt x="489" y="171"/>
                    <a:pt x="464" y="15"/>
                    <a:pt x="437" y="0"/>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92"/>
            <p:cNvSpPr>
              <a:spLocks/>
            </p:cNvSpPr>
            <p:nvPr/>
          </p:nvSpPr>
          <p:spPr bwMode="auto">
            <a:xfrm>
              <a:off x="4476751" y="4075113"/>
              <a:ext cx="288925" cy="285750"/>
            </a:xfrm>
            <a:custGeom>
              <a:avLst/>
              <a:gdLst>
                <a:gd name="T0" fmla="*/ 33 w 201"/>
                <a:gd name="T1" fmla="*/ 53 h 198"/>
                <a:gd name="T2" fmla="*/ 6 w 201"/>
                <a:gd name="T3" fmla="*/ 137 h 198"/>
                <a:gd name="T4" fmla="*/ 66 w 201"/>
                <a:gd name="T5" fmla="*/ 159 h 198"/>
                <a:gd name="T6" fmla="*/ 91 w 201"/>
                <a:gd name="T7" fmla="*/ 194 h 198"/>
                <a:gd name="T8" fmla="*/ 173 w 201"/>
                <a:gd name="T9" fmla="*/ 157 h 198"/>
                <a:gd name="T10" fmla="*/ 185 w 201"/>
                <a:gd name="T11" fmla="*/ 73 h 198"/>
                <a:gd name="T12" fmla="*/ 195 w 201"/>
                <a:gd name="T13" fmla="*/ 53 h 198"/>
                <a:gd name="T14" fmla="*/ 193 w 201"/>
                <a:gd name="T15" fmla="*/ 0 h 198"/>
                <a:gd name="T16" fmla="*/ 33 w 201"/>
                <a:gd name="T17" fmla="*/ 5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98">
                  <a:moveTo>
                    <a:pt x="33" y="53"/>
                  </a:moveTo>
                  <a:cubicBezTo>
                    <a:pt x="33" y="53"/>
                    <a:pt x="0" y="104"/>
                    <a:pt x="6" y="137"/>
                  </a:cubicBezTo>
                  <a:cubicBezTo>
                    <a:pt x="12" y="170"/>
                    <a:pt x="43" y="170"/>
                    <a:pt x="66" y="159"/>
                  </a:cubicBezTo>
                  <a:cubicBezTo>
                    <a:pt x="66" y="159"/>
                    <a:pt x="77" y="190"/>
                    <a:pt x="91" y="194"/>
                  </a:cubicBezTo>
                  <a:cubicBezTo>
                    <a:pt x="104" y="198"/>
                    <a:pt x="163" y="182"/>
                    <a:pt x="173" y="157"/>
                  </a:cubicBezTo>
                  <a:cubicBezTo>
                    <a:pt x="182" y="132"/>
                    <a:pt x="180" y="82"/>
                    <a:pt x="185" y="73"/>
                  </a:cubicBezTo>
                  <a:cubicBezTo>
                    <a:pt x="189" y="63"/>
                    <a:pt x="195" y="53"/>
                    <a:pt x="195" y="53"/>
                  </a:cubicBezTo>
                  <a:cubicBezTo>
                    <a:pt x="195" y="53"/>
                    <a:pt x="201" y="30"/>
                    <a:pt x="193" y="0"/>
                  </a:cubicBezTo>
                  <a:cubicBezTo>
                    <a:pt x="193" y="0"/>
                    <a:pt x="66" y="32"/>
                    <a:pt x="33" y="53"/>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3"/>
            <p:cNvSpPr>
              <a:spLocks/>
            </p:cNvSpPr>
            <p:nvPr/>
          </p:nvSpPr>
          <p:spPr bwMode="auto">
            <a:xfrm>
              <a:off x="4392613" y="3330575"/>
              <a:ext cx="263525" cy="914400"/>
            </a:xfrm>
            <a:custGeom>
              <a:avLst/>
              <a:gdLst>
                <a:gd name="T0" fmla="*/ 83 w 183"/>
                <a:gd name="T1" fmla="*/ 617 h 636"/>
                <a:gd name="T2" fmla="*/ 96 w 183"/>
                <a:gd name="T3" fmla="*/ 557 h 636"/>
                <a:gd name="T4" fmla="*/ 113 w 183"/>
                <a:gd name="T5" fmla="*/ 479 h 636"/>
                <a:gd name="T6" fmla="*/ 42 w 183"/>
                <a:gd name="T7" fmla="*/ 275 h 636"/>
                <a:gd name="T8" fmla="*/ 20 w 183"/>
                <a:gd name="T9" fmla="*/ 151 h 636"/>
                <a:gd name="T10" fmla="*/ 1 w 183"/>
                <a:gd name="T11" fmla="*/ 18 h 636"/>
                <a:gd name="T12" fmla="*/ 138 w 183"/>
                <a:gd name="T13" fmla="*/ 18 h 636"/>
                <a:gd name="T14" fmla="*/ 125 w 183"/>
                <a:gd name="T15" fmla="*/ 148 h 636"/>
                <a:gd name="T16" fmla="*/ 132 w 183"/>
                <a:gd name="T17" fmla="*/ 180 h 636"/>
                <a:gd name="T18" fmla="*/ 153 w 183"/>
                <a:gd name="T19" fmla="*/ 344 h 636"/>
                <a:gd name="T20" fmla="*/ 175 w 183"/>
                <a:gd name="T21" fmla="*/ 451 h 636"/>
                <a:gd name="T22" fmla="*/ 183 w 183"/>
                <a:gd name="T23" fmla="*/ 528 h 636"/>
                <a:gd name="T24" fmla="*/ 144 w 183"/>
                <a:gd name="T25" fmla="*/ 617 h 636"/>
                <a:gd name="T26" fmla="*/ 83 w 183"/>
                <a:gd name="T27" fmla="*/ 617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3" h="636">
                  <a:moveTo>
                    <a:pt x="83" y="617"/>
                  </a:moveTo>
                  <a:cubicBezTo>
                    <a:pt x="80" y="614"/>
                    <a:pt x="88" y="582"/>
                    <a:pt x="96" y="557"/>
                  </a:cubicBezTo>
                  <a:cubicBezTo>
                    <a:pt x="104" y="532"/>
                    <a:pt x="118" y="487"/>
                    <a:pt x="113" y="479"/>
                  </a:cubicBezTo>
                  <a:cubicBezTo>
                    <a:pt x="108" y="470"/>
                    <a:pt x="56" y="305"/>
                    <a:pt x="42" y="275"/>
                  </a:cubicBezTo>
                  <a:cubicBezTo>
                    <a:pt x="29" y="246"/>
                    <a:pt x="28" y="194"/>
                    <a:pt x="20" y="151"/>
                  </a:cubicBezTo>
                  <a:cubicBezTo>
                    <a:pt x="12" y="109"/>
                    <a:pt x="0" y="36"/>
                    <a:pt x="1" y="18"/>
                  </a:cubicBezTo>
                  <a:cubicBezTo>
                    <a:pt x="2" y="0"/>
                    <a:pt x="138" y="18"/>
                    <a:pt x="138" y="18"/>
                  </a:cubicBezTo>
                  <a:cubicBezTo>
                    <a:pt x="138" y="18"/>
                    <a:pt x="132" y="128"/>
                    <a:pt x="125" y="148"/>
                  </a:cubicBezTo>
                  <a:cubicBezTo>
                    <a:pt x="125" y="148"/>
                    <a:pt x="131" y="173"/>
                    <a:pt x="132" y="180"/>
                  </a:cubicBezTo>
                  <a:cubicBezTo>
                    <a:pt x="133" y="187"/>
                    <a:pt x="142" y="238"/>
                    <a:pt x="153" y="344"/>
                  </a:cubicBezTo>
                  <a:cubicBezTo>
                    <a:pt x="164" y="450"/>
                    <a:pt x="175" y="451"/>
                    <a:pt x="175" y="451"/>
                  </a:cubicBezTo>
                  <a:lnTo>
                    <a:pt x="183" y="528"/>
                  </a:lnTo>
                  <a:lnTo>
                    <a:pt x="144" y="617"/>
                  </a:lnTo>
                  <a:cubicBezTo>
                    <a:pt x="144" y="617"/>
                    <a:pt x="105" y="636"/>
                    <a:pt x="83" y="617"/>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4"/>
            <p:cNvSpPr>
              <a:spLocks/>
            </p:cNvSpPr>
            <p:nvPr/>
          </p:nvSpPr>
          <p:spPr bwMode="auto">
            <a:xfrm>
              <a:off x="4392613" y="3330575"/>
              <a:ext cx="263525" cy="896937"/>
            </a:xfrm>
            <a:custGeom>
              <a:avLst/>
              <a:gdLst>
                <a:gd name="T0" fmla="*/ 153 w 183"/>
                <a:gd name="T1" fmla="*/ 344 h 624"/>
                <a:gd name="T2" fmla="*/ 132 w 183"/>
                <a:gd name="T3" fmla="*/ 180 h 624"/>
                <a:gd name="T4" fmla="*/ 125 w 183"/>
                <a:gd name="T5" fmla="*/ 148 h 624"/>
                <a:gd name="T6" fmla="*/ 138 w 183"/>
                <a:gd name="T7" fmla="*/ 18 h 624"/>
                <a:gd name="T8" fmla="*/ 1 w 183"/>
                <a:gd name="T9" fmla="*/ 18 h 624"/>
                <a:gd name="T10" fmla="*/ 14 w 183"/>
                <a:gd name="T11" fmla="*/ 121 h 624"/>
                <a:gd name="T12" fmla="*/ 44 w 183"/>
                <a:gd name="T13" fmla="*/ 191 h 624"/>
                <a:gd name="T14" fmla="*/ 88 w 183"/>
                <a:gd name="T15" fmla="*/ 165 h 624"/>
                <a:gd name="T16" fmla="*/ 132 w 183"/>
                <a:gd name="T17" fmla="*/ 351 h 624"/>
                <a:gd name="T18" fmla="*/ 96 w 183"/>
                <a:gd name="T19" fmla="*/ 432 h 624"/>
                <a:gd name="T20" fmla="*/ 113 w 183"/>
                <a:gd name="T21" fmla="*/ 479 h 624"/>
                <a:gd name="T22" fmla="*/ 110 w 183"/>
                <a:gd name="T23" fmla="*/ 508 h 624"/>
                <a:gd name="T24" fmla="*/ 146 w 183"/>
                <a:gd name="T25" fmla="*/ 518 h 624"/>
                <a:gd name="T26" fmla="*/ 119 w 183"/>
                <a:gd name="T27" fmla="*/ 624 h 624"/>
                <a:gd name="T28" fmla="*/ 144 w 183"/>
                <a:gd name="T29" fmla="*/ 617 h 624"/>
                <a:gd name="T30" fmla="*/ 183 w 183"/>
                <a:gd name="T31" fmla="*/ 528 h 624"/>
                <a:gd name="T32" fmla="*/ 174 w 183"/>
                <a:gd name="T33" fmla="*/ 451 h 624"/>
                <a:gd name="T34" fmla="*/ 153 w 183"/>
                <a:gd name="T35" fmla="*/ 34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3" h="624">
                  <a:moveTo>
                    <a:pt x="153" y="344"/>
                  </a:moveTo>
                  <a:cubicBezTo>
                    <a:pt x="142" y="238"/>
                    <a:pt x="133" y="187"/>
                    <a:pt x="132" y="180"/>
                  </a:cubicBezTo>
                  <a:cubicBezTo>
                    <a:pt x="131" y="173"/>
                    <a:pt x="125" y="148"/>
                    <a:pt x="125" y="148"/>
                  </a:cubicBezTo>
                  <a:cubicBezTo>
                    <a:pt x="132" y="128"/>
                    <a:pt x="138" y="18"/>
                    <a:pt x="138" y="18"/>
                  </a:cubicBezTo>
                  <a:cubicBezTo>
                    <a:pt x="138" y="18"/>
                    <a:pt x="2" y="0"/>
                    <a:pt x="1" y="18"/>
                  </a:cubicBezTo>
                  <a:cubicBezTo>
                    <a:pt x="0" y="32"/>
                    <a:pt x="7" y="80"/>
                    <a:pt x="14" y="121"/>
                  </a:cubicBezTo>
                  <a:cubicBezTo>
                    <a:pt x="32" y="153"/>
                    <a:pt x="44" y="191"/>
                    <a:pt x="44" y="191"/>
                  </a:cubicBezTo>
                  <a:cubicBezTo>
                    <a:pt x="61" y="191"/>
                    <a:pt x="88" y="165"/>
                    <a:pt x="88" y="165"/>
                  </a:cubicBezTo>
                  <a:cubicBezTo>
                    <a:pt x="88" y="165"/>
                    <a:pt x="124" y="275"/>
                    <a:pt x="132" y="351"/>
                  </a:cubicBezTo>
                  <a:cubicBezTo>
                    <a:pt x="135" y="394"/>
                    <a:pt x="115" y="418"/>
                    <a:pt x="96" y="432"/>
                  </a:cubicBezTo>
                  <a:cubicBezTo>
                    <a:pt x="105" y="457"/>
                    <a:pt x="111" y="476"/>
                    <a:pt x="113" y="479"/>
                  </a:cubicBezTo>
                  <a:cubicBezTo>
                    <a:pt x="115" y="483"/>
                    <a:pt x="113" y="494"/>
                    <a:pt x="110" y="508"/>
                  </a:cubicBezTo>
                  <a:cubicBezTo>
                    <a:pt x="131" y="510"/>
                    <a:pt x="144" y="493"/>
                    <a:pt x="146" y="518"/>
                  </a:cubicBezTo>
                  <a:cubicBezTo>
                    <a:pt x="149" y="541"/>
                    <a:pt x="130" y="595"/>
                    <a:pt x="119" y="624"/>
                  </a:cubicBezTo>
                  <a:cubicBezTo>
                    <a:pt x="132" y="622"/>
                    <a:pt x="144" y="617"/>
                    <a:pt x="144" y="617"/>
                  </a:cubicBezTo>
                  <a:lnTo>
                    <a:pt x="183" y="528"/>
                  </a:lnTo>
                  <a:lnTo>
                    <a:pt x="174" y="451"/>
                  </a:lnTo>
                  <a:cubicBezTo>
                    <a:pt x="174" y="451"/>
                    <a:pt x="164" y="450"/>
                    <a:pt x="153" y="344"/>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5"/>
            <p:cNvSpPr>
              <a:spLocks/>
            </p:cNvSpPr>
            <p:nvPr/>
          </p:nvSpPr>
          <p:spPr bwMode="auto">
            <a:xfrm>
              <a:off x="4016376" y="2290763"/>
              <a:ext cx="477838" cy="407987"/>
            </a:xfrm>
            <a:custGeom>
              <a:avLst/>
              <a:gdLst>
                <a:gd name="T0" fmla="*/ 287 w 332"/>
                <a:gd name="T1" fmla="*/ 4 h 284"/>
                <a:gd name="T2" fmla="*/ 280 w 332"/>
                <a:gd name="T3" fmla="*/ 0 h 284"/>
                <a:gd name="T4" fmla="*/ 273 w 332"/>
                <a:gd name="T5" fmla="*/ 29 h 284"/>
                <a:gd name="T6" fmla="*/ 281 w 332"/>
                <a:gd name="T7" fmla="*/ 98 h 284"/>
                <a:gd name="T8" fmla="*/ 272 w 332"/>
                <a:gd name="T9" fmla="*/ 163 h 284"/>
                <a:gd name="T10" fmla="*/ 93 w 332"/>
                <a:gd name="T11" fmla="*/ 249 h 284"/>
                <a:gd name="T12" fmla="*/ 57 w 332"/>
                <a:gd name="T13" fmla="*/ 249 h 284"/>
                <a:gd name="T14" fmla="*/ 0 w 332"/>
                <a:gd name="T15" fmla="*/ 284 h 284"/>
                <a:gd name="T16" fmla="*/ 12 w 332"/>
                <a:gd name="T17" fmla="*/ 282 h 284"/>
                <a:gd name="T18" fmla="*/ 29 w 332"/>
                <a:gd name="T19" fmla="*/ 275 h 284"/>
                <a:gd name="T20" fmla="*/ 120 w 332"/>
                <a:gd name="T21" fmla="*/ 256 h 284"/>
                <a:gd name="T22" fmla="*/ 313 w 332"/>
                <a:gd name="T23" fmla="*/ 174 h 284"/>
                <a:gd name="T24" fmla="*/ 287 w 332"/>
                <a:gd name="T25" fmla="*/ 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2" h="284">
                  <a:moveTo>
                    <a:pt x="287" y="4"/>
                  </a:moveTo>
                  <a:lnTo>
                    <a:pt x="280" y="0"/>
                  </a:lnTo>
                  <a:cubicBezTo>
                    <a:pt x="279" y="4"/>
                    <a:pt x="276" y="15"/>
                    <a:pt x="273" y="29"/>
                  </a:cubicBezTo>
                  <a:cubicBezTo>
                    <a:pt x="279" y="54"/>
                    <a:pt x="285" y="85"/>
                    <a:pt x="281" y="98"/>
                  </a:cubicBezTo>
                  <a:cubicBezTo>
                    <a:pt x="274" y="122"/>
                    <a:pt x="284" y="156"/>
                    <a:pt x="272" y="163"/>
                  </a:cubicBezTo>
                  <a:cubicBezTo>
                    <a:pt x="259" y="170"/>
                    <a:pt x="143" y="244"/>
                    <a:pt x="93" y="249"/>
                  </a:cubicBezTo>
                  <a:cubicBezTo>
                    <a:pt x="93" y="249"/>
                    <a:pt x="71" y="239"/>
                    <a:pt x="57" y="249"/>
                  </a:cubicBezTo>
                  <a:cubicBezTo>
                    <a:pt x="43" y="258"/>
                    <a:pt x="24" y="269"/>
                    <a:pt x="0" y="284"/>
                  </a:cubicBezTo>
                  <a:cubicBezTo>
                    <a:pt x="5" y="283"/>
                    <a:pt x="9" y="283"/>
                    <a:pt x="12" y="282"/>
                  </a:cubicBezTo>
                  <a:lnTo>
                    <a:pt x="29" y="275"/>
                  </a:lnTo>
                  <a:cubicBezTo>
                    <a:pt x="29" y="275"/>
                    <a:pt x="47" y="268"/>
                    <a:pt x="120" y="256"/>
                  </a:cubicBezTo>
                  <a:cubicBezTo>
                    <a:pt x="193" y="244"/>
                    <a:pt x="293" y="179"/>
                    <a:pt x="313" y="174"/>
                  </a:cubicBezTo>
                  <a:cubicBezTo>
                    <a:pt x="332" y="170"/>
                    <a:pt x="312" y="37"/>
                    <a:pt x="287" y="4"/>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6"/>
            <p:cNvSpPr>
              <a:spLocks/>
            </p:cNvSpPr>
            <p:nvPr/>
          </p:nvSpPr>
          <p:spPr bwMode="auto">
            <a:xfrm>
              <a:off x="4598988" y="3236913"/>
              <a:ext cx="282575" cy="1066800"/>
            </a:xfrm>
            <a:custGeom>
              <a:avLst/>
              <a:gdLst>
                <a:gd name="T0" fmla="*/ 0 w 196"/>
                <a:gd name="T1" fmla="*/ 701 h 742"/>
                <a:gd name="T2" fmla="*/ 13 w 196"/>
                <a:gd name="T3" fmla="*/ 628 h 742"/>
                <a:gd name="T4" fmla="*/ 47 w 196"/>
                <a:gd name="T5" fmla="*/ 523 h 742"/>
                <a:gd name="T6" fmla="*/ 76 w 196"/>
                <a:gd name="T7" fmla="*/ 211 h 742"/>
                <a:gd name="T8" fmla="*/ 39 w 196"/>
                <a:gd name="T9" fmla="*/ 94 h 742"/>
                <a:gd name="T10" fmla="*/ 88 w 196"/>
                <a:gd name="T11" fmla="*/ 1 h 742"/>
                <a:gd name="T12" fmla="*/ 164 w 196"/>
                <a:gd name="T13" fmla="*/ 75 h 742"/>
                <a:gd name="T14" fmla="*/ 173 w 196"/>
                <a:gd name="T15" fmla="*/ 163 h 742"/>
                <a:gd name="T16" fmla="*/ 184 w 196"/>
                <a:gd name="T17" fmla="*/ 319 h 742"/>
                <a:gd name="T18" fmla="*/ 107 w 196"/>
                <a:gd name="T19" fmla="*/ 515 h 742"/>
                <a:gd name="T20" fmla="*/ 108 w 196"/>
                <a:gd name="T21" fmla="*/ 583 h 742"/>
                <a:gd name="T22" fmla="*/ 94 w 196"/>
                <a:gd name="T23" fmla="*/ 643 h 742"/>
                <a:gd name="T24" fmla="*/ 78 w 196"/>
                <a:gd name="T25" fmla="*/ 695 h 742"/>
                <a:gd name="T26" fmla="*/ 0 w 196"/>
                <a:gd name="T27" fmla="*/ 701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742">
                  <a:moveTo>
                    <a:pt x="0" y="701"/>
                  </a:moveTo>
                  <a:cubicBezTo>
                    <a:pt x="0" y="701"/>
                    <a:pt x="7" y="651"/>
                    <a:pt x="13" y="628"/>
                  </a:cubicBezTo>
                  <a:cubicBezTo>
                    <a:pt x="19" y="606"/>
                    <a:pt x="34" y="533"/>
                    <a:pt x="47" y="523"/>
                  </a:cubicBezTo>
                  <a:cubicBezTo>
                    <a:pt x="47" y="523"/>
                    <a:pt x="72" y="324"/>
                    <a:pt x="76" y="211"/>
                  </a:cubicBezTo>
                  <a:cubicBezTo>
                    <a:pt x="76" y="211"/>
                    <a:pt x="35" y="165"/>
                    <a:pt x="39" y="94"/>
                  </a:cubicBezTo>
                  <a:cubicBezTo>
                    <a:pt x="44" y="23"/>
                    <a:pt x="84" y="0"/>
                    <a:pt x="88" y="1"/>
                  </a:cubicBezTo>
                  <a:cubicBezTo>
                    <a:pt x="91" y="2"/>
                    <a:pt x="164" y="75"/>
                    <a:pt x="164" y="75"/>
                  </a:cubicBezTo>
                  <a:cubicBezTo>
                    <a:pt x="164" y="75"/>
                    <a:pt x="176" y="156"/>
                    <a:pt x="173" y="163"/>
                  </a:cubicBezTo>
                  <a:cubicBezTo>
                    <a:pt x="171" y="170"/>
                    <a:pt x="196" y="264"/>
                    <a:pt x="184" y="319"/>
                  </a:cubicBezTo>
                  <a:cubicBezTo>
                    <a:pt x="172" y="374"/>
                    <a:pt x="121" y="453"/>
                    <a:pt x="107" y="515"/>
                  </a:cubicBezTo>
                  <a:cubicBezTo>
                    <a:pt x="107" y="515"/>
                    <a:pt x="110" y="578"/>
                    <a:pt x="108" y="583"/>
                  </a:cubicBezTo>
                  <a:cubicBezTo>
                    <a:pt x="106" y="588"/>
                    <a:pt x="92" y="637"/>
                    <a:pt x="94" y="643"/>
                  </a:cubicBezTo>
                  <a:cubicBezTo>
                    <a:pt x="95" y="648"/>
                    <a:pt x="86" y="685"/>
                    <a:pt x="78" y="695"/>
                  </a:cubicBezTo>
                  <a:cubicBezTo>
                    <a:pt x="70" y="704"/>
                    <a:pt x="25" y="742"/>
                    <a:pt x="0" y="701"/>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7"/>
            <p:cNvSpPr>
              <a:spLocks/>
            </p:cNvSpPr>
            <p:nvPr/>
          </p:nvSpPr>
          <p:spPr bwMode="auto">
            <a:xfrm>
              <a:off x="4611688" y="3236913"/>
              <a:ext cx="269875" cy="1055687"/>
            </a:xfrm>
            <a:custGeom>
              <a:avLst/>
              <a:gdLst>
                <a:gd name="T0" fmla="*/ 165 w 188"/>
                <a:gd name="T1" fmla="*/ 163 h 734"/>
                <a:gd name="T2" fmla="*/ 156 w 188"/>
                <a:gd name="T3" fmla="*/ 75 h 734"/>
                <a:gd name="T4" fmla="*/ 80 w 188"/>
                <a:gd name="T5" fmla="*/ 1 h 734"/>
                <a:gd name="T6" fmla="*/ 31 w 188"/>
                <a:gd name="T7" fmla="*/ 94 h 734"/>
                <a:gd name="T8" fmla="*/ 68 w 188"/>
                <a:gd name="T9" fmla="*/ 211 h 734"/>
                <a:gd name="T10" fmla="*/ 66 w 188"/>
                <a:gd name="T11" fmla="*/ 241 h 734"/>
                <a:gd name="T12" fmla="*/ 125 w 188"/>
                <a:gd name="T13" fmla="*/ 235 h 734"/>
                <a:gd name="T14" fmla="*/ 144 w 188"/>
                <a:gd name="T15" fmla="*/ 225 h 734"/>
                <a:gd name="T16" fmla="*/ 131 w 188"/>
                <a:gd name="T17" fmla="*/ 361 h 734"/>
                <a:gd name="T18" fmla="*/ 69 w 188"/>
                <a:gd name="T19" fmla="*/ 545 h 734"/>
                <a:gd name="T20" fmla="*/ 56 w 188"/>
                <a:gd name="T21" fmla="*/ 513 h 734"/>
                <a:gd name="T22" fmla="*/ 77 w 188"/>
                <a:gd name="T23" fmla="*/ 361 h 734"/>
                <a:gd name="T24" fmla="*/ 42 w 188"/>
                <a:gd name="T25" fmla="*/ 503 h 734"/>
                <a:gd name="T26" fmla="*/ 39 w 188"/>
                <a:gd name="T27" fmla="*/ 524 h 734"/>
                <a:gd name="T28" fmla="*/ 30 w 188"/>
                <a:gd name="T29" fmla="*/ 538 h 734"/>
                <a:gd name="T30" fmla="*/ 25 w 188"/>
                <a:gd name="T31" fmla="*/ 641 h 734"/>
                <a:gd name="T32" fmla="*/ 0 w 188"/>
                <a:gd name="T33" fmla="*/ 712 h 734"/>
                <a:gd name="T34" fmla="*/ 70 w 188"/>
                <a:gd name="T35" fmla="*/ 695 h 734"/>
                <a:gd name="T36" fmla="*/ 86 w 188"/>
                <a:gd name="T37" fmla="*/ 643 h 734"/>
                <a:gd name="T38" fmla="*/ 100 w 188"/>
                <a:gd name="T39" fmla="*/ 583 h 734"/>
                <a:gd name="T40" fmla="*/ 99 w 188"/>
                <a:gd name="T41" fmla="*/ 515 h 734"/>
                <a:gd name="T42" fmla="*/ 176 w 188"/>
                <a:gd name="T43" fmla="*/ 319 h 734"/>
                <a:gd name="T44" fmla="*/ 165 w 188"/>
                <a:gd name="T45" fmla="*/ 163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734">
                  <a:moveTo>
                    <a:pt x="165" y="163"/>
                  </a:moveTo>
                  <a:cubicBezTo>
                    <a:pt x="168" y="156"/>
                    <a:pt x="156" y="75"/>
                    <a:pt x="156" y="75"/>
                  </a:cubicBezTo>
                  <a:cubicBezTo>
                    <a:pt x="156" y="75"/>
                    <a:pt x="83" y="2"/>
                    <a:pt x="80" y="1"/>
                  </a:cubicBezTo>
                  <a:cubicBezTo>
                    <a:pt x="76" y="0"/>
                    <a:pt x="36" y="23"/>
                    <a:pt x="31" y="94"/>
                  </a:cubicBezTo>
                  <a:cubicBezTo>
                    <a:pt x="27" y="165"/>
                    <a:pt x="68" y="211"/>
                    <a:pt x="68" y="211"/>
                  </a:cubicBezTo>
                  <a:cubicBezTo>
                    <a:pt x="68" y="220"/>
                    <a:pt x="67" y="230"/>
                    <a:pt x="66" y="241"/>
                  </a:cubicBezTo>
                  <a:cubicBezTo>
                    <a:pt x="80" y="248"/>
                    <a:pt x="104" y="255"/>
                    <a:pt x="125" y="235"/>
                  </a:cubicBezTo>
                  <a:cubicBezTo>
                    <a:pt x="125" y="235"/>
                    <a:pt x="142" y="214"/>
                    <a:pt x="144" y="225"/>
                  </a:cubicBezTo>
                  <a:cubicBezTo>
                    <a:pt x="146" y="235"/>
                    <a:pt x="164" y="305"/>
                    <a:pt x="131" y="361"/>
                  </a:cubicBezTo>
                  <a:cubicBezTo>
                    <a:pt x="98" y="416"/>
                    <a:pt x="72" y="534"/>
                    <a:pt x="69" y="545"/>
                  </a:cubicBezTo>
                  <a:cubicBezTo>
                    <a:pt x="67" y="555"/>
                    <a:pt x="42" y="555"/>
                    <a:pt x="56" y="513"/>
                  </a:cubicBezTo>
                  <a:cubicBezTo>
                    <a:pt x="69" y="471"/>
                    <a:pt x="77" y="361"/>
                    <a:pt x="77" y="361"/>
                  </a:cubicBezTo>
                  <a:cubicBezTo>
                    <a:pt x="77" y="361"/>
                    <a:pt x="56" y="468"/>
                    <a:pt x="42" y="503"/>
                  </a:cubicBezTo>
                  <a:cubicBezTo>
                    <a:pt x="40" y="516"/>
                    <a:pt x="39" y="524"/>
                    <a:pt x="39" y="524"/>
                  </a:cubicBezTo>
                  <a:cubicBezTo>
                    <a:pt x="36" y="526"/>
                    <a:pt x="33" y="531"/>
                    <a:pt x="30" y="538"/>
                  </a:cubicBezTo>
                  <a:cubicBezTo>
                    <a:pt x="31" y="568"/>
                    <a:pt x="35" y="616"/>
                    <a:pt x="25" y="641"/>
                  </a:cubicBezTo>
                  <a:cubicBezTo>
                    <a:pt x="13" y="667"/>
                    <a:pt x="4" y="697"/>
                    <a:pt x="0" y="712"/>
                  </a:cubicBezTo>
                  <a:cubicBezTo>
                    <a:pt x="26" y="734"/>
                    <a:pt x="63" y="703"/>
                    <a:pt x="70" y="695"/>
                  </a:cubicBezTo>
                  <a:cubicBezTo>
                    <a:pt x="78" y="685"/>
                    <a:pt x="87" y="648"/>
                    <a:pt x="86" y="643"/>
                  </a:cubicBezTo>
                  <a:cubicBezTo>
                    <a:pt x="84" y="637"/>
                    <a:pt x="98" y="588"/>
                    <a:pt x="100" y="583"/>
                  </a:cubicBezTo>
                  <a:cubicBezTo>
                    <a:pt x="102" y="578"/>
                    <a:pt x="99" y="515"/>
                    <a:pt x="99" y="515"/>
                  </a:cubicBezTo>
                  <a:cubicBezTo>
                    <a:pt x="113" y="453"/>
                    <a:pt x="164" y="374"/>
                    <a:pt x="176" y="319"/>
                  </a:cubicBezTo>
                  <a:cubicBezTo>
                    <a:pt x="188" y="264"/>
                    <a:pt x="163" y="170"/>
                    <a:pt x="165" y="163"/>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8"/>
            <p:cNvSpPr>
              <a:spLocks/>
            </p:cNvSpPr>
            <p:nvPr/>
          </p:nvSpPr>
          <p:spPr bwMode="auto">
            <a:xfrm>
              <a:off x="4343401" y="2386013"/>
              <a:ext cx="590550" cy="1028700"/>
            </a:xfrm>
            <a:custGeom>
              <a:avLst/>
              <a:gdLst>
                <a:gd name="T0" fmla="*/ 23 w 410"/>
                <a:gd name="T1" fmla="*/ 696 h 715"/>
                <a:gd name="T2" fmla="*/ 365 w 410"/>
                <a:gd name="T3" fmla="*/ 699 h 715"/>
                <a:gd name="T4" fmla="*/ 381 w 410"/>
                <a:gd name="T5" fmla="*/ 519 h 715"/>
                <a:gd name="T6" fmla="*/ 404 w 410"/>
                <a:gd name="T7" fmla="*/ 333 h 715"/>
                <a:gd name="T8" fmla="*/ 390 w 410"/>
                <a:gd name="T9" fmla="*/ 218 h 715"/>
                <a:gd name="T10" fmla="*/ 357 w 410"/>
                <a:gd name="T11" fmla="*/ 137 h 715"/>
                <a:gd name="T12" fmla="*/ 339 w 410"/>
                <a:gd name="T13" fmla="*/ 85 h 715"/>
                <a:gd name="T14" fmla="*/ 345 w 410"/>
                <a:gd name="T15" fmla="*/ 41 h 715"/>
                <a:gd name="T16" fmla="*/ 139 w 410"/>
                <a:gd name="T17" fmla="*/ 15 h 715"/>
                <a:gd name="T18" fmla="*/ 70 w 410"/>
                <a:gd name="T19" fmla="*/ 31 h 715"/>
                <a:gd name="T20" fmla="*/ 53 w 410"/>
                <a:gd name="T21" fmla="*/ 161 h 715"/>
                <a:gd name="T22" fmla="*/ 23 w 410"/>
                <a:gd name="T23" fmla="*/ 696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0" h="715">
                  <a:moveTo>
                    <a:pt x="23" y="696"/>
                  </a:moveTo>
                  <a:cubicBezTo>
                    <a:pt x="23" y="696"/>
                    <a:pt x="319" y="715"/>
                    <a:pt x="365" y="699"/>
                  </a:cubicBezTo>
                  <a:cubicBezTo>
                    <a:pt x="365" y="699"/>
                    <a:pt x="376" y="543"/>
                    <a:pt x="381" y="519"/>
                  </a:cubicBezTo>
                  <a:cubicBezTo>
                    <a:pt x="385" y="496"/>
                    <a:pt x="398" y="359"/>
                    <a:pt x="404" y="333"/>
                  </a:cubicBezTo>
                  <a:cubicBezTo>
                    <a:pt x="410" y="307"/>
                    <a:pt x="404" y="237"/>
                    <a:pt x="390" y="218"/>
                  </a:cubicBezTo>
                  <a:cubicBezTo>
                    <a:pt x="376" y="198"/>
                    <a:pt x="366" y="183"/>
                    <a:pt x="357" y="137"/>
                  </a:cubicBezTo>
                  <a:cubicBezTo>
                    <a:pt x="354" y="122"/>
                    <a:pt x="339" y="85"/>
                    <a:pt x="339" y="85"/>
                  </a:cubicBezTo>
                  <a:cubicBezTo>
                    <a:pt x="339" y="85"/>
                    <a:pt x="338" y="53"/>
                    <a:pt x="345" y="41"/>
                  </a:cubicBezTo>
                  <a:cubicBezTo>
                    <a:pt x="345" y="41"/>
                    <a:pt x="230" y="0"/>
                    <a:pt x="139" y="15"/>
                  </a:cubicBezTo>
                  <a:cubicBezTo>
                    <a:pt x="68" y="26"/>
                    <a:pt x="70" y="31"/>
                    <a:pt x="70" y="31"/>
                  </a:cubicBezTo>
                  <a:cubicBezTo>
                    <a:pt x="70" y="31"/>
                    <a:pt x="72" y="136"/>
                    <a:pt x="53" y="161"/>
                  </a:cubicBezTo>
                  <a:cubicBezTo>
                    <a:pt x="34" y="186"/>
                    <a:pt x="0" y="312"/>
                    <a:pt x="23" y="696"/>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9"/>
            <p:cNvSpPr>
              <a:spLocks/>
            </p:cNvSpPr>
            <p:nvPr/>
          </p:nvSpPr>
          <p:spPr bwMode="auto">
            <a:xfrm>
              <a:off x="4478338" y="3157538"/>
              <a:ext cx="11113" cy="3175"/>
            </a:xfrm>
            <a:custGeom>
              <a:avLst/>
              <a:gdLst>
                <a:gd name="T0" fmla="*/ 8 w 8"/>
                <a:gd name="T1" fmla="*/ 0 h 2"/>
                <a:gd name="T2" fmla="*/ 0 w 8"/>
                <a:gd name="T3" fmla="*/ 2 h 2"/>
                <a:gd name="T4" fmla="*/ 8 w 8"/>
                <a:gd name="T5" fmla="*/ 0 h 2"/>
              </a:gdLst>
              <a:ahLst/>
              <a:cxnLst>
                <a:cxn ang="0">
                  <a:pos x="T0" y="T1"/>
                </a:cxn>
                <a:cxn ang="0">
                  <a:pos x="T2" y="T3"/>
                </a:cxn>
                <a:cxn ang="0">
                  <a:pos x="T4" y="T5"/>
                </a:cxn>
              </a:cxnLst>
              <a:rect l="0" t="0" r="r" b="b"/>
              <a:pathLst>
                <a:path w="8" h="2">
                  <a:moveTo>
                    <a:pt x="8" y="0"/>
                  </a:moveTo>
                  <a:cubicBezTo>
                    <a:pt x="5" y="0"/>
                    <a:pt x="2" y="1"/>
                    <a:pt x="0" y="2"/>
                  </a:cubicBezTo>
                  <a:cubicBezTo>
                    <a:pt x="0" y="2"/>
                    <a:pt x="3" y="1"/>
                    <a:pt x="8" y="0"/>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0"/>
            <p:cNvSpPr>
              <a:spLocks/>
            </p:cNvSpPr>
            <p:nvPr/>
          </p:nvSpPr>
          <p:spPr bwMode="auto">
            <a:xfrm>
              <a:off x="4478338" y="3160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1"/>
            <p:cNvSpPr>
              <a:spLocks/>
            </p:cNvSpPr>
            <p:nvPr/>
          </p:nvSpPr>
          <p:spPr bwMode="auto">
            <a:xfrm>
              <a:off x="4456113" y="2420938"/>
              <a:ext cx="477838" cy="979487"/>
            </a:xfrm>
            <a:custGeom>
              <a:avLst/>
              <a:gdLst>
                <a:gd name="T0" fmla="*/ 203 w 332"/>
                <a:gd name="T1" fmla="*/ 681 h 681"/>
                <a:gd name="T2" fmla="*/ 287 w 332"/>
                <a:gd name="T3" fmla="*/ 675 h 681"/>
                <a:gd name="T4" fmla="*/ 303 w 332"/>
                <a:gd name="T5" fmla="*/ 496 h 681"/>
                <a:gd name="T6" fmla="*/ 326 w 332"/>
                <a:gd name="T7" fmla="*/ 309 h 681"/>
                <a:gd name="T8" fmla="*/ 312 w 332"/>
                <a:gd name="T9" fmla="*/ 194 h 681"/>
                <a:gd name="T10" fmla="*/ 279 w 332"/>
                <a:gd name="T11" fmla="*/ 113 h 681"/>
                <a:gd name="T12" fmla="*/ 261 w 332"/>
                <a:gd name="T13" fmla="*/ 61 h 681"/>
                <a:gd name="T14" fmla="*/ 267 w 332"/>
                <a:gd name="T15" fmla="*/ 17 h 681"/>
                <a:gd name="T16" fmla="*/ 205 w 332"/>
                <a:gd name="T17" fmla="*/ 0 h 681"/>
                <a:gd name="T18" fmla="*/ 183 w 332"/>
                <a:gd name="T19" fmla="*/ 60 h 681"/>
                <a:gd name="T20" fmla="*/ 44 w 332"/>
                <a:gd name="T21" fmla="*/ 80 h 681"/>
                <a:gd name="T22" fmla="*/ 194 w 332"/>
                <a:gd name="T23" fmla="*/ 80 h 681"/>
                <a:gd name="T24" fmla="*/ 212 w 332"/>
                <a:gd name="T25" fmla="*/ 121 h 681"/>
                <a:gd name="T26" fmla="*/ 100 w 332"/>
                <a:gd name="T27" fmla="*/ 135 h 681"/>
                <a:gd name="T28" fmla="*/ 212 w 332"/>
                <a:gd name="T29" fmla="*/ 158 h 681"/>
                <a:gd name="T30" fmla="*/ 233 w 332"/>
                <a:gd name="T31" fmla="*/ 207 h 681"/>
                <a:gd name="T32" fmla="*/ 143 w 332"/>
                <a:gd name="T33" fmla="*/ 193 h 681"/>
                <a:gd name="T34" fmla="*/ 212 w 332"/>
                <a:gd name="T35" fmla="*/ 255 h 681"/>
                <a:gd name="T36" fmla="*/ 0 w 332"/>
                <a:gd name="T37" fmla="*/ 266 h 681"/>
                <a:gd name="T38" fmla="*/ 233 w 332"/>
                <a:gd name="T39" fmla="*/ 288 h 681"/>
                <a:gd name="T40" fmla="*/ 106 w 332"/>
                <a:gd name="T41" fmla="*/ 320 h 681"/>
                <a:gd name="T42" fmla="*/ 212 w 332"/>
                <a:gd name="T43" fmla="*/ 320 h 681"/>
                <a:gd name="T44" fmla="*/ 212 w 332"/>
                <a:gd name="T45" fmla="*/ 394 h 681"/>
                <a:gd name="T46" fmla="*/ 48 w 332"/>
                <a:gd name="T47" fmla="*/ 435 h 681"/>
                <a:gd name="T48" fmla="*/ 212 w 332"/>
                <a:gd name="T49" fmla="*/ 453 h 681"/>
                <a:gd name="T50" fmla="*/ 165 w 332"/>
                <a:gd name="T51" fmla="*/ 491 h 681"/>
                <a:gd name="T52" fmla="*/ 24 w 332"/>
                <a:gd name="T53" fmla="*/ 512 h 681"/>
                <a:gd name="T54" fmla="*/ 194 w 332"/>
                <a:gd name="T55" fmla="*/ 514 h 681"/>
                <a:gd name="T56" fmla="*/ 88 w 332"/>
                <a:gd name="T57" fmla="*/ 557 h 681"/>
                <a:gd name="T58" fmla="*/ 233 w 332"/>
                <a:gd name="T59" fmla="*/ 514 h 681"/>
                <a:gd name="T60" fmla="*/ 233 w 332"/>
                <a:gd name="T61" fmla="*/ 568 h 681"/>
                <a:gd name="T62" fmla="*/ 0 w 332"/>
                <a:gd name="T63" fmla="*/ 642 h 681"/>
                <a:gd name="T64" fmla="*/ 205 w 332"/>
                <a:gd name="T65" fmla="*/ 619 h 681"/>
                <a:gd name="T66" fmla="*/ 203 w 332"/>
                <a:gd name="T67" fmla="*/ 681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2" h="681">
                  <a:moveTo>
                    <a:pt x="203" y="681"/>
                  </a:moveTo>
                  <a:cubicBezTo>
                    <a:pt x="242" y="681"/>
                    <a:pt x="274" y="680"/>
                    <a:pt x="287" y="675"/>
                  </a:cubicBezTo>
                  <a:cubicBezTo>
                    <a:pt x="287" y="675"/>
                    <a:pt x="298" y="519"/>
                    <a:pt x="303" y="496"/>
                  </a:cubicBezTo>
                  <a:cubicBezTo>
                    <a:pt x="307" y="472"/>
                    <a:pt x="320" y="335"/>
                    <a:pt x="326" y="309"/>
                  </a:cubicBezTo>
                  <a:cubicBezTo>
                    <a:pt x="332" y="283"/>
                    <a:pt x="326" y="213"/>
                    <a:pt x="312" y="194"/>
                  </a:cubicBezTo>
                  <a:cubicBezTo>
                    <a:pt x="298" y="174"/>
                    <a:pt x="288" y="159"/>
                    <a:pt x="279" y="113"/>
                  </a:cubicBezTo>
                  <a:cubicBezTo>
                    <a:pt x="276" y="98"/>
                    <a:pt x="261" y="61"/>
                    <a:pt x="261" y="61"/>
                  </a:cubicBezTo>
                  <a:cubicBezTo>
                    <a:pt x="261" y="61"/>
                    <a:pt x="260" y="29"/>
                    <a:pt x="267" y="17"/>
                  </a:cubicBezTo>
                  <a:cubicBezTo>
                    <a:pt x="267" y="17"/>
                    <a:pt x="242" y="8"/>
                    <a:pt x="205" y="0"/>
                  </a:cubicBezTo>
                  <a:cubicBezTo>
                    <a:pt x="179" y="21"/>
                    <a:pt x="183" y="60"/>
                    <a:pt x="183" y="60"/>
                  </a:cubicBezTo>
                  <a:cubicBezTo>
                    <a:pt x="104" y="59"/>
                    <a:pt x="44" y="80"/>
                    <a:pt x="44" y="80"/>
                  </a:cubicBezTo>
                  <a:cubicBezTo>
                    <a:pt x="100" y="69"/>
                    <a:pt x="194" y="80"/>
                    <a:pt x="194" y="80"/>
                  </a:cubicBezTo>
                  <a:lnTo>
                    <a:pt x="212" y="121"/>
                  </a:lnTo>
                  <a:cubicBezTo>
                    <a:pt x="174" y="122"/>
                    <a:pt x="100" y="135"/>
                    <a:pt x="100" y="135"/>
                  </a:cubicBezTo>
                  <a:cubicBezTo>
                    <a:pt x="160" y="135"/>
                    <a:pt x="227" y="152"/>
                    <a:pt x="212" y="158"/>
                  </a:cubicBezTo>
                  <a:cubicBezTo>
                    <a:pt x="197" y="164"/>
                    <a:pt x="233" y="207"/>
                    <a:pt x="233" y="207"/>
                  </a:cubicBezTo>
                  <a:cubicBezTo>
                    <a:pt x="187" y="182"/>
                    <a:pt x="143" y="193"/>
                    <a:pt x="143" y="193"/>
                  </a:cubicBezTo>
                  <a:cubicBezTo>
                    <a:pt x="200" y="186"/>
                    <a:pt x="212" y="255"/>
                    <a:pt x="212" y="255"/>
                  </a:cubicBezTo>
                  <a:cubicBezTo>
                    <a:pt x="97" y="226"/>
                    <a:pt x="0" y="266"/>
                    <a:pt x="0" y="266"/>
                  </a:cubicBezTo>
                  <a:cubicBezTo>
                    <a:pt x="171" y="240"/>
                    <a:pt x="233" y="288"/>
                    <a:pt x="233" y="288"/>
                  </a:cubicBezTo>
                  <a:cubicBezTo>
                    <a:pt x="200" y="290"/>
                    <a:pt x="106" y="320"/>
                    <a:pt x="106" y="320"/>
                  </a:cubicBezTo>
                  <a:cubicBezTo>
                    <a:pt x="170" y="306"/>
                    <a:pt x="212" y="320"/>
                    <a:pt x="212" y="320"/>
                  </a:cubicBezTo>
                  <a:cubicBezTo>
                    <a:pt x="212" y="320"/>
                    <a:pt x="227" y="366"/>
                    <a:pt x="212" y="394"/>
                  </a:cubicBezTo>
                  <a:cubicBezTo>
                    <a:pt x="197" y="422"/>
                    <a:pt x="48" y="435"/>
                    <a:pt x="48" y="435"/>
                  </a:cubicBezTo>
                  <a:cubicBezTo>
                    <a:pt x="174" y="430"/>
                    <a:pt x="190" y="426"/>
                    <a:pt x="212" y="453"/>
                  </a:cubicBezTo>
                  <a:cubicBezTo>
                    <a:pt x="234" y="480"/>
                    <a:pt x="165" y="491"/>
                    <a:pt x="165" y="491"/>
                  </a:cubicBezTo>
                  <a:cubicBezTo>
                    <a:pt x="84" y="498"/>
                    <a:pt x="40" y="507"/>
                    <a:pt x="24" y="512"/>
                  </a:cubicBezTo>
                  <a:cubicBezTo>
                    <a:pt x="69" y="502"/>
                    <a:pt x="194" y="514"/>
                    <a:pt x="194" y="514"/>
                  </a:cubicBezTo>
                  <a:cubicBezTo>
                    <a:pt x="174" y="531"/>
                    <a:pt x="88" y="557"/>
                    <a:pt x="88" y="557"/>
                  </a:cubicBezTo>
                  <a:cubicBezTo>
                    <a:pt x="173" y="548"/>
                    <a:pt x="233" y="514"/>
                    <a:pt x="233" y="514"/>
                  </a:cubicBezTo>
                  <a:lnTo>
                    <a:pt x="233" y="568"/>
                  </a:lnTo>
                  <a:cubicBezTo>
                    <a:pt x="209" y="605"/>
                    <a:pt x="0" y="642"/>
                    <a:pt x="0" y="642"/>
                  </a:cubicBezTo>
                  <a:cubicBezTo>
                    <a:pt x="43" y="634"/>
                    <a:pt x="205" y="619"/>
                    <a:pt x="205" y="619"/>
                  </a:cubicBezTo>
                  <a:cubicBezTo>
                    <a:pt x="194" y="633"/>
                    <a:pt x="200" y="663"/>
                    <a:pt x="203" y="681"/>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2"/>
            <p:cNvSpPr>
              <a:spLocks/>
            </p:cNvSpPr>
            <p:nvPr/>
          </p:nvSpPr>
          <p:spPr bwMode="auto">
            <a:xfrm>
              <a:off x="4525963" y="1730375"/>
              <a:ext cx="265113" cy="481012"/>
            </a:xfrm>
            <a:custGeom>
              <a:avLst/>
              <a:gdLst>
                <a:gd name="T0" fmla="*/ 21 w 184"/>
                <a:gd name="T1" fmla="*/ 334 h 334"/>
                <a:gd name="T2" fmla="*/ 156 w 184"/>
                <a:gd name="T3" fmla="*/ 190 h 334"/>
                <a:gd name="T4" fmla="*/ 184 w 184"/>
                <a:gd name="T5" fmla="*/ 114 h 334"/>
                <a:gd name="T6" fmla="*/ 134 w 184"/>
                <a:gd name="T7" fmla="*/ 0 h 334"/>
                <a:gd name="T8" fmla="*/ 58 w 184"/>
                <a:gd name="T9" fmla="*/ 93 h 334"/>
                <a:gd name="T10" fmla="*/ 45 w 184"/>
                <a:gd name="T11" fmla="*/ 159 h 334"/>
                <a:gd name="T12" fmla="*/ 4 w 184"/>
                <a:gd name="T13" fmla="*/ 247 h 334"/>
                <a:gd name="T14" fmla="*/ 21 w 184"/>
                <a:gd name="T15" fmla="*/ 334 h 3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334">
                  <a:moveTo>
                    <a:pt x="21" y="334"/>
                  </a:moveTo>
                  <a:cubicBezTo>
                    <a:pt x="21" y="334"/>
                    <a:pt x="152" y="201"/>
                    <a:pt x="156" y="190"/>
                  </a:cubicBezTo>
                  <a:cubicBezTo>
                    <a:pt x="159" y="178"/>
                    <a:pt x="184" y="114"/>
                    <a:pt x="184" y="114"/>
                  </a:cubicBezTo>
                  <a:lnTo>
                    <a:pt x="134" y="0"/>
                  </a:lnTo>
                  <a:lnTo>
                    <a:pt x="58" y="93"/>
                  </a:lnTo>
                  <a:cubicBezTo>
                    <a:pt x="58" y="93"/>
                    <a:pt x="49" y="151"/>
                    <a:pt x="45" y="159"/>
                  </a:cubicBezTo>
                  <a:cubicBezTo>
                    <a:pt x="42" y="168"/>
                    <a:pt x="0" y="232"/>
                    <a:pt x="4" y="247"/>
                  </a:cubicBezTo>
                  <a:cubicBezTo>
                    <a:pt x="8" y="263"/>
                    <a:pt x="21" y="334"/>
                    <a:pt x="21" y="334"/>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03"/>
            <p:cNvSpPr>
              <a:spLocks/>
            </p:cNvSpPr>
            <p:nvPr/>
          </p:nvSpPr>
          <p:spPr bwMode="auto">
            <a:xfrm>
              <a:off x="4813301" y="2060575"/>
              <a:ext cx="441325" cy="733425"/>
            </a:xfrm>
            <a:custGeom>
              <a:avLst/>
              <a:gdLst>
                <a:gd name="T0" fmla="*/ 58 w 306"/>
                <a:gd name="T1" fmla="*/ 97 h 509"/>
                <a:gd name="T2" fmla="*/ 209 w 306"/>
                <a:gd name="T3" fmla="*/ 224 h 509"/>
                <a:gd name="T4" fmla="*/ 222 w 306"/>
                <a:gd name="T5" fmla="*/ 253 h 509"/>
                <a:gd name="T6" fmla="*/ 108 w 306"/>
                <a:gd name="T7" fmla="*/ 444 h 509"/>
                <a:gd name="T8" fmla="*/ 63 w 306"/>
                <a:gd name="T9" fmla="*/ 434 h 509"/>
                <a:gd name="T10" fmla="*/ 54 w 306"/>
                <a:gd name="T11" fmla="*/ 406 h 509"/>
                <a:gd name="T12" fmla="*/ 16 w 306"/>
                <a:gd name="T13" fmla="*/ 388 h 509"/>
                <a:gd name="T14" fmla="*/ 21 w 306"/>
                <a:gd name="T15" fmla="*/ 406 h 509"/>
                <a:gd name="T16" fmla="*/ 41 w 306"/>
                <a:gd name="T17" fmla="*/ 421 h 509"/>
                <a:gd name="T18" fmla="*/ 5 w 306"/>
                <a:gd name="T19" fmla="*/ 421 h 509"/>
                <a:gd name="T20" fmla="*/ 10 w 306"/>
                <a:gd name="T21" fmla="*/ 438 h 509"/>
                <a:gd name="T22" fmla="*/ 56 w 306"/>
                <a:gd name="T23" fmla="*/ 446 h 509"/>
                <a:gd name="T24" fmla="*/ 10 w 306"/>
                <a:gd name="T25" fmla="*/ 457 h 509"/>
                <a:gd name="T26" fmla="*/ 31 w 306"/>
                <a:gd name="T27" fmla="*/ 469 h 509"/>
                <a:gd name="T28" fmla="*/ 61 w 306"/>
                <a:gd name="T29" fmla="*/ 470 h 509"/>
                <a:gd name="T30" fmla="*/ 29 w 306"/>
                <a:gd name="T31" fmla="*/ 483 h 509"/>
                <a:gd name="T32" fmla="*/ 45 w 306"/>
                <a:gd name="T33" fmla="*/ 494 h 509"/>
                <a:gd name="T34" fmla="*/ 69 w 306"/>
                <a:gd name="T35" fmla="*/ 494 h 509"/>
                <a:gd name="T36" fmla="*/ 117 w 306"/>
                <a:gd name="T37" fmla="*/ 503 h 509"/>
                <a:gd name="T38" fmla="*/ 151 w 306"/>
                <a:gd name="T39" fmla="*/ 478 h 509"/>
                <a:gd name="T40" fmla="*/ 304 w 306"/>
                <a:gd name="T41" fmla="*/ 244 h 509"/>
                <a:gd name="T42" fmla="*/ 199 w 306"/>
                <a:gd name="T43" fmla="*/ 90 h 509"/>
                <a:gd name="T44" fmla="*/ 140 w 306"/>
                <a:gd name="T45" fmla="*/ 11 h 509"/>
                <a:gd name="T46" fmla="*/ 58 w 306"/>
                <a:gd name="T47" fmla="*/ 97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6" h="509">
                  <a:moveTo>
                    <a:pt x="58" y="97"/>
                  </a:moveTo>
                  <a:cubicBezTo>
                    <a:pt x="58" y="97"/>
                    <a:pt x="196" y="195"/>
                    <a:pt x="209" y="224"/>
                  </a:cubicBezTo>
                  <a:lnTo>
                    <a:pt x="222" y="253"/>
                  </a:lnTo>
                  <a:cubicBezTo>
                    <a:pt x="222" y="253"/>
                    <a:pt x="139" y="421"/>
                    <a:pt x="108" y="444"/>
                  </a:cubicBezTo>
                  <a:cubicBezTo>
                    <a:pt x="108" y="444"/>
                    <a:pt x="71" y="453"/>
                    <a:pt x="63" y="434"/>
                  </a:cubicBezTo>
                  <a:cubicBezTo>
                    <a:pt x="63" y="434"/>
                    <a:pt x="59" y="414"/>
                    <a:pt x="54" y="406"/>
                  </a:cubicBezTo>
                  <a:cubicBezTo>
                    <a:pt x="48" y="398"/>
                    <a:pt x="24" y="384"/>
                    <a:pt x="16" y="388"/>
                  </a:cubicBezTo>
                  <a:cubicBezTo>
                    <a:pt x="8" y="393"/>
                    <a:pt x="14" y="402"/>
                    <a:pt x="21" y="406"/>
                  </a:cubicBezTo>
                  <a:cubicBezTo>
                    <a:pt x="27" y="409"/>
                    <a:pt x="41" y="421"/>
                    <a:pt x="41" y="421"/>
                  </a:cubicBezTo>
                  <a:cubicBezTo>
                    <a:pt x="41" y="421"/>
                    <a:pt x="9" y="417"/>
                    <a:pt x="5" y="421"/>
                  </a:cubicBezTo>
                  <a:cubicBezTo>
                    <a:pt x="0" y="424"/>
                    <a:pt x="2" y="436"/>
                    <a:pt x="10" y="438"/>
                  </a:cubicBezTo>
                  <a:cubicBezTo>
                    <a:pt x="18" y="440"/>
                    <a:pt x="48" y="442"/>
                    <a:pt x="56" y="446"/>
                  </a:cubicBezTo>
                  <a:cubicBezTo>
                    <a:pt x="56" y="446"/>
                    <a:pt x="9" y="453"/>
                    <a:pt x="10" y="457"/>
                  </a:cubicBezTo>
                  <a:cubicBezTo>
                    <a:pt x="11" y="462"/>
                    <a:pt x="11" y="473"/>
                    <a:pt x="31" y="469"/>
                  </a:cubicBezTo>
                  <a:cubicBezTo>
                    <a:pt x="51" y="466"/>
                    <a:pt x="61" y="470"/>
                    <a:pt x="61" y="470"/>
                  </a:cubicBezTo>
                  <a:cubicBezTo>
                    <a:pt x="61" y="470"/>
                    <a:pt x="26" y="476"/>
                    <a:pt x="29" y="483"/>
                  </a:cubicBezTo>
                  <a:cubicBezTo>
                    <a:pt x="33" y="490"/>
                    <a:pt x="37" y="495"/>
                    <a:pt x="45" y="494"/>
                  </a:cubicBezTo>
                  <a:cubicBezTo>
                    <a:pt x="53" y="493"/>
                    <a:pt x="65" y="492"/>
                    <a:pt x="69" y="494"/>
                  </a:cubicBezTo>
                  <a:cubicBezTo>
                    <a:pt x="74" y="496"/>
                    <a:pt x="88" y="509"/>
                    <a:pt x="117" y="503"/>
                  </a:cubicBezTo>
                  <a:cubicBezTo>
                    <a:pt x="147" y="498"/>
                    <a:pt x="145" y="482"/>
                    <a:pt x="151" y="478"/>
                  </a:cubicBezTo>
                  <a:cubicBezTo>
                    <a:pt x="157" y="474"/>
                    <a:pt x="303" y="288"/>
                    <a:pt x="304" y="244"/>
                  </a:cubicBezTo>
                  <a:cubicBezTo>
                    <a:pt x="306" y="200"/>
                    <a:pt x="209" y="105"/>
                    <a:pt x="199" y="90"/>
                  </a:cubicBezTo>
                  <a:cubicBezTo>
                    <a:pt x="188" y="74"/>
                    <a:pt x="170" y="22"/>
                    <a:pt x="140" y="11"/>
                  </a:cubicBezTo>
                  <a:cubicBezTo>
                    <a:pt x="111" y="0"/>
                    <a:pt x="57" y="43"/>
                    <a:pt x="58" y="97"/>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4"/>
            <p:cNvSpPr>
              <a:spLocks/>
            </p:cNvSpPr>
            <p:nvPr/>
          </p:nvSpPr>
          <p:spPr bwMode="auto">
            <a:xfrm>
              <a:off x="4486276" y="1835150"/>
              <a:ext cx="65088" cy="103187"/>
            </a:xfrm>
            <a:custGeom>
              <a:avLst/>
              <a:gdLst>
                <a:gd name="T0" fmla="*/ 0 w 46"/>
                <a:gd name="T1" fmla="*/ 20 h 72"/>
                <a:gd name="T2" fmla="*/ 34 w 46"/>
                <a:gd name="T3" fmla="*/ 72 h 72"/>
                <a:gd name="T4" fmla="*/ 46 w 46"/>
                <a:gd name="T5" fmla="*/ 34 h 72"/>
                <a:gd name="T6" fmla="*/ 27 w 46"/>
                <a:gd name="T7" fmla="*/ 0 h 72"/>
                <a:gd name="T8" fmla="*/ 6 w 46"/>
                <a:gd name="T9" fmla="*/ 0 h 72"/>
                <a:gd name="T10" fmla="*/ 0 w 46"/>
                <a:gd name="T11" fmla="*/ 20 h 72"/>
              </a:gdLst>
              <a:ahLst/>
              <a:cxnLst>
                <a:cxn ang="0">
                  <a:pos x="T0" y="T1"/>
                </a:cxn>
                <a:cxn ang="0">
                  <a:pos x="T2" y="T3"/>
                </a:cxn>
                <a:cxn ang="0">
                  <a:pos x="T4" y="T5"/>
                </a:cxn>
                <a:cxn ang="0">
                  <a:pos x="T6" y="T7"/>
                </a:cxn>
                <a:cxn ang="0">
                  <a:pos x="T8" y="T9"/>
                </a:cxn>
                <a:cxn ang="0">
                  <a:pos x="T10" y="T11"/>
                </a:cxn>
              </a:cxnLst>
              <a:rect l="0" t="0" r="r" b="b"/>
              <a:pathLst>
                <a:path w="46" h="72">
                  <a:moveTo>
                    <a:pt x="0" y="20"/>
                  </a:moveTo>
                  <a:cubicBezTo>
                    <a:pt x="0" y="20"/>
                    <a:pt x="18" y="29"/>
                    <a:pt x="34" y="72"/>
                  </a:cubicBezTo>
                  <a:lnTo>
                    <a:pt x="46" y="34"/>
                  </a:lnTo>
                  <a:lnTo>
                    <a:pt x="27" y="0"/>
                  </a:lnTo>
                  <a:lnTo>
                    <a:pt x="6" y="0"/>
                  </a:lnTo>
                  <a:lnTo>
                    <a:pt x="0" y="20"/>
                  </a:ln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5"/>
            <p:cNvSpPr>
              <a:spLocks/>
            </p:cNvSpPr>
            <p:nvPr/>
          </p:nvSpPr>
          <p:spPr bwMode="auto">
            <a:xfrm>
              <a:off x="4597401" y="1730375"/>
              <a:ext cx="193675" cy="250825"/>
            </a:xfrm>
            <a:custGeom>
              <a:avLst/>
              <a:gdLst>
                <a:gd name="T0" fmla="*/ 135 w 135"/>
                <a:gd name="T1" fmla="*/ 114 h 174"/>
                <a:gd name="T2" fmla="*/ 85 w 135"/>
                <a:gd name="T3" fmla="*/ 0 h 174"/>
                <a:gd name="T4" fmla="*/ 9 w 135"/>
                <a:gd name="T5" fmla="*/ 93 h 174"/>
                <a:gd name="T6" fmla="*/ 0 w 135"/>
                <a:gd name="T7" fmla="*/ 144 h 174"/>
                <a:gd name="T8" fmla="*/ 15 w 135"/>
                <a:gd name="T9" fmla="*/ 126 h 174"/>
                <a:gd name="T10" fmla="*/ 95 w 135"/>
                <a:gd name="T11" fmla="*/ 166 h 174"/>
                <a:gd name="T12" fmla="*/ 120 w 135"/>
                <a:gd name="T13" fmla="*/ 154 h 174"/>
                <a:gd name="T14" fmla="*/ 135 w 135"/>
                <a:gd name="T15" fmla="*/ 11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74">
                  <a:moveTo>
                    <a:pt x="135" y="114"/>
                  </a:moveTo>
                  <a:lnTo>
                    <a:pt x="85" y="0"/>
                  </a:lnTo>
                  <a:lnTo>
                    <a:pt x="9" y="93"/>
                  </a:lnTo>
                  <a:cubicBezTo>
                    <a:pt x="9" y="93"/>
                    <a:pt x="4" y="124"/>
                    <a:pt x="0" y="144"/>
                  </a:cubicBezTo>
                  <a:lnTo>
                    <a:pt x="15" y="126"/>
                  </a:lnTo>
                  <a:cubicBezTo>
                    <a:pt x="15" y="126"/>
                    <a:pt x="25" y="174"/>
                    <a:pt x="95" y="166"/>
                  </a:cubicBezTo>
                  <a:cubicBezTo>
                    <a:pt x="104" y="165"/>
                    <a:pt x="112" y="161"/>
                    <a:pt x="120" y="154"/>
                  </a:cubicBezTo>
                  <a:cubicBezTo>
                    <a:pt x="127" y="134"/>
                    <a:pt x="135" y="114"/>
                    <a:pt x="135" y="114"/>
                  </a:cubicBezTo>
                  <a:close/>
                </a:path>
              </a:pathLst>
            </a:custGeom>
            <a:solidFill>
              <a:srgbClr val="C68C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6"/>
            <p:cNvSpPr>
              <a:spLocks/>
            </p:cNvSpPr>
            <p:nvPr/>
          </p:nvSpPr>
          <p:spPr bwMode="auto">
            <a:xfrm>
              <a:off x="4527551" y="1987550"/>
              <a:ext cx="79375" cy="223837"/>
            </a:xfrm>
            <a:custGeom>
              <a:avLst/>
              <a:gdLst>
                <a:gd name="T0" fmla="*/ 50 w 55"/>
                <a:gd name="T1" fmla="*/ 125 h 155"/>
                <a:gd name="T2" fmla="*/ 47 w 55"/>
                <a:gd name="T3" fmla="*/ 61 h 155"/>
                <a:gd name="T4" fmla="*/ 33 w 55"/>
                <a:gd name="T5" fmla="*/ 0 h 155"/>
                <a:gd name="T6" fmla="*/ 3 w 55"/>
                <a:gd name="T7" fmla="*/ 68 h 155"/>
                <a:gd name="T8" fmla="*/ 20 w 55"/>
                <a:gd name="T9" fmla="*/ 155 h 155"/>
                <a:gd name="T10" fmla="*/ 50 w 55"/>
                <a:gd name="T11" fmla="*/ 125 h 155"/>
              </a:gdLst>
              <a:ahLst/>
              <a:cxnLst>
                <a:cxn ang="0">
                  <a:pos x="T0" y="T1"/>
                </a:cxn>
                <a:cxn ang="0">
                  <a:pos x="T2" y="T3"/>
                </a:cxn>
                <a:cxn ang="0">
                  <a:pos x="T4" y="T5"/>
                </a:cxn>
                <a:cxn ang="0">
                  <a:pos x="T6" y="T7"/>
                </a:cxn>
                <a:cxn ang="0">
                  <a:pos x="T8" y="T9"/>
                </a:cxn>
                <a:cxn ang="0">
                  <a:pos x="T10" y="T11"/>
                </a:cxn>
              </a:cxnLst>
              <a:rect l="0" t="0" r="r" b="b"/>
              <a:pathLst>
                <a:path w="55" h="155">
                  <a:moveTo>
                    <a:pt x="50" y="125"/>
                  </a:moveTo>
                  <a:cubicBezTo>
                    <a:pt x="44" y="104"/>
                    <a:pt x="41" y="80"/>
                    <a:pt x="47" y="61"/>
                  </a:cubicBezTo>
                  <a:cubicBezTo>
                    <a:pt x="55" y="32"/>
                    <a:pt x="42" y="11"/>
                    <a:pt x="33" y="0"/>
                  </a:cubicBezTo>
                  <a:cubicBezTo>
                    <a:pt x="20" y="23"/>
                    <a:pt x="0" y="57"/>
                    <a:pt x="3" y="68"/>
                  </a:cubicBezTo>
                  <a:cubicBezTo>
                    <a:pt x="7" y="84"/>
                    <a:pt x="20" y="155"/>
                    <a:pt x="20" y="155"/>
                  </a:cubicBezTo>
                  <a:cubicBezTo>
                    <a:pt x="20" y="155"/>
                    <a:pt x="32" y="143"/>
                    <a:pt x="50" y="125"/>
                  </a:cubicBezTo>
                  <a:close/>
                </a:path>
              </a:pathLst>
            </a:custGeom>
            <a:solidFill>
              <a:srgbClr val="C68C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7"/>
            <p:cNvSpPr>
              <a:spLocks/>
            </p:cNvSpPr>
            <p:nvPr/>
          </p:nvSpPr>
          <p:spPr bwMode="auto">
            <a:xfrm>
              <a:off x="4387851" y="1911350"/>
              <a:ext cx="687388" cy="544512"/>
            </a:xfrm>
            <a:custGeom>
              <a:avLst/>
              <a:gdLst>
                <a:gd name="T0" fmla="*/ 17 w 478"/>
                <a:gd name="T1" fmla="*/ 145 h 378"/>
                <a:gd name="T2" fmla="*/ 63 w 478"/>
                <a:gd name="T3" fmla="*/ 79 h 378"/>
                <a:gd name="T4" fmla="*/ 128 w 478"/>
                <a:gd name="T5" fmla="*/ 37 h 378"/>
                <a:gd name="T6" fmla="*/ 143 w 478"/>
                <a:gd name="T7" fmla="*/ 37 h 378"/>
                <a:gd name="T8" fmla="*/ 121 w 478"/>
                <a:gd name="T9" fmla="*/ 122 h 378"/>
                <a:gd name="T10" fmla="*/ 116 w 478"/>
                <a:gd name="T11" fmla="*/ 193 h 378"/>
                <a:gd name="T12" fmla="*/ 163 w 478"/>
                <a:gd name="T13" fmla="*/ 122 h 378"/>
                <a:gd name="T14" fmla="*/ 207 w 478"/>
                <a:gd name="T15" fmla="*/ 61 h 378"/>
                <a:gd name="T16" fmla="*/ 214 w 478"/>
                <a:gd name="T17" fmla="*/ 27 h 378"/>
                <a:gd name="T18" fmla="*/ 252 w 478"/>
                <a:gd name="T19" fmla="*/ 0 h 378"/>
                <a:gd name="T20" fmla="*/ 287 w 478"/>
                <a:gd name="T21" fmla="*/ 27 h 378"/>
                <a:gd name="T22" fmla="*/ 335 w 478"/>
                <a:gd name="T23" fmla="*/ 43 h 378"/>
                <a:gd name="T24" fmla="*/ 431 w 478"/>
                <a:gd name="T25" fmla="*/ 82 h 378"/>
                <a:gd name="T26" fmla="*/ 478 w 478"/>
                <a:gd name="T27" fmla="*/ 163 h 378"/>
                <a:gd name="T28" fmla="*/ 399 w 478"/>
                <a:gd name="T29" fmla="*/ 234 h 378"/>
                <a:gd name="T30" fmla="*/ 411 w 478"/>
                <a:gd name="T31" fmla="*/ 243 h 378"/>
                <a:gd name="T32" fmla="*/ 380 w 478"/>
                <a:gd name="T33" fmla="*/ 238 h 378"/>
                <a:gd name="T34" fmla="*/ 361 w 478"/>
                <a:gd name="T35" fmla="*/ 243 h 378"/>
                <a:gd name="T36" fmla="*/ 333 w 478"/>
                <a:gd name="T37" fmla="*/ 320 h 378"/>
                <a:gd name="T38" fmla="*/ 314 w 478"/>
                <a:gd name="T39" fmla="*/ 371 h 378"/>
                <a:gd name="T40" fmla="*/ 39 w 478"/>
                <a:gd name="T41" fmla="*/ 361 h 378"/>
                <a:gd name="T42" fmla="*/ 26 w 478"/>
                <a:gd name="T43" fmla="*/ 294 h 378"/>
                <a:gd name="T44" fmla="*/ 3 w 478"/>
                <a:gd name="T45" fmla="*/ 232 h 378"/>
                <a:gd name="T46" fmla="*/ 17 w 478"/>
                <a:gd name="T47" fmla="*/ 145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8" h="378">
                  <a:moveTo>
                    <a:pt x="17" y="145"/>
                  </a:moveTo>
                  <a:cubicBezTo>
                    <a:pt x="27" y="119"/>
                    <a:pt x="45" y="88"/>
                    <a:pt x="63" y="79"/>
                  </a:cubicBezTo>
                  <a:cubicBezTo>
                    <a:pt x="80" y="70"/>
                    <a:pt x="119" y="40"/>
                    <a:pt x="128" y="37"/>
                  </a:cubicBezTo>
                  <a:cubicBezTo>
                    <a:pt x="136" y="34"/>
                    <a:pt x="143" y="37"/>
                    <a:pt x="143" y="37"/>
                  </a:cubicBezTo>
                  <a:cubicBezTo>
                    <a:pt x="143" y="37"/>
                    <a:pt x="119" y="99"/>
                    <a:pt x="121" y="122"/>
                  </a:cubicBezTo>
                  <a:cubicBezTo>
                    <a:pt x="123" y="145"/>
                    <a:pt x="121" y="185"/>
                    <a:pt x="116" y="193"/>
                  </a:cubicBezTo>
                  <a:cubicBezTo>
                    <a:pt x="116" y="193"/>
                    <a:pt x="157" y="147"/>
                    <a:pt x="163" y="122"/>
                  </a:cubicBezTo>
                  <a:cubicBezTo>
                    <a:pt x="168" y="97"/>
                    <a:pt x="198" y="86"/>
                    <a:pt x="207" y="61"/>
                  </a:cubicBezTo>
                  <a:cubicBezTo>
                    <a:pt x="216" y="37"/>
                    <a:pt x="214" y="27"/>
                    <a:pt x="214" y="27"/>
                  </a:cubicBezTo>
                  <a:cubicBezTo>
                    <a:pt x="214" y="27"/>
                    <a:pt x="245" y="13"/>
                    <a:pt x="252" y="0"/>
                  </a:cubicBezTo>
                  <a:cubicBezTo>
                    <a:pt x="252" y="0"/>
                    <a:pt x="268" y="22"/>
                    <a:pt x="287" y="27"/>
                  </a:cubicBezTo>
                  <a:cubicBezTo>
                    <a:pt x="305" y="32"/>
                    <a:pt x="327" y="42"/>
                    <a:pt x="335" y="43"/>
                  </a:cubicBezTo>
                  <a:cubicBezTo>
                    <a:pt x="343" y="44"/>
                    <a:pt x="416" y="59"/>
                    <a:pt x="431" y="82"/>
                  </a:cubicBezTo>
                  <a:cubicBezTo>
                    <a:pt x="447" y="106"/>
                    <a:pt x="475" y="138"/>
                    <a:pt x="478" y="163"/>
                  </a:cubicBezTo>
                  <a:cubicBezTo>
                    <a:pt x="478" y="163"/>
                    <a:pt x="397" y="224"/>
                    <a:pt x="399" y="234"/>
                  </a:cubicBezTo>
                  <a:lnTo>
                    <a:pt x="411" y="243"/>
                  </a:lnTo>
                  <a:cubicBezTo>
                    <a:pt x="411" y="243"/>
                    <a:pt x="390" y="243"/>
                    <a:pt x="380" y="238"/>
                  </a:cubicBezTo>
                  <a:cubicBezTo>
                    <a:pt x="371" y="232"/>
                    <a:pt x="366" y="239"/>
                    <a:pt x="361" y="243"/>
                  </a:cubicBezTo>
                  <a:cubicBezTo>
                    <a:pt x="355" y="247"/>
                    <a:pt x="333" y="310"/>
                    <a:pt x="333" y="320"/>
                  </a:cubicBezTo>
                  <a:cubicBezTo>
                    <a:pt x="333" y="330"/>
                    <a:pt x="325" y="366"/>
                    <a:pt x="314" y="371"/>
                  </a:cubicBezTo>
                  <a:cubicBezTo>
                    <a:pt x="314" y="371"/>
                    <a:pt x="51" y="378"/>
                    <a:pt x="39" y="361"/>
                  </a:cubicBezTo>
                  <a:cubicBezTo>
                    <a:pt x="39" y="361"/>
                    <a:pt x="32" y="313"/>
                    <a:pt x="26" y="294"/>
                  </a:cubicBezTo>
                  <a:cubicBezTo>
                    <a:pt x="19" y="276"/>
                    <a:pt x="0" y="264"/>
                    <a:pt x="3" y="232"/>
                  </a:cubicBezTo>
                  <a:cubicBezTo>
                    <a:pt x="6" y="200"/>
                    <a:pt x="7" y="172"/>
                    <a:pt x="17" y="145"/>
                  </a:cubicBezTo>
                  <a:close/>
                </a:path>
              </a:pathLst>
            </a:custGeom>
            <a:solidFill>
              <a:srgbClr val="D8DC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8"/>
            <p:cNvSpPr>
              <a:spLocks/>
            </p:cNvSpPr>
            <p:nvPr/>
          </p:nvSpPr>
          <p:spPr bwMode="auto">
            <a:xfrm>
              <a:off x="4373563" y="1504950"/>
              <a:ext cx="541338" cy="698500"/>
            </a:xfrm>
            <a:custGeom>
              <a:avLst/>
              <a:gdLst>
                <a:gd name="T0" fmla="*/ 321 w 376"/>
                <a:gd name="T1" fmla="*/ 256 h 486"/>
                <a:gd name="T2" fmla="*/ 293 w 376"/>
                <a:gd name="T3" fmla="*/ 173 h 486"/>
                <a:gd name="T4" fmla="*/ 262 w 376"/>
                <a:gd name="T5" fmla="*/ 65 h 486"/>
                <a:gd name="T6" fmla="*/ 159 w 376"/>
                <a:gd name="T7" fmla="*/ 1 h 486"/>
                <a:gd name="T8" fmla="*/ 63 w 376"/>
                <a:gd name="T9" fmla="*/ 51 h 486"/>
                <a:gd name="T10" fmla="*/ 36 w 376"/>
                <a:gd name="T11" fmla="*/ 150 h 486"/>
                <a:gd name="T12" fmla="*/ 46 w 376"/>
                <a:gd name="T13" fmla="*/ 187 h 486"/>
                <a:gd name="T14" fmla="*/ 73 w 376"/>
                <a:gd name="T15" fmla="*/ 221 h 486"/>
                <a:gd name="T16" fmla="*/ 77 w 376"/>
                <a:gd name="T17" fmla="*/ 264 h 486"/>
                <a:gd name="T18" fmla="*/ 90 w 376"/>
                <a:gd name="T19" fmla="*/ 280 h 486"/>
                <a:gd name="T20" fmla="*/ 88 w 376"/>
                <a:gd name="T21" fmla="*/ 264 h 486"/>
                <a:gd name="T22" fmla="*/ 88 w 376"/>
                <a:gd name="T23" fmla="*/ 228 h 486"/>
                <a:gd name="T24" fmla="*/ 73 w 376"/>
                <a:gd name="T25" fmla="*/ 151 h 486"/>
                <a:gd name="T26" fmla="*/ 81 w 376"/>
                <a:gd name="T27" fmla="*/ 176 h 486"/>
                <a:gd name="T28" fmla="*/ 102 w 376"/>
                <a:gd name="T29" fmla="*/ 217 h 486"/>
                <a:gd name="T30" fmla="*/ 93 w 376"/>
                <a:gd name="T31" fmla="*/ 250 h 486"/>
                <a:gd name="T32" fmla="*/ 90 w 376"/>
                <a:gd name="T33" fmla="*/ 317 h 486"/>
                <a:gd name="T34" fmla="*/ 78 w 376"/>
                <a:gd name="T35" fmla="*/ 359 h 486"/>
                <a:gd name="T36" fmla="*/ 159 w 376"/>
                <a:gd name="T37" fmla="*/ 310 h 486"/>
                <a:gd name="T38" fmla="*/ 141 w 376"/>
                <a:gd name="T39" fmla="*/ 280 h 486"/>
                <a:gd name="T40" fmla="*/ 240 w 376"/>
                <a:gd name="T41" fmla="*/ 190 h 486"/>
                <a:gd name="T42" fmla="*/ 248 w 376"/>
                <a:gd name="T43" fmla="*/ 244 h 486"/>
                <a:gd name="T44" fmla="*/ 251 w 376"/>
                <a:gd name="T45" fmla="*/ 294 h 486"/>
                <a:gd name="T46" fmla="*/ 278 w 376"/>
                <a:gd name="T47" fmla="*/ 322 h 486"/>
                <a:gd name="T48" fmla="*/ 286 w 376"/>
                <a:gd name="T49" fmla="*/ 340 h 486"/>
                <a:gd name="T50" fmla="*/ 292 w 376"/>
                <a:gd name="T51" fmla="*/ 321 h 486"/>
                <a:gd name="T52" fmla="*/ 297 w 376"/>
                <a:gd name="T53" fmla="*/ 329 h 486"/>
                <a:gd name="T54" fmla="*/ 298 w 376"/>
                <a:gd name="T55" fmla="*/ 362 h 486"/>
                <a:gd name="T56" fmla="*/ 292 w 376"/>
                <a:gd name="T57" fmla="*/ 392 h 486"/>
                <a:gd name="T58" fmla="*/ 296 w 376"/>
                <a:gd name="T59" fmla="*/ 397 h 486"/>
                <a:gd name="T60" fmla="*/ 296 w 376"/>
                <a:gd name="T61" fmla="*/ 396 h 486"/>
                <a:gd name="T62" fmla="*/ 308 w 376"/>
                <a:gd name="T63" fmla="*/ 378 h 486"/>
                <a:gd name="T64" fmla="*/ 308 w 376"/>
                <a:gd name="T65" fmla="*/ 456 h 486"/>
                <a:gd name="T66" fmla="*/ 277 w 376"/>
                <a:gd name="T67" fmla="*/ 461 h 486"/>
                <a:gd name="T68" fmla="*/ 319 w 376"/>
                <a:gd name="T69" fmla="*/ 466 h 486"/>
                <a:gd name="T70" fmla="*/ 330 w 376"/>
                <a:gd name="T71" fmla="*/ 396 h 486"/>
                <a:gd name="T72" fmla="*/ 360 w 376"/>
                <a:gd name="T73" fmla="*/ 336 h 486"/>
                <a:gd name="T74" fmla="*/ 376 w 376"/>
                <a:gd name="T75" fmla="*/ 336 h 486"/>
                <a:gd name="T76" fmla="*/ 321 w 376"/>
                <a:gd name="T77" fmla="*/ 25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6" h="486">
                  <a:moveTo>
                    <a:pt x="321" y="256"/>
                  </a:moveTo>
                  <a:cubicBezTo>
                    <a:pt x="307" y="248"/>
                    <a:pt x="291" y="187"/>
                    <a:pt x="293" y="173"/>
                  </a:cubicBezTo>
                  <a:cubicBezTo>
                    <a:pt x="296" y="160"/>
                    <a:pt x="268" y="78"/>
                    <a:pt x="262" y="65"/>
                  </a:cubicBezTo>
                  <a:cubicBezTo>
                    <a:pt x="238" y="16"/>
                    <a:pt x="159" y="1"/>
                    <a:pt x="159" y="1"/>
                  </a:cubicBezTo>
                  <a:cubicBezTo>
                    <a:pt x="129" y="0"/>
                    <a:pt x="91" y="16"/>
                    <a:pt x="63" y="51"/>
                  </a:cubicBezTo>
                  <a:cubicBezTo>
                    <a:pt x="0" y="67"/>
                    <a:pt x="31" y="135"/>
                    <a:pt x="36" y="150"/>
                  </a:cubicBezTo>
                  <a:cubicBezTo>
                    <a:pt x="41" y="167"/>
                    <a:pt x="52" y="157"/>
                    <a:pt x="46" y="187"/>
                  </a:cubicBezTo>
                  <a:cubicBezTo>
                    <a:pt x="42" y="212"/>
                    <a:pt x="73" y="209"/>
                    <a:pt x="73" y="221"/>
                  </a:cubicBezTo>
                  <a:cubicBezTo>
                    <a:pt x="73" y="233"/>
                    <a:pt x="59" y="255"/>
                    <a:pt x="77" y="264"/>
                  </a:cubicBezTo>
                  <a:cubicBezTo>
                    <a:pt x="95" y="273"/>
                    <a:pt x="90" y="280"/>
                    <a:pt x="90" y="280"/>
                  </a:cubicBezTo>
                  <a:cubicBezTo>
                    <a:pt x="95" y="277"/>
                    <a:pt x="95" y="268"/>
                    <a:pt x="88" y="264"/>
                  </a:cubicBezTo>
                  <a:cubicBezTo>
                    <a:pt x="81" y="259"/>
                    <a:pt x="82" y="236"/>
                    <a:pt x="88" y="228"/>
                  </a:cubicBezTo>
                  <a:cubicBezTo>
                    <a:pt x="94" y="221"/>
                    <a:pt x="73" y="151"/>
                    <a:pt x="73" y="151"/>
                  </a:cubicBezTo>
                  <a:lnTo>
                    <a:pt x="81" y="176"/>
                  </a:lnTo>
                  <a:lnTo>
                    <a:pt x="102" y="217"/>
                  </a:lnTo>
                  <a:lnTo>
                    <a:pt x="93" y="250"/>
                  </a:lnTo>
                  <a:cubicBezTo>
                    <a:pt x="80" y="298"/>
                    <a:pt x="81" y="305"/>
                    <a:pt x="90" y="317"/>
                  </a:cubicBezTo>
                  <a:cubicBezTo>
                    <a:pt x="99" y="329"/>
                    <a:pt x="78" y="359"/>
                    <a:pt x="78" y="359"/>
                  </a:cubicBezTo>
                  <a:cubicBezTo>
                    <a:pt x="123" y="329"/>
                    <a:pt x="160" y="318"/>
                    <a:pt x="159" y="310"/>
                  </a:cubicBezTo>
                  <a:cubicBezTo>
                    <a:pt x="159" y="301"/>
                    <a:pt x="141" y="280"/>
                    <a:pt x="141" y="280"/>
                  </a:cubicBezTo>
                  <a:lnTo>
                    <a:pt x="240" y="190"/>
                  </a:lnTo>
                  <a:cubicBezTo>
                    <a:pt x="240" y="190"/>
                    <a:pt x="252" y="234"/>
                    <a:pt x="248" y="244"/>
                  </a:cubicBezTo>
                  <a:cubicBezTo>
                    <a:pt x="244" y="253"/>
                    <a:pt x="251" y="285"/>
                    <a:pt x="251" y="294"/>
                  </a:cubicBezTo>
                  <a:cubicBezTo>
                    <a:pt x="251" y="302"/>
                    <a:pt x="266" y="317"/>
                    <a:pt x="278" y="322"/>
                  </a:cubicBezTo>
                  <a:cubicBezTo>
                    <a:pt x="290" y="328"/>
                    <a:pt x="286" y="340"/>
                    <a:pt x="286" y="340"/>
                  </a:cubicBezTo>
                  <a:cubicBezTo>
                    <a:pt x="293" y="338"/>
                    <a:pt x="292" y="321"/>
                    <a:pt x="292" y="321"/>
                  </a:cubicBezTo>
                  <a:lnTo>
                    <a:pt x="297" y="329"/>
                  </a:lnTo>
                  <a:cubicBezTo>
                    <a:pt x="301" y="337"/>
                    <a:pt x="305" y="349"/>
                    <a:pt x="298" y="362"/>
                  </a:cubicBezTo>
                  <a:cubicBezTo>
                    <a:pt x="290" y="375"/>
                    <a:pt x="292" y="392"/>
                    <a:pt x="292" y="392"/>
                  </a:cubicBezTo>
                  <a:cubicBezTo>
                    <a:pt x="292" y="392"/>
                    <a:pt x="295" y="396"/>
                    <a:pt x="296" y="397"/>
                  </a:cubicBezTo>
                  <a:cubicBezTo>
                    <a:pt x="296" y="397"/>
                    <a:pt x="296" y="396"/>
                    <a:pt x="296" y="396"/>
                  </a:cubicBezTo>
                  <a:cubicBezTo>
                    <a:pt x="292" y="392"/>
                    <a:pt x="308" y="378"/>
                    <a:pt x="308" y="378"/>
                  </a:cubicBezTo>
                  <a:cubicBezTo>
                    <a:pt x="299" y="401"/>
                    <a:pt x="314" y="428"/>
                    <a:pt x="308" y="456"/>
                  </a:cubicBezTo>
                  <a:cubicBezTo>
                    <a:pt x="303" y="483"/>
                    <a:pt x="277" y="461"/>
                    <a:pt x="277" y="461"/>
                  </a:cubicBezTo>
                  <a:cubicBezTo>
                    <a:pt x="288" y="486"/>
                    <a:pt x="309" y="475"/>
                    <a:pt x="319" y="466"/>
                  </a:cubicBezTo>
                  <a:cubicBezTo>
                    <a:pt x="329" y="457"/>
                    <a:pt x="326" y="429"/>
                    <a:pt x="330" y="396"/>
                  </a:cubicBezTo>
                  <a:cubicBezTo>
                    <a:pt x="333" y="363"/>
                    <a:pt x="357" y="344"/>
                    <a:pt x="360" y="336"/>
                  </a:cubicBezTo>
                  <a:cubicBezTo>
                    <a:pt x="362" y="327"/>
                    <a:pt x="376" y="336"/>
                    <a:pt x="376" y="336"/>
                  </a:cubicBezTo>
                  <a:cubicBezTo>
                    <a:pt x="375" y="328"/>
                    <a:pt x="335" y="264"/>
                    <a:pt x="321" y="256"/>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9"/>
            <p:cNvSpPr>
              <a:spLocks/>
            </p:cNvSpPr>
            <p:nvPr/>
          </p:nvSpPr>
          <p:spPr bwMode="auto">
            <a:xfrm>
              <a:off x="4799013" y="2076450"/>
              <a:ext cx="1588" cy="0"/>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1" y="1"/>
                    <a:pt x="1" y="0"/>
                    <a:pt x="0" y="0"/>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0"/>
            <p:cNvSpPr>
              <a:spLocks/>
            </p:cNvSpPr>
            <p:nvPr/>
          </p:nvSpPr>
          <p:spPr bwMode="auto">
            <a:xfrm>
              <a:off x="4454526" y="1620838"/>
              <a:ext cx="303213" cy="334962"/>
            </a:xfrm>
            <a:custGeom>
              <a:avLst/>
              <a:gdLst>
                <a:gd name="T0" fmla="*/ 99 w 211"/>
                <a:gd name="T1" fmla="*/ 227 h 233"/>
                <a:gd name="T2" fmla="*/ 176 w 211"/>
                <a:gd name="T3" fmla="*/ 155 h 233"/>
                <a:gd name="T4" fmla="*/ 184 w 211"/>
                <a:gd name="T5" fmla="*/ 109 h 233"/>
                <a:gd name="T6" fmla="*/ 198 w 211"/>
                <a:gd name="T7" fmla="*/ 97 h 233"/>
                <a:gd name="T8" fmla="*/ 198 w 211"/>
                <a:gd name="T9" fmla="*/ 27 h 233"/>
                <a:gd name="T10" fmla="*/ 177 w 211"/>
                <a:gd name="T11" fmla="*/ 36 h 233"/>
                <a:gd name="T12" fmla="*/ 163 w 211"/>
                <a:gd name="T13" fmla="*/ 71 h 233"/>
                <a:gd name="T14" fmla="*/ 152 w 211"/>
                <a:gd name="T15" fmla="*/ 82 h 233"/>
                <a:gd name="T16" fmla="*/ 126 w 211"/>
                <a:gd name="T17" fmla="*/ 45 h 233"/>
                <a:gd name="T18" fmla="*/ 84 w 211"/>
                <a:gd name="T19" fmla="*/ 7 h 233"/>
                <a:gd name="T20" fmla="*/ 35 w 211"/>
                <a:gd name="T21" fmla="*/ 13 h 233"/>
                <a:gd name="T22" fmla="*/ 2 w 211"/>
                <a:gd name="T23" fmla="*/ 22 h 233"/>
                <a:gd name="T24" fmla="*/ 8 w 211"/>
                <a:gd name="T25" fmla="*/ 96 h 233"/>
                <a:gd name="T26" fmla="*/ 25 w 211"/>
                <a:gd name="T27" fmla="*/ 120 h 233"/>
                <a:gd name="T28" fmla="*/ 26 w 211"/>
                <a:gd name="T29" fmla="*/ 155 h 233"/>
                <a:gd name="T30" fmla="*/ 60 w 211"/>
                <a:gd name="T31" fmla="*/ 194 h 233"/>
                <a:gd name="T32" fmla="*/ 78 w 211"/>
                <a:gd name="T33" fmla="*/ 214 h 233"/>
                <a:gd name="T34" fmla="*/ 99 w 211"/>
                <a:gd name="T35" fmla="*/ 22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1" h="233">
                  <a:moveTo>
                    <a:pt x="99" y="227"/>
                  </a:moveTo>
                  <a:cubicBezTo>
                    <a:pt x="107" y="223"/>
                    <a:pt x="168" y="183"/>
                    <a:pt x="176" y="155"/>
                  </a:cubicBezTo>
                  <a:cubicBezTo>
                    <a:pt x="184" y="127"/>
                    <a:pt x="184" y="109"/>
                    <a:pt x="184" y="109"/>
                  </a:cubicBezTo>
                  <a:cubicBezTo>
                    <a:pt x="184" y="109"/>
                    <a:pt x="191" y="107"/>
                    <a:pt x="198" y="97"/>
                  </a:cubicBezTo>
                  <a:cubicBezTo>
                    <a:pt x="205" y="86"/>
                    <a:pt x="211" y="38"/>
                    <a:pt x="198" y="27"/>
                  </a:cubicBezTo>
                  <a:cubicBezTo>
                    <a:pt x="185" y="17"/>
                    <a:pt x="179" y="31"/>
                    <a:pt x="177" y="36"/>
                  </a:cubicBezTo>
                  <a:cubicBezTo>
                    <a:pt x="175" y="40"/>
                    <a:pt x="162" y="68"/>
                    <a:pt x="163" y="71"/>
                  </a:cubicBezTo>
                  <a:lnTo>
                    <a:pt x="152" y="82"/>
                  </a:lnTo>
                  <a:cubicBezTo>
                    <a:pt x="152" y="82"/>
                    <a:pt x="154" y="64"/>
                    <a:pt x="126" y="45"/>
                  </a:cubicBezTo>
                  <a:cubicBezTo>
                    <a:pt x="126" y="45"/>
                    <a:pt x="103" y="18"/>
                    <a:pt x="84" y="7"/>
                  </a:cubicBezTo>
                  <a:cubicBezTo>
                    <a:pt x="71" y="0"/>
                    <a:pt x="35" y="13"/>
                    <a:pt x="35" y="13"/>
                  </a:cubicBezTo>
                  <a:cubicBezTo>
                    <a:pt x="35" y="13"/>
                    <a:pt x="3" y="15"/>
                    <a:pt x="2" y="22"/>
                  </a:cubicBezTo>
                  <a:cubicBezTo>
                    <a:pt x="0" y="29"/>
                    <a:pt x="0" y="85"/>
                    <a:pt x="8" y="96"/>
                  </a:cubicBezTo>
                  <a:cubicBezTo>
                    <a:pt x="8" y="96"/>
                    <a:pt x="17" y="116"/>
                    <a:pt x="25" y="120"/>
                  </a:cubicBezTo>
                  <a:cubicBezTo>
                    <a:pt x="25" y="120"/>
                    <a:pt x="20" y="147"/>
                    <a:pt x="26" y="155"/>
                  </a:cubicBezTo>
                  <a:cubicBezTo>
                    <a:pt x="32" y="164"/>
                    <a:pt x="56" y="187"/>
                    <a:pt x="60" y="194"/>
                  </a:cubicBezTo>
                  <a:cubicBezTo>
                    <a:pt x="65" y="201"/>
                    <a:pt x="76" y="210"/>
                    <a:pt x="78" y="214"/>
                  </a:cubicBezTo>
                  <a:cubicBezTo>
                    <a:pt x="79" y="218"/>
                    <a:pt x="87" y="233"/>
                    <a:pt x="99" y="227"/>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11"/>
            <p:cNvSpPr>
              <a:spLocks/>
            </p:cNvSpPr>
            <p:nvPr/>
          </p:nvSpPr>
          <p:spPr bwMode="auto">
            <a:xfrm>
              <a:off x="4918076" y="2103438"/>
              <a:ext cx="336550" cy="684212"/>
            </a:xfrm>
            <a:custGeom>
              <a:avLst/>
              <a:gdLst>
                <a:gd name="T0" fmla="*/ 45 w 234"/>
                <a:gd name="T1" fmla="*/ 474 h 476"/>
                <a:gd name="T2" fmla="*/ 79 w 234"/>
                <a:gd name="T3" fmla="*/ 449 h 476"/>
                <a:gd name="T4" fmla="*/ 232 w 234"/>
                <a:gd name="T5" fmla="*/ 215 h 476"/>
                <a:gd name="T6" fmla="*/ 127 w 234"/>
                <a:gd name="T7" fmla="*/ 61 h 476"/>
                <a:gd name="T8" fmla="*/ 91 w 234"/>
                <a:gd name="T9" fmla="*/ 0 h 476"/>
                <a:gd name="T10" fmla="*/ 22 w 234"/>
                <a:gd name="T11" fmla="*/ 94 h 476"/>
                <a:gd name="T12" fmla="*/ 69 w 234"/>
                <a:gd name="T13" fmla="*/ 130 h 476"/>
                <a:gd name="T14" fmla="*/ 81 w 234"/>
                <a:gd name="T15" fmla="*/ 75 h 476"/>
                <a:gd name="T16" fmla="*/ 132 w 234"/>
                <a:gd name="T17" fmla="*/ 110 h 476"/>
                <a:gd name="T18" fmla="*/ 216 w 234"/>
                <a:gd name="T19" fmla="*/ 209 h 476"/>
                <a:gd name="T20" fmla="*/ 81 w 234"/>
                <a:gd name="T21" fmla="*/ 428 h 476"/>
                <a:gd name="T22" fmla="*/ 61 w 234"/>
                <a:gd name="T23" fmla="*/ 441 h 476"/>
                <a:gd name="T24" fmla="*/ 36 w 234"/>
                <a:gd name="T25" fmla="*/ 415 h 476"/>
                <a:gd name="T26" fmla="*/ 0 w 234"/>
                <a:gd name="T27" fmla="*/ 414 h 476"/>
                <a:gd name="T28" fmla="*/ 0 w 234"/>
                <a:gd name="T29" fmla="*/ 414 h 476"/>
                <a:gd name="T30" fmla="*/ 24 w 234"/>
                <a:gd name="T31" fmla="*/ 456 h 476"/>
                <a:gd name="T32" fmla="*/ 23 w 234"/>
                <a:gd name="T33" fmla="*/ 475 h 476"/>
                <a:gd name="T34" fmla="*/ 45 w 234"/>
                <a:gd name="T35" fmla="*/ 47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476">
                  <a:moveTo>
                    <a:pt x="45" y="474"/>
                  </a:moveTo>
                  <a:cubicBezTo>
                    <a:pt x="75" y="469"/>
                    <a:pt x="73" y="453"/>
                    <a:pt x="79" y="449"/>
                  </a:cubicBezTo>
                  <a:cubicBezTo>
                    <a:pt x="85" y="445"/>
                    <a:pt x="231" y="259"/>
                    <a:pt x="232" y="215"/>
                  </a:cubicBezTo>
                  <a:cubicBezTo>
                    <a:pt x="234" y="171"/>
                    <a:pt x="137" y="76"/>
                    <a:pt x="127" y="61"/>
                  </a:cubicBezTo>
                  <a:cubicBezTo>
                    <a:pt x="119" y="49"/>
                    <a:pt x="108" y="20"/>
                    <a:pt x="91" y="0"/>
                  </a:cubicBezTo>
                  <a:cubicBezTo>
                    <a:pt x="57" y="25"/>
                    <a:pt x="21" y="60"/>
                    <a:pt x="22" y="94"/>
                  </a:cubicBezTo>
                  <a:cubicBezTo>
                    <a:pt x="36" y="104"/>
                    <a:pt x="53" y="117"/>
                    <a:pt x="69" y="130"/>
                  </a:cubicBezTo>
                  <a:cubicBezTo>
                    <a:pt x="71" y="111"/>
                    <a:pt x="69" y="80"/>
                    <a:pt x="81" y="75"/>
                  </a:cubicBezTo>
                  <a:cubicBezTo>
                    <a:pt x="100" y="68"/>
                    <a:pt x="121" y="89"/>
                    <a:pt x="132" y="110"/>
                  </a:cubicBezTo>
                  <a:cubicBezTo>
                    <a:pt x="142" y="131"/>
                    <a:pt x="199" y="203"/>
                    <a:pt x="216" y="209"/>
                  </a:cubicBezTo>
                  <a:cubicBezTo>
                    <a:pt x="216" y="209"/>
                    <a:pt x="120" y="398"/>
                    <a:pt x="81" y="428"/>
                  </a:cubicBezTo>
                  <a:lnTo>
                    <a:pt x="61" y="441"/>
                  </a:lnTo>
                  <a:cubicBezTo>
                    <a:pt x="61" y="441"/>
                    <a:pt x="59" y="425"/>
                    <a:pt x="36" y="415"/>
                  </a:cubicBezTo>
                  <a:cubicBezTo>
                    <a:pt x="36" y="415"/>
                    <a:pt x="15" y="420"/>
                    <a:pt x="0" y="414"/>
                  </a:cubicBezTo>
                  <a:lnTo>
                    <a:pt x="0" y="414"/>
                  </a:lnTo>
                  <a:cubicBezTo>
                    <a:pt x="0" y="414"/>
                    <a:pt x="24" y="437"/>
                    <a:pt x="24" y="456"/>
                  </a:cubicBezTo>
                  <a:cubicBezTo>
                    <a:pt x="24" y="462"/>
                    <a:pt x="24" y="468"/>
                    <a:pt x="23" y="475"/>
                  </a:cubicBezTo>
                  <a:cubicBezTo>
                    <a:pt x="30" y="476"/>
                    <a:pt x="37" y="476"/>
                    <a:pt x="45" y="474"/>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12"/>
            <p:cNvSpPr>
              <a:spLocks/>
            </p:cNvSpPr>
            <p:nvPr/>
          </p:nvSpPr>
          <p:spPr bwMode="auto">
            <a:xfrm>
              <a:off x="4581526" y="1619250"/>
              <a:ext cx="38100" cy="46037"/>
            </a:xfrm>
            <a:custGeom>
              <a:avLst/>
              <a:gdLst>
                <a:gd name="T0" fmla="*/ 0 w 26"/>
                <a:gd name="T1" fmla="*/ 10 h 32"/>
                <a:gd name="T2" fmla="*/ 3 w 26"/>
                <a:gd name="T3" fmla="*/ 32 h 32"/>
                <a:gd name="T4" fmla="*/ 15 w 26"/>
                <a:gd name="T5" fmla="*/ 10 h 32"/>
                <a:gd name="T6" fmla="*/ 0 w 26"/>
                <a:gd name="T7" fmla="*/ 10 h 32"/>
              </a:gdLst>
              <a:ahLst/>
              <a:cxnLst>
                <a:cxn ang="0">
                  <a:pos x="T0" y="T1"/>
                </a:cxn>
                <a:cxn ang="0">
                  <a:pos x="T2" y="T3"/>
                </a:cxn>
                <a:cxn ang="0">
                  <a:pos x="T4" y="T5"/>
                </a:cxn>
                <a:cxn ang="0">
                  <a:pos x="T6" y="T7"/>
                </a:cxn>
              </a:cxnLst>
              <a:rect l="0" t="0" r="r" b="b"/>
              <a:pathLst>
                <a:path w="26" h="32">
                  <a:moveTo>
                    <a:pt x="0" y="10"/>
                  </a:moveTo>
                  <a:cubicBezTo>
                    <a:pt x="0" y="10"/>
                    <a:pt x="14" y="22"/>
                    <a:pt x="3" y="32"/>
                  </a:cubicBezTo>
                  <a:cubicBezTo>
                    <a:pt x="3" y="32"/>
                    <a:pt x="26" y="21"/>
                    <a:pt x="15" y="10"/>
                  </a:cubicBezTo>
                  <a:cubicBezTo>
                    <a:pt x="5" y="0"/>
                    <a:pt x="0" y="10"/>
                    <a:pt x="0" y="10"/>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13"/>
            <p:cNvSpPr>
              <a:spLocks/>
            </p:cNvSpPr>
            <p:nvPr/>
          </p:nvSpPr>
          <p:spPr bwMode="auto">
            <a:xfrm>
              <a:off x="4622801" y="1968500"/>
              <a:ext cx="452438" cy="479425"/>
            </a:xfrm>
            <a:custGeom>
              <a:avLst/>
              <a:gdLst>
                <a:gd name="T0" fmla="*/ 315 w 315"/>
                <a:gd name="T1" fmla="*/ 123 h 333"/>
                <a:gd name="T2" fmla="*/ 268 w 315"/>
                <a:gd name="T3" fmla="*/ 42 h 333"/>
                <a:gd name="T4" fmla="*/ 172 w 315"/>
                <a:gd name="T5" fmla="*/ 3 h 333"/>
                <a:gd name="T6" fmla="*/ 164 w 315"/>
                <a:gd name="T7" fmla="*/ 0 h 333"/>
                <a:gd name="T8" fmla="*/ 171 w 315"/>
                <a:gd name="T9" fmla="*/ 35 h 333"/>
                <a:gd name="T10" fmla="*/ 248 w 315"/>
                <a:gd name="T11" fmla="*/ 119 h 333"/>
                <a:gd name="T12" fmla="*/ 183 w 315"/>
                <a:gd name="T13" fmla="*/ 119 h 333"/>
                <a:gd name="T14" fmla="*/ 89 w 315"/>
                <a:gd name="T15" fmla="*/ 168 h 333"/>
                <a:gd name="T16" fmla="*/ 167 w 315"/>
                <a:gd name="T17" fmla="*/ 148 h 333"/>
                <a:gd name="T18" fmla="*/ 78 w 315"/>
                <a:gd name="T19" fmla="*/ 233 h 333"/>
                <a:gd name="T20" fmla="*/ 0 w 315"/>
                <a:gd name="T21" fmla="*/ 269 h 333"/>
                <a:gd name="T22" fmla="*/ 77 w 315"/>
                <a:gd name="T23" fmla="*/ 269 h 333"/>
                <a:gd name="T24" fmla="*/ 55 w 315"/>
                <a:gd name="T25" fmla="*/ 333 h 333"/>
                <a:gd name="T26" fmla="*/ 151 w 315"/>
                <a:gd name="T27" fmla="*/ 331 h 333"/>
                <a:gd name="T28" fmla="*/ 170 w 315"/>
                <a:gd name="T29" fmla="*/ 280 h 333"/>
                <a:gd name="T30" fmla="*/ 198 w 315"/>
                <a:gd name="T31" fmla="*/ 203 h 333"/>
                <a:gd name="T32" fmla="*/ 217 w 315"/>
                <a:gd name="T33" fmla="*/ 198 h 333"/>
                <a:gd name="T34" fmla="*/ 248 w 315"/>
                <a:gd name="T35" fmla="*/ 203 h 333"/>
                <a:gd name="T36" fmla="*/ 236 w 315"/>
                <a:gd name="T37" fmla="*/ 194 h 333"/>
                <a:gd name="T38" fmla="*/ 315 w 315"/>
                <a:gd name="T39" fmla="*/ 123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5" h="333">
                  <a:moveTo>
                    <a:pt x="315" y="123"/>
                  </a:moveTo>
                  <a:cubicBezTo>
                    <a:pt x="312" y="98"/>
                    <a:pt x="284" y="66"/>
                    <a:pt x="268" y="42"/>
                  </a:cubicBezTo>
                  <a:cubicBezTo>
                    <a:pt x="253" y="19"/>
                    <a:pt x="180" y="4"/>
                    <a:pt x="172" y="3"/>
                  </a:cubicBezTo>
                  <a:cubicBezTo>
                    <a:pt x="170" y="2"/>
                    <a:pt x="167" y="2"/>
                    <a:pt x="164" y="0"/>
                  </a:cubicBezTo>
                  <a:cubicBezTo>
                    <a:pt x="166" y="20"/>
                    <a:pt x="171" y="35"/>
                    <a:pt x="171" y="35"/>
                  </a:cubicBezTo>
                  <a:cubicBezTo>
                    <a:pt x="230" y="53"/>
                    <a:pt x="248" y="119"/>
                    <a:pt x="248" y="119"/>
                  </a:cubicBezTo>
                  <a:cubicBezTo>
                    <a:pt x="248" y="119"/>
                    <a:pt x="196" y="98"/>
                    <a:pt x="183" y="119"/>
                  </a:cubicBezTo>
                  <a:cubicBezTo>
                    <a:pt x="172" y="141"/>
                    <a:pt x="89" y="168"/>
                    <a:pt x="89" y="168"/>
                  </a:cubicBezTo>
                  <a:cubicBezTo>
                    <a:pt x="103" y="167"/>
                    <a:pt x="152" y="152"/>
                    <a:pt x="167" y="148"/>
                  </a:cubicBezTo>
                  <a:cubicBezTo>
                    <a:pt x="147" y="157"/>
                    <a:pt x="87" y="207"/>
                    <a:pt x="78" y="233"/>
                  </a:cubicBezTo>
                  <a:cubicBezTo>
                    <a:pt x="67" y="261"/>
                    <a:pt x="0" y="269"/>
                    <a:pt x="0" y="269"/>
                  </a:cubicBezTo>
                  <a:cubicBezTo>
                    <a:pt x="19" y="281"/>
                    <a:pt x="77" y="269"/>
                    <a:pt x="77" y="269"/>
                  </a:cubicBezTo>
                  <a:cubicBezTo>
                    <a:pt x="78" y="277"/>
                    <a:pt x="64" y="311"/>
                    <a:pt x="55" y="333"/>
                  </a:cubicBezTo>
                  <a:cubicBezTo>
                    <a:pt x="108" y="332"/>
                    <a:pt x="151" y="331"/>
                    <a:pt x="151" y="331"/>
                  </a:cubicBezTo>
                  <a:cubicBezTo>
                    <a:pt x="162" y="326"/>
                    <a:pt x="170" y="290"/>
                    <a:pt x="170" y="280"/>
                  </a:cubicBezTo>
                  <a:cubicBezTo>
                    <a:pt x="170" y="270"/>
                    <a:pt x="192" y="207"/>
                    <a:pt x="198" y="203"/>
                  </a:cubicBezTo>
                  <a:cubicBezTo>
                    <a:pt x="203" y="199"/>
                    <a:pt x="208" y="192"/>
                    <a:pt x="217" y="198"/>
                  </a:cubicBezTo>
                  <a:cubicBezTo>
                    <a:pt x="227" y="203"/>
                    <a:pt x="248" y="203"/>
                    <a:pt x="248" y="203"/>
                  </a:cubicBezTo>
                  <a:lnTo>
                    <a:pt x="236" y="194"/>
                  </a:lnTo>
                  <a:cubicBezTo>
                    <a:pt x="234" y="184"/>
                    <a:pt x="315" y="123"/>
                    <a:pt x="315" y="123"/>
                  </a:cubicBezTo>
                  <a:close/>
                </a:path>
              </a:pathLst>
            </a:custGeom>
            <a:solidFill>
              <a:srgbClr val="BBCD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4"/>
            <p:cNvSpPr>
              <a:spLocks/>
            </p:cNvSpPr>
            <p:nvPr/>
          </p:nvSpPr>
          <p:spPr bwMode="auto">
            <a:xfrm>
              <a:off x="4437063" y="2152650"/>
              <a:ext cx="4763" cy="36512"/>
            </a:xfrm>
            <a:custGeom>
              <a:avLst/>
              <a:gdLst>
                <a:gd name="T0" fmla="*/ 1 w 3"/>
                <a:gd name="T1" fmla="*/ 25 h 25"/>
                <a:gd name="T2" fmla="*/ 3 w 3"/>
                <a:gd name="T3" fmla="*/ 0 h 25"/>
                <a:gd name="T4" fmla="*/ 1 w 3"/>
                <a:gd name="T5" fmla="*/ 25 h 25"/>
              </a:gdLst>
              <a:ahLst/>
              <a:cxnLst>
                <a:cxn ang="0">
                  <a:pos x="T0" y="T1"/>
                </a:cxn>
                <a:cxn ang="0">
                  <a:pos x="T2" y="T3"/>
                </a:cxn>
                <a:cxn ang="0">
                  <a:pos x="T4" y="T5"/>
                </a:cxn>
              </a:cxnLst>
              <a:rect l="0" t="0" r="r" b="b"/>
              <a:pathLst>
                <a:path w="3" h="25">
                  <a:moveTo>
                    <a:pt x="1" y="25"/>
                  </a:moveTo>
                  <a:cubicBezTo>
                    <a:pt x="1" y="25"/>
                    <a:pt x="2" y="15"/>
                    <a:pt x="3" y="0"/>
                  </a:cubicBezTo>
                  <a:cubicBezTo>
                    <a:pt x="1" y="10"/>
                    <a:pt x="0" y="19"/>
                    <a:pt x="1" y="25"/>
                  </a:cubicBezTo>
                  <a:close/>
                </a:path>
              </a:pathLst>
            </a:custGeom>
            <a:solidFill>
              <a:srgbClr val="BBCD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5"/>
            <p:cNvSpPr>
              <a:spLocks/>
            </p:cNvSpPr>
            <p:nvPr/>
          </p:nvSpPr>
          <p:spPr bwMode="auto">
            <a:xfrm>
              <a:off x="4441826" y="1997075"/>
              <a:ext cx="93663" cy="155575"/>
            </a:xfrm>
            <a:custGeom>
              <a:avLst/>
              <a:gdLst>
                <a:gd name="T0" fmla="*/ 34 w 66"/>
                <a:gd name="T1" fmla="*/ 64 h 109"/>
                <a:gd name="T2" fmla="*/ 63 w 66"/>
                <a:gd name="T3" fmla="*/ 100 h 109"/>
                <a:gd name="T4" fmla="*/ 54 w 66"/>
                <a:gd name="T5" fmla="*/ 54 h 109"/>
                <a:gd name="T6" fmla="*/ 58 w 66"/>
                <a:gd name="T7" fmla="*/ 0 h 109"/>
                <a:gd name="T8" fmla="*/ 26 w 66"/>
                <a:gd name="T9" fmla="*/ 20 h 109"/>
                <a:gd name="T10" fmla="*/ 13 w 66"/>
                <a:gd name="T11" fmla="*/ 30 h 109"/>
                <a:gd name="T12" fmla="*/ 0 w 66"/>
                <a:gd name="T13" fmla="*/ 109 h 109"/>
                <a:gd name="T14" fmla="*/ 30 w 66"/>
                <a:gd name="T15" fmla="*/ 35 h 109"/>
                <a:gd name="T16" fmla="*/ 34 w 66"/>
                <a:gd name="T17" fmla="*/ 6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9">
                  <a:moveTo>
                    <a:pt x="34" y="64"/>
                  </a:moveTo>
                  <a:cubicBezTo>
                    <a:pt x="44" y="69"/>
                    <a:pt x="63" y="100"/>
                    <a:pt x="63" y="100"/>
                  </a:cubicBezTo>
                  <a:cubicBezTo>
                    <a:pt x="66" y="79"/>
                    <a:pt x="54" y="54"/>
                    <a:pt x="54" y="54"/>
                  </a:cubicBezTo>
                  <a:lnTo>
                    <a:pt x="58" y="0"/>
                  </a:lnTo>
                  <a:cubicBezTo>
                    <a:pt x="46" y="8"/>
                    <a:pt x="34" y="16"/>
                    <a:pt x="26" y="20"/>
                  </a:cubicBezTo>
                  <a:cubicBezTo>
                    <a:pt x="21" y="22"/>
                    <a:pt x="17" y="26"/>
                    <a:pt x="13" y="30"/>
                  </a:cubicBezTo>
                  <a:cubicBezTo>
                    <a:pt x="7" y="55"/>
                    <a:pt x="3" y="87"/>
                    <a:pt x="0" y="109"/>
                  </a:cubicBezTo>
                  <a:cubicBezTo>
                    <a:pt x="8" y="78"/>
                    <a:pt x="30" y="35"/>
                    <a:pt x="30" y="35"/>
                  </a:cubicBezTo>
                  <a:lnTo>
                    <a:pt x="34" y="64"/>
                  </a:lnTo>
                  <a:close/>
                </a:path>
              </a:pathLst>
            </a:custGeom>
            <a:solidFill>
              <a:srgbClr val="BBCD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6"/>
            <p:cNvSpPr>
              <a:spLocks/>
            </p:cNvSpPr>
            <p:nvPr/>
          </p:nvSpPr>
          <p:spPr bwMode="auto">
            <a:xfrm>
              <a:off x="4608513" y="1990725"/>
              <a:ext cx="127000" cy="180975"/>
            </a:xfrm>
            <a:custGeom>
              <a:avLst/>
              <a:gdLst>
                <a:gd name="T0" fmla="*/ 0 w 88"/>
                <a:gd name="T1" fmla="*/ 126 h 126"/>
                <a:gd name="T2" fmla="*/ 58 w 88"/>
                <a:gd name="T3" fmla="*/ 56 h 126"/>
                <a:gd name="T4" fmla="*/ 88 w 88"/>
                <a:gd name="T5" fmla="*/ 0 h 126"/>
                <a:gd name="T6" fmla="*/ 70 w 88"/>
                <a:gd name="T7" fmla="*/ 63 h 126"/>
                <a:gd name="T8" fmla="*/ 0 w 88"/>
                <a:gd name="T9" fmla="*/ 126 h 126"/>
              </a:gdLst>
              <a:ahLst/>
              <a:cxnLst>
                <a:cxn ang="0">
                  <a:pos x="T0" y="T1"/>
                </a:cxn>
                <a:cxn ang="0">
                  <a:pos x="T2" y="T3"/>
                </a:cxn>
                <a:cxn ang="0">
                  <a:pos x="T4" y="T5"/>
                </a:cxn>
                <a:cxn ang="0">
                  <a:pos x="T6" y="T7"/>
                </a:cxn>
                <a:cxn ang="0">
                  <a:pos x="T8" y="T9"/>
                </a:cxn>
              </a:cxnLst>
              <a:rect l="0" t="0" r="r" b="b"/>
              <a:pathLst>
                <a:path w="88" h="126">
                  <a:moveTo>
                    <a:pt x="0" y="126"/>
                  </a:moveTo>
                  <a:lnTo>
                    <a:pt x="58" y="56"/>
                  </a:lnTo>
                  <a:cubicBezTo>
                    <a:pt x="58" y="56"/>
                    <a:pt x="74" y="25"/>
                    <a:pt x="88" y="0"/>
                  </a:cubicBezTo>
                  <a:lnTo>
                    <a:pt x="70" y="63"/>
                  </a:lnTo>
                  <a:lnTo>
                    <a:pt x="0" y="126"/>
                  </a:lnTo>
                  <a:close/>
                </a:path>
              </a:pathLst>
            </a:custGeom>
            <a:solidFill>
              <a:srgbClr val="BBCDD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7"/>
            <p:cNvSpPr>
              <a:spLocks/>
            </p:cNvSpPr>
            <p:nvPr/>
          </p:nvSpPr>
          <p:spPr bwMode="auto">
            <a:xfrm>
              <a:off x="4456113" y="1628775"/>
              <a:ext cx="301625" cy="322262"/>
            </a:xfrm>
            <a:custGeom>
              <a:avLst/>
              <a:gdLst>
                <a:gd name="T0" fmla="*/ 197 w 210"/>
                <a:gd name="T1" fmla="*/ 22 h 224"/>
                <a:gd name="T2" fmla="*/ 176 w 210"/>
                <a:gd name="T3" fmla="*/ 31 h 224"/>
                <a:gd name="T4" fmla="*/ 162 w 210"/>
                <a:gd name="T5" fmla="*/ 66 h 224"/>
                <a:gd name="T6" fmla="*/ 151 w 210"/>
                <a:gd name="T7" fmla="*/ 77 h 224"/>
                <a:gd name="T8" fmla="*/ 125 w 210"/>
                <a:gd name="T9" fmla="*/ 40 h 224"/>
                <a:gd name="T10" fmla="*/ 83 w 210"/>
                <a:gd name="T11" fmla="*/ 2 h 224"/>
                <a:gd name="T12" fmla="*/ 61 w 210"/>
                <a:gd name="T13" fmla="*/ 1 h 224"/>
                <a:gd name="T14" fmla="*/ 61 w 210"/>
                <a:gd name="T15" fmla="*/ 1 h 224"/>
                <a:gd name="T16" fmla="*/ 34 w 210"/>
                <a:gd name="T17" fmla="*/ 8 h 224"/>
                <a:gd name="T18" fmla="*/ 1 w 210"/>
                <a:gd name="T19" fmla="*/ 17 h 224"/>
                <a:gd name="T20" fmla="*/ 0 w 210"/>
                <a:gd name="T21" fmla="*/ 21 h 224"/>
                <a:gd name="T22" fmla="*/ 68 w 210"/>
                <a:gd name="T23" fmla="*/ 26 h 224"/>
                <a:gd name="T24" fmla="*/ 93 w 210"/>
                <a:gd name="T25" fmla="*/ 57 h 224"/>
                <a:gd name="T26" fmla="*/ 112 w 210"/>
                <a:gd name="T27" fmla="*/ 93 h 224"/>
                <a:gd name="T28" fmla="*/ 131 w 210"/>
                <a:gd name="T29" fmla="*/ 142 h 224"/>
                <a:gd name="T30" fmla="*/ 106 w 210"/>
                <a:gd name="T31" fmla="*/ 206 h 224"/>
                <a:gd name="T32" fmla="*/ 89 w 210"/>
                <a:gd name="T33" fmla="*/ 223 h 224"/>
                <a:gd name="T34" fmla="*/ 98 w 210"/>
                <a:gd name="T35" fmla="*/ 222 h 224"/>
                <a:gd name="T36" fmla="*/ 175 w 210"/>
                <a:gd name="T37" fmla="*/ 150 h 224"/>
                <a:gd name="T38" fmla="*/ 183 w 210"/>
                <a:gd name="T39" fmla="*/ 104 h 224"/>
                <a:gd name="T40" fmla="*/ 197 w 210"/>
                <a:gd name="T41" fmla="*/ 92 h 224"/>
                <a:gd name="T42" fmla="*/ 197 w 210"/>
                <a:gd name="T43" fmla="*/ 2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224">
                  <a:moveTo>
                    <a:pt x="197" y="22"/>
                  </a:moveTo>
                  <a:cubicBezTo>
                    <a:pt x="184" y="12"/>
                    <a:pt x="178" y="26"/>
                    <a:pt x="176" y="31"/>
                  </a:cubicBezTo>
                  <a:cubicBezTo>
                    <a:pt x="174" y="35"/>
                    <a:pt x="161" y="63"/>
                    <a:pt x="162" y="66"/>
                  </a:cubicBezTo>
                  <a:lnTo>
                    <a:pt x="151" y="77"/>
                  </a:lnTo>
                  <a:cubicBezTo>
                    <a:pt x="151" y="77"/>
                    <a:pt x="153" y="59"/>
                    <a:pt x="125" y="40"/>
                  </a:cubicBezTo>
                  <a:cubicBezTo>
                    <a:pt x="125" y="40"/>
                    <a:pt x="102" y="14"/>
                    <a:pt x="83" y="2"/>
                  </a:cubicBezTo>
                  <a:cubicBezTo>
                    <a:pt x="78" y="0"/>
                    <a:pt x="70" y="0"/>
                    <a:pt x="61" y="1"/>
                  </a:cubicBezTo>
                  <a:lnTo>
                    <a:pt x="61" y="1"/>
                  </a:lnTo>
                  <a:cubicBezTo>
                    <a:pt x="48" y="3"/>
                    <a:pt x="34" y="8"/>
                    <a:pt x="34" y="8"/>
                  </a:cubicBezTo>
                  <a:cubicBezTo>
                    <a:pt x="34" y="8"/>
                    <a:pt x="2" y="10"/>
                    <a:pt x="1" y="17"/>
                  </a:cubicBezTo>
                  <a:cubicBezTo>
                    <a:pt x="0" y="18"/>
                    <a:pt x="0" y="19"/>
                    <a:pt x="0" y="21"/>
                  </a:cubicBezTo>
                  <a:cubicBezTo>
                    <a:pt x="17" y="15"/>
                    <a:pt x="49" y="8"/>
                    <a:pt x="68" y="26"/>
                  </a:cubicBezTo>
                  <a:cubicBezTo>
                    <a:pt x="74" y="45"/>
                    <a:pt x="95" y="51"/>
                    <a:pt x="93" y="57"/>
                  </a:cubicBezTo>
                  <a:cubicBezTo>
                    <a:pt x="93" y="57"/>
                    <a:pt x="119" y="72"/>
                    <a:pt x="112" y="93"/>
                  </a:cubicBezTo>
                  <a:cubicBezTo>
                    <a:pt x="105" y="113"/>
                    <a:pt x="121" y="137"/>
                    <a:pt x="131" y="142"/>
                  </a:cubicBezTo>
                  <a:cubicBezTo>
                    <a:pt x="142" y="147"/>
                    <a:pt x="143" y="181"/>
                    <a:pt x="106" y="206"/>
                  </a:cubicBezTo>
                  <a:cubicBezTo>
                    <a:pt x="98" y="212"/>
                    <a:pt x="94" y="219"/>
                    <a:pt x="89" y="223"/>
                  </a:cubicBezTo>
                  <a:cubicBezTo>
                    <a:pt x="91" y="224"/>
                    <a:pt x="95" y="224"/>
                    <a:pt x="98" y="222"/>
                  </a:cubicBezTo>
                  <a:cubicBezTo>
                    <a:pt x="106" y="218"/>
                    <a:pt x="167" y="178"/>
                    <a:pt x="175" y="150"/>
                  </a:cubicBezTo>
                  <a:cubicBezTo>
                    <a:pt x="183" y="122"/>
                    <a:pt x="183" y="104"/>
                    <a:pt x="183" y="104"/>
                  </a:cubicBezTo>
                  <a:cubicBezTo>
                    <a:pt x="183" y="104"/>
                    <a:pt x="190" y="102"/>
                    <a:pt x="197" y="92"/>
                  </a:cubicBezTo>
                  <a:cubicBezTo>
                    <a:pt x="204" y="81"/>
                    <a:pt x="210" y="33"/>
                    <a:pt x="197" y="22"/>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TextBox 63"/>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65" name="直接连接符 64"/>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66" name="组合 65"/>
          <p:cNvGrpSpPr/>
          <p:nvPr/>
        </p:nvGrpSpPr>
        <p:grpSpPr>
          <a:xfrm>
            <a:off x="153943" y="233850"/>
            <a:ext cx="1074018" cy="536250"/>
            <a:chOff x="4662492" y="2938459"/>
            <a:chExt cx="1119183" cy="558799"/>
          </a:xfrm>
        </p:grpSpPr>
        <p:sp>
          <p:nvSpPr>
            <p:cNvPr id="67"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77431560"/>
      </p:ext>
    </p:extLst>
  </p:cSld>
  <p:clrMapOvr>
    <a:masterClrMapping/>
  </p:clrMapOvr>
  <mc:AlternateContent xmlns:mc="http://schemas.openxmlformats.org/markup-compatibility/2006">
    <mc:Choice xmlns:p14="http://schemas.microsoft.com/office/powerpoint/2010/main" xmlns="" Requires="p14">
      <p:transition spd="slow" advTm="6377">
        <p14:prism isInverted="1"/>
      </p:transition>
    </mc:Choice>
    <mc:Fallback>
      <p:transition spd="slow" advTm="637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down)">
                                      <p:cBhvr>
                                        <p:cTn id="7" dur="300"/>
                                        <p:tgtEl>
                                          <p:spTgt spid="6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300"/>
                                        <p:tgtEl>
                                          <p:spTgt spid="6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4"/>
                                        </p:tgtEl>
                                        <p:attrNameLst>
                                          <p:attrName>style.visibility</p:attrName>
                                        </p:attrNameLst>
                                      </p:cBhvr>
                                      <p:to>
                                        <p:strVal val="visible"/>
                                      </p:to>
                                    </p:set>
                                    <p:anim calcmode="lin" valueType="num">
                                      <p:cBhvr>
                                        <p:cTn id="15" dur="3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64"/>
                                        </p:tgtEl>
                                        <p:attrNameLst>
                                          <p:attrName>ppt_y</p:attrName>
                                        </p:attrNameLst>
                                      </p:cBhvr>
                                      <p:tavLst>
                                        <p:tav tm="0">
                                          <p:val>
                                            <p:strVal val="#ppt_y"/>
                                          </p:val>
                                        </p:tav>
                                        <p:tav tm="100000">
                                          <p:val>
                                            <p:strVal val="#ppt_y"/>
                                          </p:val>
                                        </p:tav>
                                      </p:tavLst>
                                    </p:anim>
                                    <p:anim calcmode="lin" valueType="num">
                                      <p:cBhvr>
                                        <p:cTn id="17" dur="3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64"/>
                                        </p:tgtEl>
                                      </p:cBhvr>
                                    </p:animEffect>
                                  </p:childTnLst>
                                </p:cTn>
                              </p:par>
                            </p:childTnLst>
                          </p:cTn>
                        </p:par>
                        <p:par>
                          <p:cTn id="20" fill="hold">
                            <p:stCondLst>
                              <p:cond delay="1080"/>
                            </p:stCondLst>
                            <p:childTnLst>
                              <p:par>
                                <p:cTn id="21" presetID="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par>
                          <p:cTn id="25" fill="hold">
                            <p:stCondLst>
                              <p:cond delay="1580"/>
                            </p:stCondLst>
                            <p:childTnLst>
                              <p:par>
                                <p:cTn id="26" presetID="22" presetClass="entr" presetSubtype="8"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08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258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3080"/>
                            </p:stCondLst>
                            <p:childTnLst>
                              <p:par>
                                <p:cTn id="38" presetID="41" presetClass="entr" presetSubtype="0" fill="hold" nodeType="afterEffect">
                                  <p:stCondLst>
                                    <p:cond delay="0"/>
                                  </p:stCondLst>
                                  <p:iterate type="lt">
                                    <p:tmPct val="10000"/>
                                  </p:iterate>
                                  <p:childTnLst>
                                    <p:set>
                                      <p:cBhvr>
                                        <p:cTn id="39" dur="1" fill="hold">
                                          <p:stCondLst>
                                            <p:cond delay="0"/>
                                          </p:stCondLst>
                                        </p:cTn>
                                        <p:tgtEl>
                                          <p:spTgt spid="18">
                                            <p:txEl>
                                              <p:pRg st="0" end="0"/>
                                            </p:txEl>
                                          </p:spTgt>
                                        </p:tgtEl>
                                        <p:attrNameLst>
                                          <p:attrName>style.visibility</p:attrName>
                                        </p:attrNameLst>
                                      </p:cBhvr>
                                      <p:to>
                                        <p:strVal val="visible"/>
                                      </p:to>
                                    </p:set>
                                    <p:anim calcmode="lin" valueType="num">
                                      <p:cBhvr>
                                        <p:cTn id="40" dur="500" fill="hold"/>
                                        <p:tgtEl>
                                          <p:spTgt spid="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8">
                                            <p:txEl>
                                              <p:pRg st="0" end="0"/>
                                            </p:txEl>
                                          </p:spTgt>
                                        </p:tgtEl>
                                        <p:attrNameLst>
                                          <p:attrName>ppt_y</p:attrName>
                                        </p:attrNameLst>
                                      </p:cBhvr>
                                      <p:tavLst>
                                        <p:tav tm="0">
                                          <p:val>
                                            <p:strVal val="#ppt_y"/>
                                          </p:val>
                                        </p:tav>
                                        <p:tav tm="100000">
                                          <p:val>
                                            <p:strVal val="#ppt_y"/>
                                          </p:val>
                                        </p:tav>
                                      </p:tavLst>
                                    </p:anim>
                                    <p:anim calcmode="lin" valueType="num">
                                      <p:cBhvr>
                                        <p:cTn id="42" dur="500" fill="hold"/>
                                        <p:tgtEl>
                                          <p:spTgt spid="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8">
                                            <p:txEl>
                                              <p:pRg st="0" end="0"/>
                                            </p:txEl>
                                          </p:spTgt>
                                        </p:tgtEl>
                                      </p:cBhvr>
                                    </p:animEffect>
                                  </p:childTnLst>
                                </p:cTn>
                              </p:par>
                            </p:childTnLst>
                          </p:cTn>
                        </p:par>
                        <p:par>
                          <p:cTn id="45" fill="hold">
                            <p:stCondLst>
                              <p:cond delay="388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380"/>
                            </p:stCondLst>
                            <p:childTnLst>
                              <p:par>
                                <p:cTn id="50" presetID="22" presetClass="entr" presetSubtype="8" fill="hold" grpId="0" nodeType="afterEffect">
                                  <p:stCondLst>
                                    <p:cond delay="0"/>
                                  </p:stCondLst>
                                  <p:iterate type="lt">
                                    <p:tmPct val="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4880"/>
                            </p:stCondLst>
                            <p:childTnLst>
                              <p:par>
                                <p:cTn id="54" presetID="41" presetClass="entr" presetSubtype="0" fill="hold" nodeType="afterEffect">
                                  <p:stCondLst>
                                    <p:cond delay="0"/>
                                  </p:stCondLst>
                                  <p:iterate type="lt">
                                    <p:tmPct val="10000"/>
                                  </p:iterate>
                                  <p:childTnLst>
                                    <p:set>
                                      <p:cBhvr>
                                        <p:cTn id="55" dur="1" fill="hold">
                                          <p:stCondLst>
                                            <p:cond delay="0"/>
                                          </p:stCondLst>
                                        </p:cTn>
                                        <p:tgtEl>
                                          <p:spTgt spid="20">
                                            <p:txEl>
                                              <p:pRg st="0" end="0"/>
                                            </p:txEl>
                                          </p:spTgt>
                                        </p:tgtEl>
                                        <p:attrNameLst>
                                          <p:attrName>style.visibility</p:attrName>
                                        </p:attrNameLst>
                                      </p:cBhvr>
                                      <p:to>
                                        <p:strVal val="visible"/>
                                      </p:to>
                                    </p:set>
                                    <p:anim calcmode="lin" valueType="num">
                                      <p:cBhvr>
                                        <p:cTn id="56" dur="50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58" dur="50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0">
                                            <p:txEl>
                                              <p:pRg st="0" end="0"/>
                                            </p:txEl>
                                          </p:spTgt>
                                        </p:tgtEl>
                                      </p:cBhvr>
                                    </p:animEffect>
                                  </p:childTnLst>
                                </p:cTn>
                              </p:par>
                            </p:childTnLst>
                          </p:cTn>
                        </p:par>
                        <p:par>
                          <p:cTn id="61" fill="hold">
                            <p:stCondLst>
                              <p:cond delay="5680"/>
                            </p:stCondLst>
                            <p:childTnLst>
                              <p:par>
                                <p:cTn id="62" presetID="10"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par>
                          <p:cTn id="65" fill="hold">
                            <p:stCondLst>
                              <p:cond delay="6180"/>
                            </p:stCondLst>
                            <p:childTnLst>
                              <p:par>
                                <p:cTn id="66" presetID="22" presetClass="entr" presetSubtype="8" fill="hold" grpId="0" nodeType="afterEffect">
                                  <p:stCondLst>
                                    <p:cond delay="0"/>
                                  </p:stCondLst>
                                  <p:iterate type="lt">
                                    <p:tmPct val="0"/>
                                  </p:iterate>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childTnLst>
                          </p:cTn>
                        </p:par>
                        <p:par>
                          <p:cTn id="69" fill="hold">
                            <p:stCondLst>
                              <p:cond delay="6680"/>
                            </p:stCondLst>
                            <p:childTnLst>
                              <p:par>
                                <p:cTn id="70" presetID="41" presetClass="entr" presetSubtype="0" fill="hold" nodeType="afterEffect">
                                  <p:stCondLst>
                                    <p:cond delay="0"/>
                                  </p:stCondLst>
                                  <p:iterate type="lt">
                                    <p:tmPct val="10000"/>
                                  </p:iterate>
                                  <p:childTnLst>
                                    <p:set>
                                      <p:cBhvr>
                                        <p:cTn id="71" dur="1" fill="hold">
                                          <p:stCondLst>
                                            <p:cond delay="0"/>
                                          </p:stCondLst>
                                        </p:cTn>
                                        <p:tgtEl>
                                          <p:spTgt spid="21">
                                            <p:txEl>
                                              <p:pRg st="0" end="0"/>
                                            </p:txEl>
                                          </p:spTgt>
                                        </p:tgtEl>
                                        <p:attrNameLst>
                                          <p:attrName>style.visibility</p:attrName>
                                        </p:attrNameLst>
                                      </p:cBhvr>
                                      <p:to>
                                        <p:strVal val="visible"/>
                                      </p:to>
                                    </p:set>
                                    <p:anim calcmode="lin" valueType="num">
                                      <p:cBhvr>
                                        <p:cTn id="72" dur="500" fill="hold"/>
                                        <p:tgtEl>
                                          <p:spTgt spid="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74" dur="500" fill="hold"/>
                                        <p:tgtEl>
                                          <p:spTgt spid="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20" grpId="0" animBg="1"/>
      <p:bldP spid="21" grpId="0" animBg="1"/>
      <p:bldP spid="22"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264147" y="1464504"/>
            <a:ext cx="8247539" cy="397056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186613" y="562188"/>
            <a:ext cx="2093803" cy="213210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489869" y="3823930"/>
            <a:ext cx="2202322" cy="2227856"/>
          </a:xfrm>
          <a:prstGeom prst="rect">
            <a:avLst/>
          </a:prstGeom>
        </p:spPr>
      </p:pic>
      <p:sp>
        <p:nvSpPr>
          <p:cNvPr id="20" name="TextBox 19"/>
          <p:cNvSpPr txBox="1"/>
          <p:nvPr/>
        </p:nvSpPr>
        <p:spPr>
          <a:xfrm>
            <a:off x="3455547" y="2309571"/>
            <a:ext cx="5262979" cy="769441"/>
          </a:xfrm>
          <a:prstGeom prst="rect">
            <a:avLst/>
          </a:prstGeom>
          <a:noFill/>
        </p:spPr>
        <p:txBody>
          <a:bodyPr wrap="none" rtlCol="0">
            <a:spAutoFit/>
          </a:bodyPr>
          <a:lstStyle/>
          <a:p>
            <a:r>
              <a:rPr lang="zh-CN" altLang="en-US" sz="4400" b="1" dirty="0" smtClean="0">
                <a:solidFill>
                  <a:srgbClr val="FFFF00"/>
                </a:solidFill>
                <a:latin typeface="微软雅黑"/>
                <a:ea typeface="微软雅黑"/>
              </a:rPr>
              <a:t>请输入第三部分标题</a:t>
            </a:r>
            <a:endParaRPr lang="zh-CN" altLang="en-US" sz="4400" b="1" dirty="0">
              <a:solidFill>
                <a:srgbClr val="FFFF00"/>
              </a:solidFill>
              <a:latin typeface="微软雅黑"/>
              <a:ea typeface="微软雅黑"/>
            </a:endParaRPr>
          </a:p>
        </p:txBody>
      </p:sp>
      <p:sp>
        <p:nvSpPr>
          <p:cNvPr id="40" name="TextBox 39"/>
          <p:cNvSpPr txBox="1"/>
          <p:nvPr/>
        </p:nvSpPr>
        <p:spPr>
          <a:xfrm>
            <a:off x="3455548" y="3284984"/>
            <a:ext cx="5046434" cy="707886"/>
          </a:xfrm>
          <a:prstGeom prst="rect">
            <a:avLst/>
          </a:prstGeom>
          <a:noFill/>
        </p:spPr>
        <p:txBody>
          <a:bodyPr wrap="square" rtlCol="0">
            <a:spAutoFit/>
          </a:bodyPr>
          <a:lstStyle/>
          <a:p>
            <a:r>
              <a:rPr lang="zh-CN" altLang="en-US" sz="2000" dirty="0" smtClean="0">
                <a:solidFill>
                  <a:srgbClr val="F1EBD5"/>
                </a:solidFill>
                <a:latin typeface="微软雅黑"/>
                <a:ea typeface="微软雅黑"/>
              </a:rPr>
              <a:t>章节导语。这里可以用几句话描述本章的主要内容，也能给观众思维一个缓冲的时间。</a:t>
            </a:r>
            <a:endParaRPr lang="zh-CN" altLang="en-US" sz="2000" dirty="0">
              <a:solidFill>
                <a:srgbClr val="F1EBD5"/>
              </a:solidFill>
              <a:latin typeface="微软雅黑"/>
              <a:ea typeface="微软雅黑"/>
            </a:endParaRPr>
          </a:p>
        </p:txBody>
      </p:sp>
    </p:spTree>
    <p:extLst>
      <p:ext uri="{BB962C8B-B14F-4D97-AF65-F5344CB8AC3E}">
        <p14:creationId xmlns:p14="http://schemas.microsoft.com/office/powerpoint/2010/main" xmlns="" val="2692915478"/>
      </p:ext>
    </p:extLst>
  </p:cSld>
  <p:clrMapOvr>
    <a:masterClrMapping/>
  </p:clrMapOvr>
  <mc:AlternateContent xmlns:mc="http://schemas.openxmlformats.org/markup-compatibility/2006">
    <mc:Choice xmlns:p14="http://schemas.microsoft.com/office/powerpoint/2010/main" xmlns="" Requires="p14">
      <p:transition spd="slow" p14:dur="1100" advTm="3656">
        <p14:switch dir="r"/>
      </p:transition>
    </mc:Choice>
    <mc:Fallback>
      <p:transition spd="slow" advTm="36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Effect transition="in" filter="fade">
                                      <p:cBhvr>
                                        <p:cTn id="20" dur="1000"/>
                                        <p:tgtEl>
                                          <p:spTgt spid="4"/>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 calcmode="lin" valueType="num">
                                      <p:cBhvr>
                                        <p:cTn id="26" dur="500" fill="hold"/>
                                        <p:tgtEl>
                                          <p:spTgt spid="20"/>
                                        </p:tgtEl>
                                        <p:attrNameLst>
                                          <p:attrName>style.rotation</p:attrName>
                                        </p:attrNameLst>
                                      </p:cBhvr>
                                      <p:tavLst>
                                        <p:tav tm="0">
                                          <p:val>
                                            <p:fltVal val="90"/>
                                          </p:val>
                                        </p:tav>
                                        <p:tav tm="100000">
                                          <p:val>
                                            <p:fltVal val="0"/>
                                          </p:val>
                                        </p:tav>
                                      </p:tavLst>
                                    </p:anim>
                                    <p:animEffect transition="in" filter="fade">
                                      <p:cBhvr>
                                        <p:cTn id="27" dur="500"/>
                                        <p:tgtEl>
                                          <p:spTgt spid="2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90"/>
                                          </p:val>
                                        </p:tav>
                                        <p:tav tm="100000">
                                          <p:val>
                                            <p:fltVal val="0"/>
                                          </p:val>
                                        </p:tav>
                                      </p:tavLst>
                                    </p:anim>
                                    <p:animEffect transition="in" filter="fade">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6" name="Freeform 5"/>
          <p:cNvSpPr>
            <a:spLocks/>
          </p:cNvSpPr>
          <p:nvPr/>
        </p:nvSpPr>
        <p:spPr bwMode="auto">
          <a:xfrm>
            <a:off x="2569989" y="601743"/>
            <a:ext cx="9621086" cy="5668912"/>
          </a:xfrm>
          <a:custGeom>
            <a:avLst/>
            <a:gdLst>
              <a:gd name="T0" fmla="*/ 489 w 11601"/>
              <a:gd name="T1" fmla="*/ 0 h 7208"/>
              <a:gd name="T2" fmla="*/ 11601 w 11601"/>
              <a:gd name="T3" fmla="*/ 0 h 7208"/>
              <a:gd name="T4" fmla="*/ 11601 w 11601"/>
              <a:gd name="T5" fmla="*/ 7208 h 7208"/>
              <a:gd name="T6" fmla="*/ 489 w 11601"/>
              <a:gd name="T7" fmla="*/ 7208 h 7208"/>
              <a:gd name="T8" fmla="*/ 0 w 11601"/>
              <a:gd name="T9" fmla="*/ 6719 h 7208"/>
              <a:gd name="T10" fmla="*/ 0 w 11601"/>
              <a:gd name="T11" fmla="*/ 489 h 7208"/>
              <a:gd name="T12" fmla="*/ 489 w 11601"/>
              <a:gd name="T13" fmla="*/ 0 h 7208"/>
            </a:gdLst>
            <a:ahLst/>
            <a:cxnLst>
              <a:cxn ang="0">
                <a:pos x="T0" y="T1"/>
              </a:cxn>
              <a:cxn ang="0">
                <a:pos x="T2" y="T3"/>
              </a:cxn>
              <a:cxn ang="0">
                <a:pos x="T4" y="T5"/>
              </a:cxn>
              <a:cxn ang="0">
                <a:pos x="T6" y="T7"/>
              </a:cxn>
              <a:cxn ang="0">
                <a:pos x="T8" y="T9"/>
              </a:cxn>
              <a:cxn ang="0">
                <a:pos x="T10" y="T11"/>
              </a:cxn>
              <a:cxn ang="0">
                <a:pos x="T12" y="T13"/>
              </a:cxn>
            </a:cxnLst>
            <a:rect l="0" t="0" r="r" b="b"/>
            <a:pathLst>
              <a:path w="11601" h="7208">
                <a:moveTo>
                  <a:pt x="489" y="0"/>
                </a:moveTo>
                <a:lnTo>
                  <a:pt x="11601" y="0"/>
                </a:lnTo>
                <a:lnTo>
                  <a:pt x="11601" y="7208"/>
                </a:lnTo>
                <a:lnTo>
                  <a:pt x="489" y="7208"/>
                </a:lnTo>
                <a:cubicBezTo>
                  <a:pt x="220" y="7208"/>
                  <a:pt x="0" y="6988"/>
                  <a:pt x="0" y="6719"/>
                </a:cubicBezTo>
                <a:lnTo>
                  <a:pt x="0" y="489"/>
                </a:lnTo>
                <a:cubicBezTo>
                  <a:pt x="0" y="220"/>
                  <a:pt x="220" y="0"/>
                  <a:pt x="489" y="0"/>
                </a:cubicBezTo>
                <a:close/>
              </a:path>
            </a:pathLst>
          </a:custGeom>
          <a:solidFill>
            <a:srgbClr val="BCD7D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7" y="5521453"/>
            <a:ext cx="12196800" cy="1336547"/>
          </a:xfrm>
          <a:prstGeom prst="rect">
            <a:avLst/>
          </a:prstGeom>
        </p:spPr>
      </p:pic>
      <p:sp>
        <p:nvSpPr>
          <p:cNvPr id="30" name="Rectangle 5"/>
          <p:cNvSpPr>
            <a:spLocks noChangeArrowheads="1"/>
          </p:cNvSpPr>
          <p:nvPr/>
        </p:nvSpPr>
        <p:spPr bwMode="auto">
          <a:xfrm>
            <a:off x="4937369" y="1798468"/>
            <a:ext cx="5553500" cy="690526"/>
          </a:xfrm>
          <a:prstGeom prst="rect">
            <a:avLst/>
          </a:prstGeom>
          <a:solidFill>
            <a:schemeClr val="bg1"/>
          </a:solidFill>
          <a:ln w="12" cap="flat">
            <a:solidFill>
              <a:srgbClr val="F8F8F8"/>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p:cNvSpPr>
          <p:nvPr/>
        </p:nvSpPr>
        <p:spPr bwMode="auto">
          <a:xfrm>
            <a:off x="4133523" y="1798468"/>
            <a:ext cx="871214" cy="690526"/>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tx1"/>
          </a:solidFill>
          <a:ln w="19050">
            <a:solidFill>
              <a:srgbClr val="F8F8F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4223522" y="1851343"/>
            <a:ext cx="691215" cy="584775"/>
          </a:xfrm>
          <a:prstGeom prst="rect">
            <a:avLst/>
          </a:prstGeom>
          <a:noFill/>
        </p:spPr>
        <p:txBody>
          <a:bodyPr wrap="none" rtlCol="0">
            <a:spAutoFit/>
          </a:bodyPr>
          <a:lstStyle/>
          <a:p>
            <a:r>
              <a:rPr lang="en-US" altLang="zh-CN" sz="3200" b="1" dirty="0" smtClean="0">
                <a:solidFill>
                  <a:srgbClr val="F8F8F8"/>
                </a:solidFill>
                <a:latin typeface="+mn-ea"/>
                <a:ea typeface="+mn-ea"/>
              </a:rPr>
              <a:t>01</a:t>
            </a:r>
            <a:endParaRPr lang="zh-CN" altLang="en-US" sz="3200" b="1" dirty="0">
              <a:solidFill>
                <a:srgbClr val="F8F8F8"/>
              </a:solidFill>
              <a:latin typeface="+mn-ea"/>
              <a:ea typeface="+mn-ea"/>
            </a:endParaRPr>
          </a:p>
        </p:txBody>
      </p:sp>
      <p:sp>
        <p:nvSpPr>
          <p:cNvPr id="8" name="TextBox 7"/>
          <p:cNvSpPr txBox="1"/>
          <p:nvPr/>
        </p:nvSpPr>
        <p:spPr>
          <a:xfrm>
            <a:off x="5256528" y="1891196"/>
            <a:ext cx="3775393" cy="523220"/>
          </a:xfrm>
          <a:prstGeom prst="rect">
            <a:avLst/>
          </a:prstGeom>
          <a:noFill/>
        </p:spPr>
        <p:txBody>
          <a:bodyPr wrap="none" rtlCol="0">
            <a:spAutoFit/>
          </a:bodyPr>
          <a:lstStyle/>
          <a:p>
            <a:r>
              <a:rPr lang="zh-CN" altLang="en-US" sz="2800" dirty="0" smtClean="0">
                <a:solidFill>
                  <a:srgbClr val="F8F8F8"/>
                </a:solidFill>
                <a:latin typeface="+mj-ea"/>
                <a:ea typeface="+mj-ea"/>
              </a:rPr>
              <a:t>这里输入第一部分标题</a:t>
            </a:r>
            <a:endParaRPr lang="zh-CN" altLang="en-US" sz="2800" dirty="0">
              <a:solidFill>
                <a:srgbClr val="F8F8F8"/>
              </a:solidFill>
              <a:latin typeface="+mj-ea"/>
              <a:ea typeface="+mj-ea"/>
            </a:endParaRPr>
          </a:p>
        </p:txBody>
      </p:sp>
      <p:sp>
        <p:nvSpPr>
          <p:cNvPr id="55" name="Rectangle 5"/>
          <p:cNvSpPr>
            <a:spLocks noChangeArrowheads="1"/>
          </p:cNvSpPr>
          <p:nvPr/>
        </p:nvSpPr>
        <p:spPr bwMode="auto">
          <a:xfrm>
            <a:off x="4937369" y="2617334"/>
            <a:ext cx="5553500" cy="690526"/>
          </a:xfrm>
          <a:prstGeom prst="rect">
            <a:avLst/>
          </a:prstGeom>
          <a:solidFill>
            <a:schemeClr val="bg1"/>
          </a:solidFill>
          <a:ln w="12" cap="flat">
            <a:solidFill>
              <a:srgbClr val="F8F8F8"/>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6"/>
          <p:cNvSpPr>
            <a:spLocks/>
          </p:cNvSpPr>
          <p:nvPr/>
        </p:nvSpPr>
        <p:spPr bwMode="auto">
          <a:xfrm>
            <a:off x="4133523" y="2617334"/>
            <a:ext cx="871214" cy="690526"/>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tx1"/>
          </a:solidFill>
          <a:ln w="19050">
            <a:solidFill>
              <a:srgbClr val="F8F8F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4223522" y="2670209"/>
            <a:ext cx="691215" cy="584775"/>
          </a:xfrm>
          <a:prstGeom prst="rect">
            <a:avLst/>
          </a:prstGeom>
          <a:noFill/>
        </p:spPr>
        <p:txBody>
          <a:bodyPr wrap="none" rtlCol="0">
            <a:spAutoFit/>
          </a:bodyPr>
          <a:lstStyle/>
          <a:p>
            <a:r>
              <a:rPr lang="en-US" altLang="zh-CN" sz="3200" b="1" dirty="0" smtClean="0">
                <a:solidFill>
                  <a:srgbClr val="F8F8F8"/>
                </a:solidFill>
                <a:latin typeface="+mn-ea"/>
                <a:ea typeface="+mn-ea"/>
              </a:rPr>
              <a:t>02</a:t>
            </a:r>
            <a:endParaRPr lang="zh-CN" altLang="en-US" sz="3200" b="1" dirty="0">
              <a:solidFill>
                <a:srgbClr val="F8F8F8"/>
              </a:solidFill>
              <a:latin typeface="+mn-ea"/>
              <a:ea typeface="+mn-ea"/>
            </a:endParaRPr>
          </a:p>
        </p:txBody>
      </p:sp>
      <p:sp>
        <p:nvSpPr>
          <p:cNvPr id="58" name="TextBox 57"/>
          <p:cNvSpPr txBox="1"/>
          <p:nvPr/>
        </p:nvSpPr>
        <p:spPr>
          <a:xfrm>
            <a:off x="5256528" y="2710062"/>
            <a:ext cx="3775393" cy="523220"/>
          </a:xfrm>
          <a:prstGeom prst="rect">
            <a:avLst/>
          </a:prstGeom>
          <a:noFill/>
        </p:spPr>
        <p:txBody>
          <a:bodyPr wrap="none" rtlCol="0">
            <a:spAutoFit/>
          </a:bodyPr>
          <a:lstStyle/>
          <a:p>
            <a:r>
              <a:rPr lang="zh-CN" altLang="en-US" sz="2800" dirty="0" smtClean="0">
                <a:solidFill>
                  <a:srgbClr val="F8F8F8"/>
                </a:solidFill>
                <a:latin typeface="+mj-ea"/>
                <a:ea typeface="+mj-ea"/>
              </a:rPr>
              <a:t>这里输入第二部分标题</a:t>
            </a:r>
            <a:endParaRPr lang="zh-CN" altLang="en-US" sz="2800" dirty="0">
              <a:solidFill>
                <a:srgbClr val="F8F8F8"/>
              </a:solidFill>
              <a:latin typeface="+mj-ea"/>
              <a:ea typeface="+mj-ea"/>
            </a:endParaRPr>
          </a:p>
        </p:txBody>
      </p:sp>
      <p:sp>
        <p:nvSpPr>
          <p:cNvPr id="59" name="Rectangle 5"/>
          <p:cNvSpPr>
            <a:spLocks noChangeArrowheads="1"/>
          </p:cNvSpPr>
          <p:nvPr/>
        </p:nvSpPr>
        <p:spPr bwMode="auto">
          <a:xfrm>
            <a:off x="4937369" y="3436199"/>
            <a:ext cx="5553500" cy="690526"/>
          </a:xfrm>
          <a:prstGeom prst="rect">
            <a:avLst/>
          </a:prstGeom>
          <a:solidFill>
            <a:schemeClr val="bg1"/>
          </a:solidFill>
          <a:ln w="12" cap="flat">
            <a:solidFill>
              <a:srgbClr val="F8F8F8"/>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p:cNvSpPr>
          <p:nvPr/>
        </p:nvSpPr>
        <p:spPr bwMode="auto">
          <a:xfrm>
            <a:off x="4133523" y="3436199"/>
            <a:ext cx="871214" cy="690526"/>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tx1"/>
          </a:solidFill>
          <a:ln w="19050">
            <a:solidFill>
              <a:srgbClr val="F8F8F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TextBox 60"/>
          <p:cNvSpPr txBox="1"/>
          <p:nvPr/>
        </p:nvSpPr>
        <p:spPr>
          <a:xfrm>
            <a:off x="4223522" y="3489074"/>
            <a:ext cx="691215" cy="584775"/>
          </a:xfrm>
          <a:prstGeom prst="rect">
            <a:avLst/>
          </a:prstGeom>
          <a:noFill/>
        </p:spPr>
        <p:txBody>
          <a:bodyPr wrap="none" rtlCol="0">
            <a:spAutoFit/>
          </a:bodyPr>
          <a:lstStyle/>
          <a:p>
            <a:r>
              <a:rPr lang="en-US" altLang="zh-CN" sz="3200" b="1" dirty="0" smtClean="0">
                <a:solidFill>
                  <a:srgbClr val="F8F8F8"/>
                </a:solidFill>
                <a:latin typeface="+mn-ea"/>
                <a:ea typeface="+mn-ea"/>
              </a:rPr>
              <a:t>03</a:t>
            </a:r>
            <a:endParaRPr lang="zh-CN" altLang="en-US" sz="3200" b="1" dirty="0">
              <a:solidFill>
                <a:srgbClr val="F8F8F8"/>
              </a:solidFill>
              <a:latin typeface="+mn-ea"/>
              <a:ea typeface="+mn-ea"/>
            </a:endParaRPr>
          </a:p>
        </p:txBody>
      </p:sp>
      <p:sp>
        <p:nvSpPr>
          <p:cNvPr id="62" name="TextBox 61"/>
          <p:cNvSpPr txBox="1"/>
          <p:nvPr/>
        </p:nvSpPr>
        <p:spPr>
          <a:xfrm>
            <a:off x="5256528" y="3528927"/>
            <a:ext cx="3775393" cy="523220"/>
          </a:xfrm>
          <a:prstGeom prst="rect">
            <a:avLst/>
          </a:prstGeom>
          <a:noFill/>
        </p:spPr>
        <p:txBody>
          <a:bodyPr wrap="none" rtlCol="0">
            <a:spAutoFit/>
          </a:bodyPr>
          <a:lstStyle/>
          <a:p>
            <a:r>
              <a:rPr lang="zh-CN" altLang="en-US" sz="2800" dirty="0" smtClean="0">
                <a:solidFill>
                  <a:srgbClr val="F8F8F8"/>
                </a:solidFill>
                <a:latin typeface="+mj-ea"/>
                <a:ea typeface="+mj-ea"/>
              </a:rPr>
              <a:t>这里输入第三部分标题</a:t>
            </a:r>
            <a:endParaRPr lang="zh-CN" altLang="en-US" sz="2800" dirty="0">
              <a:solidFill>
                <a:srgbClr val="F8F8F8"/>
              </a:solidFill>
              <a:latin typeface="+mj-ea"/>
              <a:ea typeface="+mj-ea"/>
            </a:endParaRPr>
          </a:p>
        </p:txBody>
      </p:sp>
      <p:sp>
        <p:nvSpPr>
          <p:cNvPr id="63" name="Rectangle 5"/>
          <p:cNvSpPr>
            <a:spLocks noChangeArrowheads="1"/>
          </p:cNvSpPr>
          <p:nvPr/>
        </p:nvSpPr>
        <p:spPr bwMode="auto">
          <a:xfrm>
            <a:off x="4937369" y="4241417"/>
            <a:ext cx="5553500" cy="690526"/>
          </a:xfrm>
          <a:prstGeom prst="rect">
            <a:avLst/>
          </a:prstGeom>
          <a:solidFill>
            <a:schemeClr val="bg1"/>
          </a:solidFill>
          <a:ln w="12" cap="flat">
            <a:solidFill>
              <a:srgbClr val="F8F8F8"/>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
          <p:cNvSpPr>
            <a:spLocks/>
          </p:cNvSpPr>
          <p:nvPr/>
        </p:nvSpPr>
        <p:spPr bwMode="auto">
          <a:xfrm>
            <a:off x="4133523" y="4241417"/>
            <a:ext cx="871214" cy="690526"/>
          </a:xfrm>
          <a:custGeom>
            <a:avLst/>
            <a:gdLst>
              <a:gd name="T0" fmla="*/ 2158 w 2158"/>
              <a:gd name="T1" fmla="*/ 531 h 1996"/>
              <a:gd name="T2" fmla="*/ 1996 w 2158"/>
              <a:gd name="T3" fmla="*/ 397 h 1996"/>
              <a:gd name="T4" fmla="*/ 1996 w 2158"/>
              <a:gd name="T5" fmla="*/ 0 h 1996"/>
              <a:gd name="T6" fmla="*/ 0 w 2158"/>
              <a:gd name="T7" fmla="*/ 0 h 1996"/>
              <a:gd name="T8" fmla="*/ 0 w 2158"/>
              <a:gd name="T9" fmla="*/ 1996 h 1996"/>
              <a:gd name="T10" fmla="*/ 1996 w 2158"/>
              <a:gd name="T11" fmla="*/ 1996 h 1996"/>
              <a:gd name="T12" fmla="*/ 1996 w 2158"/>
              <a:gd name="T13" fmla="*/ 666 h 1996"/>
              <a:gd name="T14" fmla="*/ 2158 w 2158"/>
              <a:gd name="T15" fmla="*/ 531 h 19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8" h="1996">
                <a:moveTo>
                  <a:pt x="2158" y="531"/>
                </a:moveTo>
                <a:lnTo>
                  <a:pt x="1996" y="397"/>
                </a:lnTo>
                <a:lnTo>
                  <a:pt x="1996" y="0"/>
                </a:lnTo>
                <a:lnTo>
                  <a:pt x="0" y="0"/>
                </a:lnTo>
                <a:lnTo>
                  <a:pt x="0" y="1996"/>
                </a:lnTo>
                <a:lnTo>
                  <a:pt x="1996" y="1996"/>
                </a:lnTo>
                <a:lnTo>
                  <a:pt x="1996" y="666"/>
                </a:lnTo>
                <a:lnTo>
                  <a:pt x="2158" y="531"/>
                </a:lnTo>
                <a:close/>
              </a:path>
            </a:pathLst>
          </a:custGeom>
          <a:solidFill>
            <a:schemeClr val="tx1"/>
          </a:solidFill>
          <a:ln w="19050">
            <a:solidFill>
              <a:srgbClr val="F8F8F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TextBox 64"/>
          <p:cNvSpPr txBox="1"/>
          <p:nvPr/>
        </p:nvSpPr>
        <p:spPr>
          <a:xfrm>
            <a:off x="4223522" y="4294292"/>
            <a:ext cx="691215" cy="584775"/>
          </a:xfrm>
          <a:prstGeom prst="rect">
            <a:avLst/>
          </a:prstGeom>
          <a:noFill/>
        </p:spPr>
        <p:txBody>
          <a:bodyPr wrap="none" rtlCol="0">
            <a:spAutoFit/>
          </a:bodyPr>
          <a:lstStyle/>
          <a:p>
            <a:r>
              <a:rPr lang="en-US" altLang="zh-CN" sz="3200" b="1" dirty="0" smtClean="0">
                <a:solidFill>
                  <a:srgbClr val="F8F8F8"/>
                </a:solidFill>
                <a:latin typeface="+mn-ea"/>
                <a:ea typeface="+mn-ea"/>
              </a:rPr>
              <a:t>04</a:t>
            </a:r>
            <a:endParaRPr lang="zh-CN" altLang="en-US" sz="3200" b="1" dirty="0">
              <a:solidFill>
                <a:srgbClr val="F8F8F8"/>
              </a:solidFill>
              <a:latin typeface="+mn-ea"/>
              <a:ea typeface="+mn-ea"/>
            </a:endParaRPr>
          </a:p>
        </p:txBody>
      </p:sp>
      <p:sp>
        <p:nvSpPr>
          <p:cNvPr id="66" name="TextBox 65"/>
          <p:cNvSpPr txBox="1"/>
          <p:nvPr/>
        </p:nvSpPr>
        <p:spPr>
          <a:xfrm>
            <a:off x="5256528" y="4334145"/>
            <a:ext cx="3775393" cy="523220"/>
          </a:xfrm>
          <a:prstGeom prst="rect">
            <a:avLst/>
          </a:prstGeom>
          <a:noFill/>
        </p:spPr>
        <p:txBody>
          <a:bodyPr wrap="none" rtlCol="0">
            <a:spAutoFit/>
          </a:bodyPr>
          <a:lstStyle/>
          <a:p>
            <a:r>
              <a:rPr lang="zh-CN" altLang="en-US" sz="2800" dirty="0" smtClean="0">
                <a:solidFill>
                  <a:srgbClr val="F8F8F8"/>
                </a:solidFill>
                <a:latin typeface="+mj-ea"/>
                <a:ea typeface="+mj-ea"/>
              </a:rPr>
              <a:t>这里输入第四部分标题</a:t>
            </a:r>
            <a:endParaRPr lang="zh-CN" altLang="en-US" sz="2800" dirty="0">
              <a:solidFill>
                <a:srgbClr val="F8F8F8"/>
              </a:solidFill>
              <a:latin typeface="+mj-ea"/>
              <a:ea typeface="+mj-ea"/>
            </a:endParaRPr>
          </a:p>
        </p:txBody>
      </p:sp>
      <p:grpSp>
        <p:nvGrpSpPr>
          <p:cNvPr id="2" name="组合 1"/>
          <p:cNvGrpSpPr/>
          <p:nvPr/>
        </p:nvGrpSpPr>
        <p:grpSpPr>
          <a:xfrm>
            <a:off x="3794126" y="980728"/>
            <a:ext cx="6911976" cy="536575"/>
            <a:chOff x="3794126" y="980728"/>
            <a:chExt cx="6911976" cy="536575"/>
          </a:xfrm>
          <a:solidFill>
            <a:schemeClr val="bg1"/>
          </a:solidFill>
        </p:grpSpPr>
        <p:sp>
          <p:nvSpPr>
            <p:cNvPr id="13" name="Freeform 9"/>
            <p:cNvSpPr>
              <a:spLocks/>
            </p:cNvSpPr>
            <p:nvPr/>
          </p:nvSpPr>
          <p:spPr bwMode="auto">
            <a:xfrm>
              <a:off x="3794126" y="980728"/>
              <a:ext cx="6110288" cy="536575"/>
            </a:xfrm>
            <a:custGeom>
              <a:avLst/>
              <a:gdLst>
                <a:gd name="T0" fmla="*/ 15398 w 15398"/>
                <a:gd name="T1" fmla="*/ 1352 h 1352"/>
                <a:gd name="T2" fmla="*/ 678 w 15398"/>
                <a:gd name="T3" fmla="*/ 1352 h 1352"/>
                <a:gd name="T4" fmla="*/ 576 w 15398"/>
                <a:gd name="T5" fmla="*/ 1344 h 1352"/>
                <a:gd name="T6" fmla="*/ 478 w 15398"/>
                <a:gd name="T7" fmla="*/ 1322 h 1352"/>
                <a:gd name="T8" fmla="*/ 385 w 15398"/>
                <a:gd name="T9" fmla="*/ 1285 h 1352"/>
                <a:gd name="T10" fmla="*/ 299 w 15398"/>
                <a:gd name="T11" fmla="*/ 1236 h 1352"/>
                <a:gd name="T12" fmla="*/ 223 w 15398"/>
                <a:gd name="T13" fmla="*/ 1176 h 1352"/>
                <a:gd name="T14" fmla="*/ 156 w 15398"/>
                <a:gd name="T15" fmla="*/ 1106 h 1352"/>
                <a:gd name="T16" fmla="*/ 99 w 15398"/>
                <a:gd name="T17" fmla="*/ 1026 h 1352"/>
                <a:gd name="T18" fmla="*/ 53 w 15398"/>
                <a:gd name="T19" fmla="*/ 939 h 1352"/>
                <a:gd name="T20" fmla="*/ 22 w 15398"/>
                <a:gd name="T21" fmla="*/ 845 h 1352"/>
                <a:gd name="T22" fmla="*/ 3 w 15398"/>
                <a:gd name="T23" fmla="*/ 745 h 1352"/>
                <a:gd name="T24" fmla="*/ 1 w 15398"/>
                <a:gd name="T25" fmla="*/ 642 h 1352"/>
                <a:gd name="T26" fmla="*/ 14 w 15398"/>
                <a:gd name="T27" fmla="*/ 540 h 1352"/>
                <a:gd name="T28" fmla="*/ 41 w 15398"/>
                <a:gd name="T29" fmla="*/ 445 h 1352"/>
                <a:gd name="T30" fmla="*/ 83 w 15398"/>
                <a:gd name="T31" fmla="*/ 355 h 1352"/>
                <a:gd name="T32" fmla="*/ 135 w 15398"/>
                <a:gd name="T33" fmla="*/ 272 h 1352"/>
                <a:gd name="T34" fmla="*/ 199 w 15398"/>
                <a:gd name="T35" fmla="*/ 198 h 1352"/>
                <a:gd name="T36" fmla="*/ 273 w 15398"/>
                <a:gd name="T37" fmla="*/ 134 h 1352"/>
                <a:gd name="T38" fmla="*/ 356 w 15398"/>
                <a:gd name="T39" fmla="*/ 82 h 1352"/>
                <a:gd name="T40" fmla="*/ 446 w 15398"/>
                <a:gd name="T41" fmla="*/ 41 h 1352"/>
                <a:gd name="T42" fmla="*/ 542 w 15398"/>
                <a:gd name="T43" fmla="*/ 14 h 1352"/>
                <a:gd name="T44" fmla="*/ 643 w 15398"/>
                <a:gd name="T45" fmla="*/ 1 h 1352"/>
                <a:gd name="T46" fmla="*/ 4288 w 15398"/>
                <a:gd name="T47" fmla="*/ 1 h 1352"/>
                <a:gd name="T48" fmla="*/ 4389 w 15398"/>
                <a:gd name="T49" fmla="*/ 14 h 1352"/>
                <a:gd name="T50" fmla="*/ 4485 w 15398"/>
                <a:gd name="T51" fmla="*/ 41 h 1352"/>
                <a:gd name="T52" fmla="*/ 4575 w 15398"/>
                <a:gd name="T53" fmla="*/ 82 h 1352"/>
                <a:gd name="T54" fmla="*/ 4658 w 15398"/>
                <a:gd name="T55" fmla="*/ 134 h 1352"/>
                <a:gd name="T56" fmla="*/ 4732 w 15398"/>
                <a:gd name="T57" fmla="*/ 198 h 1352"/>
                <a:gd name="T58" fmla="*/ 4796 w 15398"/>
                <a:gd name="T59" fmla="*/ 272 h 1352"/>
                <a:gd name="T60" fmla="*/ 4848 w 15398"/>
                <a:gd name="T61" fmla="*/ 355 h 1352"/>
                <a:gd name="T62" fmla="*/ 4890 w 15398"/>
                <a:gd name="T63" fmla="*/ 445 h 1352"/>
                <a:gd name="T64" fmla="*/ 4917 w 15398"/>
                <a:gd name="T65" fmla="*/ 540 h 1352"/>
                <a:gd name="T66" fmla="*/ 4930 w 15398"/>
                <a:gd name="T67" fmla="*/ 642 h 1352"/>
                <a:gd name="T68" fmla="*/ 4929 w 15398"/>
                <a:gd name="T69" fmla="*/ 724 h 1352"/>
                <a:gd name="T70" fmla="*/ 4920 w 15398"/>
                <a:gd name="T71" fmla="*/ 795 h 1352"/>
                <a:gd name="T72" fmla="*/ 4905 w 15398"/>
                <a:gd name="T73" fmla="*/ 863 h 1352"/>
                <a:gd name="T74" fmla="*/ 4882 w 15398"/>
                <a:gd name="T75" fmla="*/ 928 h 1352"/>
                <a:gd name="T76" fmla="*/ 4853 w 15398"/>
                <a:gd name="T77" fmla="*/ 990 h 1352"/>
                <a:gd name="T78" fmla="*/ 4818 w 15398"/>
                <a:gd name="T79" fmla="*/ 1048 h 1352"/>
                <a:gd name="T80" fmla="*/ 4777 w 15398"/>
                <a:gd name="T81" fmla="*/ 1104 h 1352"/>
                <a:gd name="T82" fmla="*/ 4732 w 15398"/>
                <a:gd name="T83" fmla="*/ 1154 h 1352"/>
                <a:gd name="T84" fmla="*/ 4681 w 15398"/>
                <a:gd name="T85" fmla="*/ 1199 h 1352"/>
                <a:gd name="T86" fmla="*/ 4626 w 15398"/>
                <a:gd name="T87" fmla="*/ 1239 h 1352"/>
                <a:gd name="T88" fmla="*/ 4567 w 15398"/>
                <a:gd name="T89" fmla="*/ 1274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398" h="1352">
                  <a:moveTo>
                    <a:pt x="4567" y="1274"/>
                  </a:moveTo>
                  <a:lnTo>
                    <a:pt x="15398" y="1274"/>
                  </a:lnTo>
                  <a:lnTo>
                    <a:pt x="15398" y="1352"/>
                  </a:lnTo>
                  <a:lnTo>
                    <a:pt x="4253" y="1352"/>
                  </a:lnTo>
                  <a:lnTo>
                    <a:pt x="3879" y="1352"/>
                  </a:lnTo>
                  <a:lnTo>
                    <a:pt x="678" y="1352"/>
                  </a:lnTo>
                  <a:lnTo>
                    <a:pt x="643" y="1351"/>
                  </a:lnTo>
                  <a:lnTo>
                    <a:pt x="610" y="1349"/>
                  </a:lnTo>
                  <a:lnTo>
                    <a:pt x="576" y="1344"/>
                  </a:lnTo>
                  <a:lnTo>
                    <a:pt x="542" y="1338"/>
                  </a:lnTo>
                  <a:lnTo>
                    <a:pt x="509" y="1330"/>
                  </a:lnTo>
                  <a:lnTo>
                    <a:pt x="478" y="1322"/>
                  </a:lnTo>
                  <a:lnTo>
                    <a:pt x="446" y="1311"/>
                  </a:lnTo>
                  <a:lnTo>
                    <a:pt x="415" y="1299"/>
                  </a:lnTo>
                  <a:lnTo>
                    <a:pt x="385" y="1285"/>
                  </a:lnTo>
                  <a:lnTo>
                    <a:pt x="356" y="1270"/>
                  </a:lnTo>
                  <a:lnTo>
                    <a:pt x="328" y="1253"/>
                  </a:lnTo>
                  <a:lnTo>
                    <a:pt x="299" y="1236"/>
                  </a:lnTo>
                  <a:lnTo>
                    <a:pt x="273" y="1218"/>
                  </a:lnTo>
                  <a:lnTo>
                    <a:pt x="247" y="1197"/>
                  </a:lnTo>
                  <a:lnTo>
                    <a:pt x="223" y="1176"/>
                  </a:lnTo>
                  <a:lnTo>
                    <a:pt x="199" y="1154"/>
                  </a:lnTo>
                  <a:lnTo>
                    <a:pt x="176" y="1130"/>
                  </a:lnTo>
                  <a:lnTo>
                    <a:pt x="156" y="1106"/>
                  </a:lnTo>
                  <a:lnTo>
                    <a:pt x="135" y="1080"/>
                  </a:lnTo>
                  <a:lnTo>
                    <a:pt x="116" y="1053"/>
                  </a:lnTo>
                  <a:lnTo>
                    <a:pt x="99" y="1026"/>
                  </a:lnTo>
                  <a:lnTo>
                    <a:pt x="83" y="997"/>
                  </a:lnTo>
                  <a:lnTo>
                    <a:pt x="67" y="968"/>
                  </a:lnTo>
                  <a:lnTo>
                    <a:pt x="53" y="939"/>
                  </a:lnTo>
                  <a:lnTo>
                    <a:pt x="41" y="907"/>
                  </a:lnTo>
                  <a:lnTo>
                    <a:pt x="30" y="876"/>
                  </a:lnTo>
                  <a:lnTo>
                    <a:pt x="22" y="845"/>
                  </a:lnTo>
                  <a:lnTo>
                    <a:pt x="14" y="812"/>
                  </a:lnTo>
                  <a:lnTo>
                    <a:pt x="8" y="778"/>
                  </a:lnTo>
                  <a:lnTo>
                    <a:pt x="3" y="745"/>
                  </a:lnTo>
                  <a:lnTo>
                    <a:pt x="1" y="710"/>
                  </a:lnTo>
                  <a:lnTo>
                    <a:pt x="0" y="677"/>
                  </a:lnTo>
                  <a:lnTo>
                    <a:pt x="1" y="642"/>
                  </a:lnTo>
                  <a:lnTo>
                    <a:pt x="3" y="607"/>
                  </a:lnTo>
                  <a:lnTo>
                    <a:pt x="8" y="574"/>
                  </a:lnTo>
                  <a:lnTo>
                    <a:pt x="14" y="540"/>
                  </a:lnTo>
                  <a:lnTo>
                    <a:pt x="22" y="507"/>
                  </a:lnTo>
                  <a:lnTo>
                    <a:pt x="30" y="476"/>
                  </a:lnTo>
                  <a:lnTo>
                    <a:pt x="41" y="445"/>
                  </a:lnTo>
                  <a:lnTo>
                    <a:pt x="53" y="413"/>
                  </a:lnTo>
                  <a:lnTo>
                    <a:pt x="67" y="384"/>
                  </a:lnTo>
                  <a:lnTo>
                    <a:pt x="83" y="355"/>
                  </a:lnTo>
                  <a:lnTo>
                    <a:pt x="99" y="326"/>
                  </a:lnTo>
                  <a:lnTo>
                    <a:pt x="116" y="299"/>
                  </a:lnTo>
                  <a:lnTo>
                    <a:pt x="135" y="272"/>
                  </a:lnTo>
                  <a:lnTo>
                    <a:pt x="156" y="246"/>
                  </a:lnTo>
                  <a:lnTo>
                    <a:pt x="176" y="222"/>
                  </a:lnTo>
                  <a:lnTo>
                    <a:pt x="199" y="198"/>
                  </a:lnTo>
                  <a:lnTo>
                    <a:pt x="223" y="176"/>
                  </a:lnTo>
                  <a:lnTo>
                    <a:pt x="247" y="155"/>
                  </a:lnTo>
                  <a:lnTo>
                    <a:pt x="273" y="134"/>
                  </a:lnTo>
                  <a:lnTo>
                    <a:pt x="299" y="116"/>
                  </a:lnTo>
                  <a:lnTo>
                    <a:pt x="328" y="99"/>
                  </a:lnTo>
                  <a:lnTo>
                    <a:pt x="356" y="82"/>
                  </a:lnTo>
                  <a:lnTo>
                    <a:pt x="385" y="67"/>
                  </a:lnTo>
                  <a:lnTo>
                    <a:pt x="415" y="53"/>
                  </a:lnTo>
                  <a:lnTo>
                    <a:pt x="446" y="41"/>
                  </a:lnTo>
                  <a:lnTo>
                    <a:pt x="478" y="30"/>
                  </a:lnTo>
                  <a:lnTo>
                    <a:pt x="509" y="22"/>
                  </a:lnTo>
                  <a:lnTo>
                    <a:pt x="542" y="14"/>
                  </a:lnTo>
                  <a:lnTo>
                    <a:pt x="576" y="8"/>
                  </a:lnTo>
                  <a:lnTo>
                    <a:pt x="610" y="3"/>
                  </a:lnTo>
                  <a:lnTo>
                    <a:pt x="643" y="1"/>
                  </a:lnTo>
                  <a:lnTo>
                    <a:pt x="678" y="0"/>
                  </a:lnTo>
                  <a:lnTo>
                    <a:pt x="4253" y="0"/>
                  </a:lnTo>
                  <a:lnTo>
                    <a:pt x="4288" y="1"/>
                  </a:lnTo>
                  <a:lnTo>
                    <a:pt x="4321" y="3"/>
                  </a:lnTo>
                  <a:lnTo>
                    <a:pt x="4355" y="8"/>
                  </a:lnTo>
                  <a:lnTo>
                    <a:pt x="4389" y="14"/>
                  </a:lnTo>
                  <a:lnTo>
                    <a:pt x="4421" y="22"/>
                  </a:lnTo>
                  <a:lnTo>
                    <a:pt x="4453" y="30"/>
                  </a:lnTo>
                  <a:lnTo>
                    <a:pt x="4485" y="41"/>
                  </a:lnTo>
                  <a:lnTo>
                    <a:pt x="4516" y="53"/>
                  </a:lnTo>
                  <a:lnTo>
                    <a:pt x="4546" y="67"/>
                  </a:lnTo>
                  <a:lnTo>
                    <a:pt x="4575" y="82"/>
                  </a:lnTo>
                  <a:lnTo>
                    <a:pt x="4603" y="99"/>
                  </a:lnTo>
                  <a:lnTo>
                    <a:pt x="4630" y="116"/>
                  </a:lnTo>
                  <a:lnTo>
                    <a:pt x="4658" y="134"/>
                  </a:lnTo>
                  <a:lnTo>
                    <a:pt x="4683" y="155"/>
                  </a:lnTo>
                  <a:lnTo>
                    <a:pt x="4708" y="176"/>
                  </a:lnTo>
                  <a:lnTo>
                    <a:pt x="4732" y="198"/>
                  </a:lnTo>
                  <a:lnTo>
                    <a:pt x="4755" y="222"/>
                  </a:lnTo>
                  <a:lnTo>
                    <a:pt x="4775" y="246"/>
                  </a:lnTo>
                  <a:lnTo>
                    <a:pt x="4796" y="272"/>
                  </a:lnTo>
                  <a:lnTo>
                    <a:pt x="4814" y="299"/>
                  </a:lnTo>
                  <a:lnTo>
                    <a:pt x="4832" y="326"/>
                  </a:lnTo>
                  <a:lnTo>
                    <a:pt x="4848" y="355"/>
                  </a:lnTo>
                  <a:lnTo>
                    <a:pt x="4863" y="384"/>
                  </a:lnTo>
                  <a:lnTo>
                    <a:pt x="4878" y="413"/>
                  </a:lnTo>
                  <a:lnTo>
                    <a:pt x="4890" y="445"/>
                  </a:lnTo>
                  <a:lnTo>
                    <a:pt x="4900" y="476"/>
                  </a:lnTo>
                  <a:lnTo>
                    <a:pt x="4909" y="507"/>
                  </a:lnTo>
                  <a:lnTo>
                    <a:pt x="4917" y="540"/>
                  </a:lnTo>
                  <a:lnTo>
                    <a:pt x="4923" y="574"/>
                  </a:lnTo>
                  <a:lnTo>
                    <a:pt x="4928" y="607"/>
                  </a:lnTo>
                  <a:lnTo>
                    <a:pt x="4930" y="642"/>
                  </a:lnTo>
                  <a:lnTo>
                    <a:pt x="4931" y="677"/>
                  </a:lnTo>
                  <a:lnTo>
                    <a:pt x="4931" y="700"/>
                  </a:lnTo>
                  <a:lnTo>
                    <a:pt x="4929" y="724"/>
                  </a:lnTo>
                  <a:lnTo>
                    <a:pt x="4927" y="748"/>
                  </a:lnTo>
                  <a:lnTo>
                    <a:pt x="4924" y="771"/>
                  </a:lnTo>
                  <a:lnTo>
                    <a:pt x="4920" y="795"/>
                  </a:lnTo>
                  <a:lnTo>
                    <a:pt x="4916" y="817"/>
                  </a:lnTo>
                  <a:lnTo>
                    <a:pt x="4910" y="840"/>
                  </a:lnTo>
                  <a:lnTo>
                    <a:pt x="4905" y="863"/>
                  </a:lnTo>
                  <a:lnTo>
                    <a:pt x="4897" y="885"/>
                  </a:lnTo>
                  <a:lnTo>
                    <a:pt x="4890" y="906"/>
                  </a:lnTo>
                  <a:lnTo>
                    <a:pt x="4882" y="928"/>
                  </a:lnTo>
                  <a:lnTo>
                    <a:pt x="4872" y="949"/>
                  </a:lnTo>
                  <a:lnTo>
                    <a:pt x="4863" y="970"/>
                  </a:lnTo>
                  <a:lnTo>
                    <a:pt x="4853" y="990"/>
                  </a:lnTo>
                  <a:lnTo>
                    <a:pt x="4842" y="1010"/>
                  </a:lnTo>
                  <a:lnTo>
                    <a:pt x="4830" y="1030"/>
                  </a:lnTo>
                  <a:lnTo>
                    <a:pt x="4818" y="1048"/>
                  </a:lnTo>
                  <a:lnTo>
                    <a:pt x="4805" y="1068"/>
                  </a:lnTo>
                  <a:lnTo>
                    <a:pt x="4792" y="1085"/>
                  </a:lnTo>
                  <a:lnTo>
                    <a:pt x="4777" y="1104"/>
                  </a:lnTo>
                  <a:lnTo>
                    <a:pt x="4762" y="1121"/>
                  </a:lnTo>
                  <a:lnTo>
                    <a:pt x="4747" y="1137"/>
                  </a:lnTo>
                  <a:lnTo>
                    <a:pt x="4732" y="1154"/>
                  </a:lnTo>
                  <a:lnTo>
                    <a:pt x="4715" y="1170"/>
                  </a:lnTo>
                  <a:lnTo>
                    <a:pt x="4698" y="1185"/>
                  </a:lnTo>
                  <a:lnTo>
                    <a:pt x="4681" y="1199"/>
                  </a:lnTo>
                  <a:lnTo>
                    <a:pt x="4663" y="1213"/>
                  </a:lnTo>
                  <a:lnTo>
                    <a:pt x="4645" y="1226"/>
                  </a:lnTo>
                  <a:lnTo>
                    <a:pt x="4626" y="1239"/>
                  </a:lnTo>
                  <a:lnTo>
                    <a:pt x="4607" y="1252"/>
                  </a:lnTo>
                  <a:lnTo>
                    <a:pt x="4587" y="1263"/>
                  </a:lnTo>
                  <a:lnTo>
                    <a:pt x="4567" y="1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0"/>
            <p:cNvSpPr>
              <a:spLocks noChangeArrowheads="1"/>
            </p:cNvSpPr>
            <p:nvPr/>
          </p:nvSpPr>
          <p:spPr bwMode="auto">
            <a:xfrm>
              <a:off x="9932989" y="1485553"/>
              <a:ext cx="773113" cy="317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3"/>
            <p:cNvSpPr txBox="1">
              <a:spLocks noChangeArrowheads="1"/>
            </p:cNvSpPr>
            <p:nvPr/>
          </p:nvSpPr>
          <p:spPr bwMode="auto">
            <a:xfrm>
              <a:off x="4123248" y="1018041"/>
              <a:ext cx="951162" cy="46751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tx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dist"/>
              <a:r>
                <a:rPr lang="zh-CN" altLang="en-US" sz="2800" b="1" dirty="0" smtClean="0">
                  <a:solidFill>
                    <a:srgbClr val="F8F8F8"/>
                  </a:solidFill>
                </a:rPr>
                <a:t>目录</a:t>
              </a:r>
              <a:endParaRPr lang="zh-CN" sz="2800" b="1" dirty="0">
                <a:solidFill>
                  <a:srgbClr val="F8F8F8"/>
                </a:solidFill>
              </a:endParaRPr>
            </a:p>
          </p:txBody>
        </p:sp>
        <p:sp>
          <p:nvSpPr>
            <p:cNvPr id="73" name="Text Box 5"/>
            <p:cNvSpPr txBox="1">
              <a:spLocks noChangeArrowheads="1"/>
            </p:cNvSpPr>
            <p:nvPr/>
          </p:nvSpPr>
          <p:spPr bwMode="auto">
            <a:xfrm>
              <a:off x="5882357" y="980728"/>
              <a:ext cx="1713690" cy="461665"/>
            </a:xfrm>
            <a:prstGeom prst="rect">
              <a:avLst/>
            </a:prstGeom>
            <a:no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en-US" altLang="zh-CN" sz="2400" dirty="0" smtClean="0">
                  <a:ea typeface="微软雅黑" pitchFamily="34" charset="-122"/>
                </a:rPr>
                <a:t>C</a:t>
              </a:r>
              <a:r>
                <a:rPr lang="zh-CN" altLang="en-US" sz="2400" dirty="0" smtClean="0">
                  <a:ea typeface="微软雅黑" pitchFamily="34" charset="-122"/>
                </a:rPr>
                <a:t>ontents</a:t>
              </a:r>
              <a:endParaRPr lang="zh-CN" altLang="en-US" sz="2400" dirty="0">
                <a:ea typeface="微软雅黑" pitchFamily="34" charset="-122"/>
              </a:endParaRPr>
            </a:p>
          </p:txBody>
        </p:sp>
      </p:grpSp>
      <p:pic>
        <p:nvPicPr>
          <p:cNvPr id="4" name="图片 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flipH="1">
            <a:off x="10307317" y="4753089"/>
            <a:ext cx="1889446" cy="2104911"/>
          </a:xfrm>
          <a:prstGeom prst="rect">
            <a:avLst/>
          </a:prstGeom>
        </p:spPr>
      </p:pic>
      <p:pic>
        <p:nvPicPr>
          <p:cNvPr id="37" name="图片 3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99986" y="1627795"/>
            <a:ext cx="730836" cy="989539"/>
          </a:xfrm>
          <a:prstGeom prst="rect">
            <a:avLst/>
          </a:prstGeom>
        </p:spPr>
      </p:pic>
      <p:pic>
        <p:nvPicPr>
          <p:cNvPr id="38" name="图片 3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9709" y="4032965"/>
            <a:ext cx="1687623" cy="1807509"/>
          </a:xfrm>
          <a:prstGeom prst="rect">
            <a:avLst/>
          </a:prstGeom>
        </p:spPr>
      </p:pic>
      <p:pic>
        <p:nvPicPr>
          <p:cNvPr id="5" name="图片 4"/>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flipH="1">
            <a:off x="-38" y="2383011"/>
            <a:ext cx="3794163" cy="4185244"/>
          </a:xfrm>
          <a:prstGeom prst="rect">
            <a:avLst/>
          </a:prstGeom>
        </p:spPr>
      </p:pic>
    </p:spTree>
    <p:extLst>
      <p:ext uri="{BB962C8B-B14F-4D97-AF65-F5344CB8AC3E}">
        <p14:creationId xmlns:p14="http://schemas.microsoft.com/office/powerpoint/2010/main" xmlns="" val="3391941225"/>
      </p:ext>
    </p:extLst>
  </p:cSld>
  <p:clrMapOvr>
    <a:masterClrMapping/>
  </p:clrMapOvr>
  <p:transition spd="slow" advTm="8247">
    <p:push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14:presetBounceEnd="20000">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14:bounceEnd="20000">
                                          <p:cBhvr additive="base">
                                            <p:cTn id="28" dur="500" fill="hold"/>
                                            <p:tgtEl>
                                              <p:spTgt spid="30"/>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20000">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14:bounceEnd="20000">
                                          <p:cBhvr additive="base">
                                            <p:cTn id="32" dur="500" fill="hold"/>
                                            <p:tgtEl>
                                              <p:spTgt spid="31"/>
                                            </p:tgtEl>
                                            <p:attrNameLst>
                                              <p:attrName>ppt_x</p:attrName>
                                            </p:attrNameLst>
                                          </p:cBhvr>
                                          <p:tavLst>
                                            <p:tav tm="0">
                                              <p:val>
                                                <p:strVal val="0-#ppt_w/2"/>
                                              </p:val>
                                            </p:tav>
                                            <p:tav tm="100000">
                                              <p:val>
                                                <p:strVal val="#ppt_x"/>
                                              </p:val>
                                            </p:tav>
                                          </p:tavLst>
                                        </p:anim>
                                        <p:anim calcmode="lin" valueType="num" p14:bounceEnd="20000">
                                          <p:cBhvr additive="base">
                                            <p:cTn id="33" dur="500" fill="hold"/>
                                            <p:tgtEl>
                                              <p:spTgt spid="3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3500"/>
                                </p:stCondLst>
                                <p:childTnLst>
                                  <p:par>
                                    <p:cTn id="42" presetID="2" presetClass="entr" presetSubtype="2" fill="hold" grpId="0" nodeType="afterEffect" p14:presetBounceEnd="20000">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14:bounceEnd="20000">
                                          <p:cBhvr additive="base">
                                            <p:cTn id="44" dur="500" fill="hold"/>
                                            <p:tgtEl>
                                              <p:spTgt spid="55"/>
                                            </p:tgtEl>
                                            <p:attrNameLst>
                                              <p:attrName>ppt_x</p:attrName>
                                            </p:attrNameLst>
                                          </p:cBhvr>
                                          <p:tavLst>
                                            <p:tav tm="0">
                                              <p:val>
                                                <p:strVal val="1+#ppt_w/2"/>
                                              </p:val>
                                            </p:tav>
                                            <p:tav tm="100000">
                                              <p:val>
                                                <p:strVal val="#ppt_x"/>
                                              </p:val>
                                            </p:tav>
                                          </p:tavLst>
                                        </p:anim>
                                        <p:anim calcmode="lin" valueType="num" p14:bounceEnd="20000">
                                          <p:cBhvr additive="base">
                                            <p:cTn id="45" dur="500" fill="hold"/>
                                            <p:tgtEl>
                                              <p:spTgt spid="55"/>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14:presetBounceEnd="20000">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14:bounceEnd="20000">
                                          <p:cBhvr additive="base">
                                            <p:cTn id="48" dur="500" fill="hold"/>
                                            <p:tgtEl>
                                              <p:spTgt spid="56"/>
                                            </p:tgtEl>
                                            <p:attrNameLst>
                                              <p:attrName>ppt_x</p:attrName>
                                            </p:attrNameLst>
                                          </p:cBhvr>
                                          <p:tavLst>
                                            <p:tav tm="0">
                                              <p:val>
                                                <p:strVal val="0-#ppt_w/2"/>
                                              </p:val>
                                            </p:tav>
                                            <p:tav tm="100000">
                                              <p:val>
                                                <p:strVal val="#ppt_x"/>
                                              </p:val>
                                            </p:tav>
                                          </p:tavLst>
                                        </p:anim>
                                        <p:anim calcmode="lin" valueType="num" p14:bounceEnd="20000">
                                          <p:cBhvr additive="base">
                                            <p:cTn id="49" dur="500" fill="hold"/>
                                            <p:tgtEl>
                                              <p:spTgt spid="56"/>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left)">
                                          <p:cBhvr>
                                            <p:cTn id="56" dur="500"/>
                                            <p:tgtEl>
                                              <p:spTgt spid="58"/>
                                            </p:tgtEl>
                                          </p:cBhvr>
                                        </p:animEffect>
                                      </p:childTnLst>
                                    </p:cTn>
                                  </p:par>
                                </p:childTnLst>
                              </p:cTn>
                            </p:par>
                            <p:par>
                              <p:cTn id="57" fill="hold">
                                <p:stCondLst>
                                  <p:cond delay="4500"/>
                                </p:stCondLst>
                                <p:childTnLst>
                                  <p:par>
                                    <p:cTn id="58" presetID="2" presetClass="entr" presetSubtype="2" fill="hold" grpId="0" nodeType="afterEffect" p14:presetBounceEnd="20000">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14:bounceEnd="20000">
                                          <p:cBhvr additive="base">
                                            <p:cTn id="60" dur="500" fill="hold"/>
                                            <p:tgtEl>
                                              <p:spTgt spid="59"/>
                                            </p:tgtEl>
                                            <p:attrNameLst>
                                              <p:attrName>ppt_x</p:attrName>
                                            </p:attrNameLst>
                                          </p:cBhvr>
                                          <p:tavLst>
                                            <p:tav tm="0">
                                              <p:val>
                                                <p:strVal val="1+#ppt_w/2"/>
                                              </p:val>
                                            </p:tav>
                                            <p:tav tm="100000">
                                              <p:val>
                                                <p:strVal val="#ppt_x"/>
                                              </p:val>
                                            </p:tav>
                                          </p:tavLst>
                                        </p:anim>
                                        <p:anim calcmode="lin" valueType="num" p14:bounceEnd="20000">
                                          <p:cBhvr additive="base">
                                            <p:cTn id="61" dur="500" fill="hold"/>
                                            <p:tgtEl>
                                              <p:spTgt spid="59"/>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14:presetBounceEnd="20000">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14:bounceEnd="20000">
                                          <p:cBhvr additive="base">
                                            <p:cTn id="64" dur="500" fill="hold"/>
                                            <p:tgtEl>
                                              <p:spTgt spid="60"/>
                                            </p:tgtEl>
                                            <p:attrNameLst>
                                              <p:attrName>ppt_x</p:attrName>
                                            </p:attrNameLst>
                                          </p:cBhvr>
                                          <p:tavLst>
                                            <p:tav tm="0">
                                              <p:val>
                                                <p:strVal val="0-#ppt_w/2"/>
                                              </p:val>
                                            </p:tav>
                                            <p:tav tm="100000">
                                              <p:val>
                                                <p:strVal val="#ppt_x"/>
                                              </p:val>
                                            </p:tav>
                                          </p:tavLst>
                                        </p:anim>
                                        <p:anim calcmode="lin" valueType="num" p14:bounceEnd="20000">
                                          <p:cBhvr additive="base">
                                            <p:cTn id="65" dur="500" fill="hold"/>
                                            <p:tgtEl>
                                              <p:spTgt spid="60"/>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wipe(left)">
                                          <p:cBhvr>
                                            <p:cTn id="69" dur="500"/>
                                            <p:tgtEl>
                                              <p:spTgt spid="6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wipe(left)">
                                          <p:cBhvr>
                                            <p:cTn id="72" dur="500"/>
                                            <p:tgtEl>
                                              <p:spTgt spid="62"/>
                                            </p:tgtEl>
                                          </p:cBhvr>
                                        </p:animEffect>
                                      </p:childTnLst>
                                    </p:cTn>
                                  </p:par>
                                </p:childTnLst>
                              </p:cTn>
                            </p:par>
                            <p:par>
                              <p:cTn id="73" fill="hold">
                                <p:stCondLst>
                                  <p:cond delay="5500"/>
                                </p:stCondLst>
                                <p:childTnLst>
                                  <p:par>
                                    <p:cTn id="74" presetID="2" presetClass="entr" presetSubtype="2" fill="hold" grpId="0" nodeType="afterEffect" p14:presetBounceEnd="20000">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14:bounceEnd="20000">
                                          <p:cBhvr additive="base">
                                            <p:cTn id="76" dur="500" fill="hold"/>
                                            <p:tgtEl>
                                              <p:spTgt spid="63"/>
                                            </p:tgtEl>
                                            <p:attrNameLst>
                                              <p:attrName>ppt_x</p:attrName>
                                            </p:attrNameLst>
                                          </p:cBhvr>
                                          <p:tavLst>
                                            <p:tav tm="0">
                                              <p:val>
                                                <p:strVal val="1+#ppt_w/2"/>
                                              </p:val>
                                            </p:tav>
                                            <p:tav tm="100000">
                                              <p:val>
                                                <p:strVal val="#ppt_x"/>
                                              </p:val>
                                            </p:tav>
                                          </p:tavLst>
                                        </p:anim>
                                        <p:anim calcmode="lin" valueType="num" p14:bounceEnd="20000">
                                          <p:cBhvr additive="base">
                                            <p:cTn id="77" dur="500" fill="hold"/>
                                            <p:tgtEl>
                                              <p:spTgt spid="63"/>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14:presetBounceEnd="20000">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14:bounceEnd="20000">
                                          <p:cBhvr additive="base">
                                            <p:cTn id="80" dur="500" fill="hold"/>
                                            <p:tgtEl>
                                              <p:spTgt spid="64"/>
                                            </p:tgtEl>
                                            <p:attrNameLst>
                                              <p:attrName>ppt_x</p:attrName>
                                            </p:attrNameLst>
                                          </p:cBhvr>
                                          <p:tavLst>
                                            <p:tav tm="0">
                                              <p:val>
                                                <p:strVal val="0-#ppt_w/2"/>
                                              </p:val>
                                            </p:tav>
                                            <p:tav tm="100000">
                                              <p:val>
                                                <p:strVal val="#ppt_x"/>
                                              </p:val>
                                            </p:tav>
                                          </p:tavLst>
                                        </p:anim>
                                        <p:anim calcmode="lin" valueType="num" p14:bounceEnd="20000">
                                          <p:cBhvr additive="base">
                                            <p:cTn id="81" dur="5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left)">
                                          <p:cBhvr>
                                            <p:cTn id="85" dur="500"/>
                                            <p:tgtEl>
                                              <p:spTgt spid="6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left)">
                                          <p:cBhvr>
                                            <p:cTn id="88" dur="500"/>
                                            <p:tgtEl>
                                              <p:spTgt spid="66"/>
                                            </p:tgtEl>
                                          </p:cBhvr>
                                        </p:animEffect>
                                      </p:childTnLst>
                                    </p:cTn>
                                  </p:par>
                                  <p:par>
                                    <p:cTn id="89" presetID="1" presetClass="entr" presetSubtype="0" fill="hold" nodeType="withEffect">
                                      <p:stCondLst>
                                        <p:cond delay="0"/>
                                      </p:stCondLst>
                                      <p:childTnLst>
                                        <p:set>
                                          <p:cBhvr>
                                            <p:cTn id="90" dur="1" fill="hold">
                                              <p:stCondLst>
                                                <p:cond delay="0"/>
                                              </p:stCondLst>
                                            </p:cTn>
                                            <p:tgtEl>
                                              <p:spTgt spid="37"/>
                                            </p:tgtEl>
                                            <p:attrNameLst>
                                              <p:attrName>style.visibility</p:attrName>
                                            </p:attrNameLst>
                                          </p:cBhvr>
                                          <p:to>
                                            <p:strVal val="visible"/>
                                          </p:to>
                                        </p:set>
                                      </p:childTnLst>
                                    </p:cTn>
                                  </p:par>
                                  <p:par>
                                    <p:cTn id="91" presetID="37" presetClass="path" presetSubtype="0" accel="50000" decel="50000" fill="hold" nodeType="withEffect">
                                      <p:stCondLst>
                                        <p:cond delay="0"/>
                                      </p:stCondLst>
                                      <p:childTnLst>
                                        <p:animMotion origin="layout" path="M -0.22001 -4.44033E-6 L -0.16107 0.04001 C -0.14858 0.04903 -0.13024 0.05389 -0.11098 0.05389 C -0.08899 0.05389 -0.07143 0.04903 -0.05894 0.04001 L -1.75124E-6 -4.44033E-6 " pathEditMode="relative" rAng="0" ptsTypes="FffFF">
                                          <p:cBhvr>
                                            <p:cTn id="92" dur="2000" fill="hold"/>
                                            <p:tgtEl>
                                              <p:spTgt spid="37"/>
                                            </p:tgtEl>
                                            <p:attrNameLst>
                                              <p:attrName>ppt_x</p:attrName>
                                              <p:attrName>ppt_y</p:attrName>
                                            </p:attrNameLst>
                                          </p:cBhvr>
                                          <p:rCtr x="10994" y="2683"/>
                                        </p:animMotion>
                                      </p:childTnLst>
                                    </p:cTn>
                                  </p:par>
                                  <p:par>
                                    <p:cTn id="93" presetID="42" presetClass="entr" presetSubtype="0" fill="hold"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1000"/>
                                            <p:tgtEl>
                                              <p:spTgt spid="38"/>
                                            </p:tgtEl>
                                          </p:cBhvr>
                                        </p:animEffect>
                                        <p:anim calcmode="lin" valueType="num">
                                          <p:cBhvr>
                                            <p:cTn id="96" dur="1000" fill="hold"/>
                                            <p:tgtEl>
                                              <p:spTgt spid="38"/>
                                            </p:tgtEl>
                                            <p:attrNameLst>
                                              <p:attrName>ppt_x</p:attrName>
                                            </p:attrNameLst>
                                          </p:cBhvr>
                                          <p:tavLst>
                                            <p:tav tm="0">
                                              <p:val>
                                                <p:strVal val="#ppt_x"/>
                                              </p:val>
                                            </p:tav>
                                            <p:tav tm="100000">
                                              <p:val>
                                                <p:strVal val="#ppt_x"/>
                                              </p:val>
                                            </p:tav>
                                          </p:tavLst>
                                        </p:anim>
                                        <p:anim calcmode="lin" valueType="num">
                                          <p:cBhvr>
                                            <p:cTn id="9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animBg="1"/>
          <p:bldP spid="31" grpId="0" animBg="1"/>
          <p:bldP spid="7" grpId="0"/>
          <p:bldP spid="8" grpId="0"/>
          <p:bldP spid="55" grpId="0" animBg="1"/>
          <p:bldP spid="56" grpId="0" animBg="1"/>
          <p:bldP spid="57" grpId="0"/>
          <p:bldP spid="58" grpId="0"/>
          <p:bldP spid="59" grpId="0" animBg="1"/>
          <p:bldP spid="60" grpId="0" animBg="1"/>
          <p:bldP spid="61" grpId="0"/>
          <p:bldP spid="62" grpId="0"/>
          <p:bldP spid="63" grpId="0" animBg="1"/>
          <p:bldP spid="64" grpId="0" animBg="1"/>
          <p:bldP spid="65" grpId="0"/>
          <p:bldP spid="6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1+#ppt_w/2"/>
                                              </p:val>
                                            </p:tav>
                                            <p:tav tm="100000">
                                              <p:val>
                                                <p:strVal val="#ppt_x"/>
                                              </p:val>
                                            </p:tav>
                                          </p:tavLst>
                                        </p:anim>
                                        <p:anim calcmode="lin" valueType="num">
                                          <p:cBhvr additive="base">
                                            <p:cTn id="29" dur="500" fill="hold"/>
                                            <p:tgtEl>
                                              <p:spTgt spid="3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0-#ppt_w/2"/>
                                              </p:val>
                                            </p:tav>
                                            <p:tav tm="100000">
                                              <p:val>
                                                <p:strVal val="#ppt_x"/>
                                              </p:val>
                                            </p:tav>
                                          </p:tavLst>
                                        </p:anim>
                                        <p:anim calcmode="lin" valueType="num">
                                          <p:cBhvr additive="base">
                                            <p:cTn id="33" dur="500" fill="hold"/>
                                            <p:tgtEl>
                                              <p:spTgt spid="3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3500"/>
                                </p:stCondLst>
                                <p:childTnLst>
                                  <p:par>
                                    <p:cTn id="42" presetID="2" presetClass="entr" presetSubtype="2" fill="hold" grpId="0" nodeType="afterEffect">
                                      <p:stCondLst>
                                        <p:cond delay="0"/>
                                      </p:stCondLst>
                                      <p:childTnLst>
                                        <p:set>
                                          <p:cBhvr>
                                            <p:cTn id="43" dur="1" fill="hold">
                                              <p:stCondLst>
                                                <p:cond delay="0"/>
                                              </p:stCondLst>
                                            </p:cTn>
                                            <p:tgtEl>
                                              <p:spTgt spid="55"/>
                                            </p:tgtEl>
                                            <p:attrNameLst>
                                              <p:attrName>style.visibility</p:attrName>
                                            </p:attrNameLst>
                                          </p:cBhvr>
                                          <p:to>
                                            <p:strVal val="visible"/>
                                          </p:to>
                                        </p:set>
                                        <p:anim calcmode="lin" valueType="num">
                                          <p:cBhvr additive="base">
                                            <p:cTn id="44" dur="500" fill="hold"/>
                                            <p:tgtEl>
                                              <p:spTgt spid="55"/>
                                            </p:tgtEl>
                                            <p:attrNameLst>
                                              <p:attrName>ppt_x</p:attrName>
                                            </p:attrNameLst>
                                          </p:cBhvr>
                                          <p:tavLst>
                                            <p:tav tm="0">
                                              <p:val>
                                                <p:strVal val="1+#ppt_w/2"/>
                                              </p:val>
                                            </p:tav>
                                            <p:tav tm="100000">
                                              <p:val>
                                                <p:strVal val="#ppt_x"/>
                                              </p:val>
                                            </p:tav>
                                          </p:tavLst>
                                        </p:anim>
                                        <p:anim calcmode="lin" valueType="num">
                                          <p:cBhvr additive="base">
                                            <p:cTn id="45" dur="500" fill="hold"/>
                                            <p:tgtEl>
                                              <p:spTgt spid="55"/>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additive="base">
                                            <p:cTn id="48" dur="500" fill="hold"/>
                                            <p:tgtEl>
                                              <p:spTgt spid="56"/>
                                            </p:tgtEl>
                                            <p:attrNameLst>
                                              <p:attrName>ppt_x</p:attrName>
                                            </p:attrNameLst>
                                          </p:cBhvr>
                                          <p:tavLst>
                                            <p:tav tm="0">
                                              <p:val>
                                                <p:strVal val="0-#ppt_w/2"/>
                                              </p:val>
                                            </p:tav>
                                            <p:tav tm="100000">
                                              <p:val>
                                                <p:strVal val="#ppt_x"/>
                                              </p:val>
                                            </p:tav>
                                          </p:tavLst>
                                        </p:anim>
                                        <p:anim calcmode="lin" valueType="num">
                                          <p:cBhvr additive="base">
                                            <p:cTn id="49" dur="500" fill="hold"/>
                                            <p:tgtEl>
                                              <p:spTgt spid="56"/>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left)">
                                          <p:cBhvr>
                                            <p:cTn id="56" dur="500"/>
                                            <p:tgtEl>
                                              <p:spTgt spid="58"/>
                                            </p:tgtEl>
                                          </p:cBhvr>
                                        </p:animEffect>
                                      </p:childTnLst>
                                    </p:cTn>
                                  </p:par>
                                </p:childTnLst>
                              </p:cTn>
                            </p:par>
                            <p:par>
                              <p:cTn id="57" fill="hold">
                                <p:stCondLst>
                                  <p:cond delay="4500"/>
                                </p:stCondLst>
                                <p:childTnLst>
                                  <p:par>
                                    <p:cTn id="58" presetID="2" presetClass="entr" presetSubtype="2" fill="hold" grpId="0" nodeType="after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additive="base">
                                            <p:cTn id="60" dur="500" fill="hold"/>
                                            <p:tgtEl>
                                              <p:spTgt spid="59"/>
                                            </p:tgtEl>
                                            <p:attrNameLst>
                                              <p:attrName>ppt_x</p:attrName>
                                            </p:attrNameLst>
                                          </p:cBhvr>
                                          <p:tavLst>
                                            <p:tav tm="0">
                                              <p:val>
                                                <p:strVal val="1+#ppt_w/2"/>
                                              </p:val>
                                            </p:tav>
                                            <p:tav tm="100000">
                                              <p:val>
                                                <p:strVal val="#ppt_x"/>
                                              </p:val>
                                            </p:tav>
                                          </p:tavLst>
                                        </p:anim>
                                        <p:anim calcmode="lin" valueType="num">
                                          <p:cBhvr additive="base">
                                            <p:cTn id="61" dur="500" fill="hold"/>
                                            <p:tgtEl>
                                              <p:spTgt spid="59"/>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500" fill="hold"/>
                                            <p:tgtEl>
                                              <p:spTgt spid="60"/>
                                            </p:tgtEl>
                                            <p:attrNameLst>
                                              <p:attrName>ppt_x</p:attrName>
                                            </p:attrNameLst>
                                          </p:cBhvr>
                                          <p:tavLst>
                                            <p:tav tm="0">
                                              <p:val>
                                                <p:strVal val="0-#ppt_w/2"/>
                                              </p:val>
                                            </p:tav>
                                            <p:tav tm="100000">
                                              <p:val>
                                                <p:strVal val="#ppt_x"/>
                                              </p:val>
                                            </p:tav>
                                          </p:tavLst>
                                        </p:anim>
                                        <p:anim calcmode="lin" valueType="num">
                                          <p:cBhvr additive="base">
                                            <p:cTn id="65" dur="500" fill="hold"/>
                                            <p:tgtEl>
                                              <p:spTgt spid="60"/>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61"/>
                                            </p:tgtEl>
                                            <p:attrNameLst>
                                              <p:attrName>style.visibility</p:attrName>
                                            </p:attrNameLst>
                                          </p:cBhvr>
                                          <p:to>
                                            <p:strVal val="visible"/>
                                          </p:to>
                                        </p:set>
                                        <p:animEffect transition="in" filter="wipe(left)">
                                          <p:cBhvr>
                                            <p:cTn id="69" dur="500"/>
                                            <p:tgtEl>
                                              <p:spTgt spid="6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wipe(left)">
                                          <p:cBhvr>
                                            <p:cTn id="72" dur="500"/>
                                            <p:tgtEl>
                                              <p:spTgt spid="62"/>
                                            </p:tgtEl>
                                          </p:cBhvr>
                                        </p:animEffect>
                                      </p:childTnLst>
                                    </p:cTn>
                                  </p:par>
                                </p:childTnLst>
                              </p:cTn>
                            </p:par>
                            <p:par>
                              <p:cTn id="73" fill="hold">
                                <p:stCondLst>
                                  <p:cond delay="5500"/>
                                </p:stCondLst>
                                <p:childTnLst>
                                  <p:par>
                                    <p:cTn id="74" presetID="2" presetClass="entr" presetSubtype="2" fill="hold" grpId="0" nodeType="afterEffect">
                                      <p:stCondLst>
                                        <p:cond delay="0"/>
                                      </p:stCondLst>
                                      <p:childTnLst>
                                        <p:set>
                                          <p:cBhvr>
                                            <p:cTn id="75" dur="1" fill="hold">
                                              <p:stCondLst>
                                                <p:cond delay="0"/>
                                              </p:stCondLst>
                                            </p:cTn>
                                            <p:tgtEl>
                                              <p:spTgt spid="63"/>
                                            </p:tgtEl>
                                            <p:attrNameLst>
                                              <p:attrName>style.visibility</p:attrName>
                                            </p:attrNameLst>
                                          </p:cBhvr>
                                          <p:to>
                                            <p:strVal val="visible"/>
                                          </p:to>
                                        </p:set>
                                        <p:anim calcmode="lin" valueType="num">
                                          <p:cBhvr additive="base">
                                            <p:cTn id="76" dur="500" fill="hold"/>
                                            <p:tgtEl>
                                              <p:spTgt spid="63"/>
                                            </p:tgtEl>
                                            <p:attrNameLst>
                                              <p:attrName>ppt_x</p:attrName>
                                            </p:attrNameLst>
                                          </p:cBhvr>
                                          <p:tavLst>
                                            <p:tav tm="0">
                                              <p:val>
                                                <p:strVal val="1+#ppt_w/2"/>
                                              </p:val>
                                            </p:tav>
                                            <p:tav tm="100000">
                                              <p:val>
                                                <p:strVal val="#ppt_x"/>
                                              </p:val>
                                            </p:tav>
                                          </p:tavLst>
                                        </p:anim>
                                        <p:anim calcmode="lin" valueType="num">
                                          <p:cBhvr additive="base">
                                            <p:cTn id="77" dur="500" fill="hold"/>
                                            <p:tgtEl>
                                              <p:spTgt spid="63"/>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64"/>
                                            </p:tgtEl>
                                            <p:attrNameLst>
                                              <p:attrName>style.visibility</p:attrName>
                                            </p:attrNameLst>
                                          </p:cBhvr>
                                          <p:to>
                                            <p:strVal val="visible"/>
                                          </p:to>
                                        </p:set>
                                        <p:anim calcmode="lin" valueType="num">
                                          <p:cBhvr additive="base">
                                            <p:cTn id="80" dur="500" fill="hold"/>
                                            <p:tgtEl>
                                              <p:spTgt spid="64"/>
                                            </p:tgtEl>
                                            <p:attrNameLst>
                                              <p:attrName>ppt_x</p:attrName>
                                            </p:attrNameLst>
                                          </p:cBhvr>
                                          <p:tavLst>
                                            <p:tav tm="0">
                                              <p:val>
                                                <p:strVal val="0-#ppt_w/2"/>
                                              </p:val>
                                            </p:tav>
                                            <p:tav tm="100000">
                                              <p:val>
                                                <p:strVal val="#ppt_x"/>
                                              </p:val>
                                            </p:tav>
                                          </p:tavLst>
                                        </p:anim>
                                        <p:anim calcmode="lin" valueType="num">
                                          <p:cBhvr additive="base">
                                            <p:cTn id="81" dur="500" fill="hold"/>
                                            <p:tgtEl>
                                              <p:spTgt spid="64"/>
                                            </p:tgtEl>
                                            <p:attrNameLst>
                                              <p:attrName>ppt_y</p:attrName>
                                            </p:attrNameLst>
                                          </p:cBhvr>
                                          <p:tavLst>
                                            <p:tav tm="0">
                                              <p:val>
                                                <p:strVal val="#ppt_y"/>
                                              </p:val>
                                            </p:tav>
                                            <p:tav tm="100000">
                                              <p:val>
                                                <p:strVal val="#ppt_y"/>
                                              </p:val>
                                            </p:tav>
                                          </p:tavLst>
                                        </p:anim>
                                      </p:childTnLst>
                                    </p:cTn>
                                  </p:par>
                                </p:childTnLst>
                              </p:cTn>
                            </p:par>
                            <p:par>
                              <p:cTn id="82" fill="hold">
                                <p:stCondLst>
                                  <p:cond delay="6000"/>
                                </p:stCondLst>
                                <p:childTnLst>
                                  <p:par>
                                    <p:cTn id="83" presetID="22" presetClass="entr" presetSubtype="8"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left)">
                                          <p:cBhvr>
                                            <p:cTn id="85" dur="500"/>
                                            <p:tgtEl>
                                              <p:spTgt spid="6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left)">
                                          <p:cBhvr>
                                            <p:cTn id="88" dur="500"/>
                                            <p:tgtEl>
                                              <p:spTgt spid="66"/>
                                            </p:tgtEl>
                                          </p:cBhvr>
                                        </p:animEffect>
                                      </p:childTnLst>
                                    </p:cTn>
                                  </p:par>
                                  <p:par>
                                    <p:cTn id="89" presetID="1" presetClass="entr" presetSubtype="0" fill="hold" nodeType="withEffect">
                                      <p:stCondLst>
                                        <p:cond delay="0"/>
                                      </p:stCondLst>
                                      <p:childTnLst>
                                        <p:set>
                                          <p:cBhvr>
                                            <p:cTn id="90" dur="1" fill="hold">
                                              <p:stCondLst>
                                                <p:cond delay="0"/>
                                              </p:stCondLst>
                                            </p:cTn>
                                            <p:tgtEl>
                                              <p:spTgt spid="37"/>
                                            </p:tgtEl>
                                            <p:attrNameLst>
                                              <p:attrName>style.visibility</p:attrName>
                                            </p:attrNameLst>
                                          </p:cBhvr>
                                          <p:to>
                                            <p:strVal val="visible"/>
                                          </p:to>
                                        </p:set>
                                      </p:childTnLst>
                                    </p:cTn>
                                  </p:par>
                                  <p:par>
                                    <p:cTn id="91" presetID="37" presetClass="path" presetSubtype="0" accel="50000" decel="50000" fill="hold" nodeType="withEffect">
                                      <p:stCondLst>
                                        <p:cond delay="0"/>
                                      </p:stCondLst>
                                      <p:childTnLst>
                                        <p:animMotion origin="layout" path="M -0.22001 -4.44033E-6 L -0.16107 0.04001 C -0.14858 0.04903 -0.13024 0.05389 -0.11098 0.05389 C -0.08899 0.05389 -0.07143 0.04903 -0.05894 0.04001 L -1.75124E-6 -4.44033E-6 " pathEditMode="relative" rAng="0" ptsTypes="FffFF">
                                          <p:cBhvr>
                                            <p:cTn id="92" dur="2000" fill="hold"/>
                                            <p:tgtEl>
                                              <p:spTgt spid="37"/>
                                            </p:tgtEl>
                                            <p:attrNameLst>
                                              <p:attrName>ppt_x</p:attrName>
                                              <p:attrName>ppt_y</p:attrName>
                                            </p:attrNameLst>
                                          </p:cBhvr>
                                          <p:rCtr x="10994" y="2683"/>
                                        </p:animMotion>
                                      </p:childTnLst>
                                    </p:cTn>
                                  </p:par>
                                  <p:par>
                                    <p:cTn id="93" presetID="42" presetClass="entr" presetSubtype="0" fill="hold" nodeType="withEffect">
                                      <p:stCondLst>
                                        <p:cond delay="0"/>
                                      </p:stCondLst>
                                      <p:childTnLst>
                                        <p:set>
                                          <p:cBhvr>
                                            <p:cTn id="94" dur="1" fill="hold">
                                              <p:stCondLst>
                                                <p:cond delay="0"/>
                                              </p:stCondLst>
                                            </p:cTn>
                                            <p:tgtEl>
                                              <p:spTgt spid="38"/>
                                            </p:tgtEl>
                                            <p:attrNameLst>
                                              <p:attrName>style.visibility</p:attrName>
                                            </p:attrNameLst>
                                          </p:cBhvr>
                                          <p:to>
                                            <p:strVal val="visible"/>
                                          </p:to>
                                        </p:set>
                                        <p:animEffect transition="in" filter="fade">
                                          <p:cBhvr>
                                            <p:cTn id="95" dur="1000"/>
                                            <p:tgtEl>
                                              <p:spTgt spid="38"/>
                                            </p:tgtEl>
                                          </p:cBhvr>
                                        </p:animEffect>
                                        <p:anim calcmode="lin" valueType="num">
                                          <p:cBhvr>
                                            <p:cTn id="96" dur="1000" fill="hold"/>
                                            <p:tgtEl>
                                              <p:spTgt spid="38"/>
                                            </p:tgtEl>
                                            <p:attrNameLst>
                                              <p:attrName>ppt_x</p:attrName>
                                            </p:attrNameLst>
                                          </p:cBhvr>
                                          <p:tavLst>
                                            <p:tav tm="0">
                                              <p:val>
                                                <p:strVal val="#ppt_x"/>
                                              </p:val>
                                            </p:tav>
                                            <p:tav tm="100000">
                                              <p:val>
                                                <p:strVal val="#ppt_x"/>
                                              </p:val>
                                            </p:tav>
                                          </p:tavLst>
                                        </p:anim>
                                        <p:anim calcmode="lin" valueType="num">
                                          <p:cBhvr>
                                            <p:cTn id="9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animBg="1"/>
          <p:bldP spid="31" grpId="0" animBg="1"/>
          <p:bldP spid="7" grpId="0"/>
          <p:bldP spid="8" grpId="0"/>
          <p:bldP spid="55" grpId="0" animBg="1"/>
          <p:bldP spid="56" grpId="0" animBg="1"/>
          <p:bldP spid="57" grpId="0"/>
          <p:bldP spid="58" grpId="0"/>
          <p:bldP spid="59" grpId="0" animBg="1"/>
          <p:bldP spid="60" grpId="0" animBg="1"/>
          <p:bldP spid="61" grpId="0"/>
          <p:bldP spid="62" grpId="0"/>
          <p:bldP spid="63" grpId="0" animBg="1"/>
          <p:bldP spid="64" grpId="0" animBg="1"/>
          <p:bldP spid="65" grpId="0"/>
          <p:bldP spid="6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463507" y="1768702"/>
            <a:ext cx="0" cy="4104456"/>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465991" y="2128741"/>
            <a:ext cx="6566560" cy="29250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65991" y="3112850"/>
            <a:ext cx="6566559" cy="29250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5991" y="4096959"/>
            <a:ext cx="6566559" cy="29250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65991" y="5081069"/>
            <a:ext cx="6566559" cy="29250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212272" y="2135714"/>
            <a:ext cx="2232248" cy="338554"/>
          </a:xfrm>
          <a:prstGeom prst="rect">
            <a:avLst/>
          </a:prstGeom>
          <a:noFill/>
        </p:spPr>
        <p:txBody>
          <a:bodyPr wrap="square" rtlCol="0">
            <a:spAutoFit/>
          </a:bodyPr>
          <a:lstStyle/>
          <a:p>
            <a:pPr algn="r"/>
            <a:r>
              <a:rPr lang="zh-CN" altLang="en-US" sz="1600" dirty="0" smtClean="0">
                <a:solidFill>
                  <a:schemeClr val="tx2"/>
                </a:solidFill>
                <a:latin typeface="+mn-ea"/>
                <a:ea typeface="+mn-ea"/>
              </a:rPr>
              <a:t>单击此处添加文本</a:t>
            </a:r>
            <a:endParaRPr lang="zh-CN" altLang="en-US" sz="1600" dirty="0">
              <a:solidFill>
                <a:schemeClr val="tx2"/>
              </a:solidFill>
              <a:latin typeface="+mn-ea"/>
              <a:ea typeface="+mn-ea"/>
            </a:endParaRPr>
          </a:p>
        </p:txBody>
      </p:sp>
      <p:sp>
        <p:nvSpPr>
          <p:cNvPr id="12" name="TextBox 11"/>
          <p:cNvSpPr txBox="1"/>
          <p:nvPr/>
        </p:nvSpPr>
        <p:spPr>
          <a:xfrm>
            <a:off x="1212272" y="3079173"/>
            <a:ext cx="2232248" cy="338554"/>
          </a:xfrm>
          <a:prstGeom prst="rect">
            <a:avLst/>
          </a:prstGeom>
          <a:noFill/>
        </p:spPr>
        <p:txBody>
          <a:bodyPr wrap="square" rtlCol="0">
            <a:spAutoFit/>
          </a:bodyPr>
          <a:lstStyle/>
          <a:p>
            <a:pPr algn="r"/>
            <a:r>
              <a:rPr lang="zh-CN" altLang="en-US" sz="1600" dirty="0" smtClean="0">
                <a:solidFill>
                  <a:schemeClr val="tx2"/>
                </a:solidFill>
                <a:latin typeface="+mn-ea"/>
                <a:ea typeface="+mn-ea"/>
              </a:rPr>
              <a:t>单击此处添加文本</a:t>
            </a:r>
            <a:endParaRPr lang="zh-CN" altLang="en-US" sz="1600" dirty="0">
              <a:solidFill>
                <a:schemeClr val="tx2"/>
              </a:solidFill>
              <a:latin typeface="+mn-ea"/>
              <a:ea typeface="+mn-ea"/>
            </a:endParaRPr>
          </a:p>
        </p:txBody>
      </p:sp>
      <p:sp>
        <p:nvSpPr>
          <p:cNvPr id="13" name="TextBox 12"/>
          <p:cNvSpPr txBox="1"/>
          <p:nvPr/>
        </p:nvSpPr>
        <p:spPr>
          <a:xfrm>
            <a:off x="1201837" y="4103932"/>
            <a:ext cx="2232248" cy="338554"/>
          </a:xfrm>
          <a:prstGeom prst="rect">
            <a:avLst/>
          </a:prstGeom>
          <a:noFill/>
        </p:spPr>
        <p:txBody>
          <a:bodyPr wrap="square" rtlCol="0">
            <a:spAutoFit/>
          </a:bodyPr>
          <a:lstStyle/>
          <a:p>
            <a:pPr algn="r"/>
            <a:r>
              <a:rPr lang="zh-CN" altLang="en-US" sz="1600" dirty="0" smtClean="0">
                <a:solidFill>
                  <a:schemeClr val="tx2"/>
                </a:solidFill>
                <a:latin typeface="+mn-ea"/>
                <a:ea typeface="+mn-ea"/>
              </a:rPr>
              <a:t>单击此处添加文本</a:t>
            </a:r>
            <a:endParaRPr lang="zh-CN" altLang="en-US" sz="1600" dirty="0">
              <a:solidFill>
                <a:schemeClr val="tx2"/>
              </a:solidFill>
              <a:latin typeface="+mn-ea"/>
              <a:ea typeface="+mn-ea"/>
            </a:endParaRPr>
          </a:p>
        </p:txBody>
      </p:sp>
      <p:sp>
        <p:nvSpPr>
          <p:cNvPr id="14" name="TextBox 13"/>
          <p:cNvSpPr txBox="1"/>
          <p:nvPr/>
        </p:nvSpPr>
        <p:spPr>
          <a:xfrm>
            <a:off x="1217478" y="5088042"/>
            <a:ext cx="2232248" cy="338554"/>
          </a:xfrm>
          <a:prstGeom prst="rect">
            <a:avLst/>
          </a:prstGeom>
          <a:noFill/>
        </p:spPr>
        <p:txBody>
          <a:bodyPr wrap="square" rtlCol="0">
            <a:spAutoFit/>
          </a:bodyPr>
          <a:lstStyle/>
          <a:p>
            <a:pPr algn="r"/>
            <a:r>
              <a:rPr lang="zh-CN" altLang="en-US" sz="1600" dirty="0" smtClean="0">
                <a:solidFill>
                  <a:schemeClr val="tx2"/>
                </a:solidFill>
                <a:latin typeface="+mn-ea"/>
                <a:ea typeface="+mn-ea"/>
              </a:rPr>
              <a:t>单击此处添加文本</a:t>
            </a:r>
            <a:endParaRPr lang="zh-CN" altLang="en-US" sz="1600" dirty="0">
              <a:solidFill>
                <a:schemeClr val="tx2"/>
              </a:solidFill>
              <a:latin typeface="+mn-ea"/>
              <a:ea typeface="+mn-ea"/>
            </a:endParaRPr>
          </a:p>
        </p:txBody>
      </p:sp>
      <p:sp>
        <p:nvSpPr>
          <p:cNvPr id="15" name="矩形 14"/>
          <p:cNvSpPr/>
          <p:nvPr/>
        </p:nvSpPr>
        <p:spPr>
          <a:xfrm>
            <a:off x="3465990" y="2128742"/>
            <a:ext cx="3327327" cy="2880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465991" y="3112850"/>
            <a:ext cx="5754589" cy="2925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465991" y="4096959"/>
            <a:ext cx="3730311" cy="2925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80950" y="5081070"/>
            <a:ext cx="1865156" cy="304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标注 19"/>
          <p:cNvSpPr/>
          <p:nvPr/>
        </p:nvSpPr>
        <p:spPr>
          <a:xfrm>
            <a:off x="6601384" y="1548105"/>
            <a:ext cx="914400" cy="441194"/>
          </a:xfrm>
          <a:prstGeom prst="wedgeRoundRectCallout">
            <a:avLst>
              <a:gd name="adj1" fmla="val -17658"/>
              <a:gd name="adj2" fmla="val 65790"/>
              <a:gd name="adj3" fmla="val 16667"/>
            </a:avLst>
          </a:prstGeom>
          <a:solidFill>
            <a:srgbClr val="E8A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50%</a:t>
            </a:r>
            <a:endParaRPr lang="zh-CN" altLang="en-US" dirty="0">
              <a:solidFill>
                <a:srgbClr val="F8F8F8"/>
              </a:solidFill>
            </a:endParaRPr>
          </a:p>
        </p:txBody>
      </p:sp>
      <p:sp>
        <p:nvSpPr>
          <p:cNvPr id="21" name="圆角矩形标注 20"/>
          <p:cNvSpPr/>
          <p:nvPr/>
        </p:nvSpPr>
        <p:spPr>
          <a:xfrm>
            <a:off x="8906693" y="2569735"/>
            <a:ext cx="914400" cy="441194"/>
          </a:xfrm>
          <a:prstGeom prst="wedgeRoundRectCallout">
            <a:avLst>
              <a:gd name="adj1" fmla="val -17658"/>
              <a:gd name="adj2" fmla="val 65790"/>
              <a:gd name="adj3" fmla="val 16667"/>
            </a:avLst>
          </a:prstGeom>
          <a:solidFill>
            <a:srgbClr val="E8A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90%</a:t>
            </a:r>
            <a:endParaRPr lang="zh-CN" altLang="en-US" dirty="0">
              <a:solidFill>
                <a:srgbClr val="F8F8F8"/>
              </a:solidFill>
            </a:endParaRPr>
          </a:p>
        </p:txBody>
      </p:sp>
      <p:sp>
        <p:nvSpPr>
          <p:cNvPr id="22" name="圆角矩形标注 21"/>
          <p:cNvSpPr/>
          <p:nvPr/>
        </p:nvSpPr>
        <p:spPr>
          <a:xfrm>
            <a:off x="6919067" y="3496894"/>
            <a:ext cx="914400" cy="441194"/>
          </a:xfrm>
          <a:prstGeom prst="wedgeRoundRectCallout">
            <a:avLst>
              <a:gd name="adj1" fmla="val -17658"/>
              <a:gd name="adj2" fmla="val 65790"/>
              <a:gd name="adj3" fmla="val 16667"/>
            </a:avLst>
          </a:prstGeom>
          <a:solidFill>
            <a:srgbClr val="E8A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60%</a:t>
            </a:r>
            <a:endParaRPr lang="zh-CN" altLang="en-US" dirty="0">
              <a:solidFill>
                <a:srgbClr val="F8F8F8"/>
              </a:solidFill>
            </a:endParaRPr>
          </a:p>
        </p:txBody>
      </p:sp>
      <p:sp>
        <p:nvSpPr>
          <p:cNvPr id="23" name="圆角矩形标注 22"/>
          <p:cNvSpPr/>
          <p:nvPr/>
        </p:nvSpPr>
        <p:spPr>
          <a:xfrm>
            <a:off x="5129653" y="4510374"/>
            <a:ext cx="914400" cy="441194"/>
          </a:xfrm>
          <a:prstGeom prst="wedgeRoundRectCallout">
            <a:avLst>
              <a:gd name="adj1" fmla="val -17658"/>
              <a:gd name="adj2" fmla="val 65790"/>
              <a:gd name="adj3" fmla="val 16667"/>
            </a:avLst>
          </a:prstGeom>
          <a:solidFill>
            <a:srgbClr val="E8A6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8F8F8"/>
                </a:solidFill>
              </a:rPr>
              <a:t>20%</a:t>
            </a:r>
            <a:endParaRPr lang="zh-CN" altLang="en-US" dirty="0">
              <a:solidFill>
                <a:srgbClr val="F8F8F8"/>
              </a:solidFill>
            </a:endParaRPr>
          </a:p>
        </p:txBody>
      </p:sp>
      <p:sp>
        <p:nvSpPr>
          <p:cNvPr id="24" name="TextBox 23"/>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5" name="直接连接符 24"/>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0" name="组合 29"/>
          <p:cNvGrpSpPr/>
          <p:nvPr/>
        </p:nvGrpSpPr>
        <p:grpSpPr>
          <a:xfrm>
            <a:off x="153943" y="233850"/>
            <a:ext cx="1074018" cy="536250"/>
            <a:chOff x="4662492" y="2938459"/>
            <a:chExt cx="1119183" cy="558799"/>
          </a:xfrm>
        </p:grpSpPr>
        <p:sp>
          <p:nvSpPr>
            <p:cNvPr id="31"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636098214"/>
      </p:ext>
    </p:extLst>
  </p:cSld>
  <p:clrMapOvr>
    <a:masterClrMapping/>
  </p:clrMapOvr>
  <mc:AlternateContent xmlns:mc="http://schemas.openxmlformats.org/markup-compatibility/2006">
    <mc:Choice xmlns:p14="http://schemas.microsoft.com/office/powerpoint/2010/main" xmlns="" Requires="p14">
      <p:transition spd="slow" p14:dur="800" advTm="4138">
        <p14:pan dir="u"/>
      </p:transition>
    </mc:Choice>
    <mc:Fallback>
      <p:transition spd="slow" advTm="413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300"/>
                                        <p:tgtEl>
                                          <p:spTgt spid="3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300"/>
                                        <p:tgtEl>
                                          <p:spTgt spid="2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4"/>
                                        </p:tgtEl>
                                        <p:attrNameLst>
                                          <p:attrName>ppt_y</p:attrName>
                                        </p:attrNameLst>
                                      </p:cBhvr>
                                      <p:tavLst>
                                        <p:tav tm="0">
                                          <p:val>
                                            <p:strVal val="#ppt_y"/>
                                          </p:val>
                                        </p:tav>
                                        <p:tav tm="100000">
                                          <p:val>
                                            <p:strVal val="#ppt_y"/>
                                          </p:val>
                                        </p:tav>
                                      </p:tavLst>
                                    </p:anim>
                                    <p:anim calcmode="lin" valueType="num">
                                      <p:cBhvr>
                                        <p:cTn id="17"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4"/>
                                        </p:tgtEl>
                                      </p:cBhvr>
                                    </p:animEffect>
                                  </p:childTnLst>
                                </p:cTn>
                              </p:par>
                              <p:par>
                                <p:cTn id="20" presetID="22" presetClass="entr" presetSubtype="1"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1100"/>
                            </p:stCondLst>
                            <p:childTnLst>
                              <p:par>
                                <p:cTn id="30" presetID="2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1600"/>
                            </p:stCondLst>
                            <p:childTnLst>
                              <p:par>
                                <p:cTn id="37" presetID="2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right)">
                                      <p:cBhvr>
                                        <p:cTn id="39" dur="500"/>
                                        <p:tgtEl>
                                          <p:spTgt spid="13"/>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2100"/>
                            </p:stCondLst>
                            <p:childTnLst>
                              <p:par>
                                <p:cTn id="44" presetID="22" presetClass="entr" presetSubtype="2"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par>
                          <p:cTn id="50" fill="hold">
                            <p:stCondLst>
                              <p:cond delay="26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anim calcmode="lin" valueType="num">
                                      <p:cBhvr>
                                        <p:cTn id="57" dur="500" fill="hold"/>
                                        <p:tgtEl>
                                          <p:spTgt spid="20"/>
                                        </p:tgtEl>
                                        <p:attrNameLst>
                                          <p:attrName>ppt_x</p:attrName>
                                        </p:attrNameLst>
                                      </p:cBhvr>
                                      <p:tavLst>
                                        <p:tav tm="0">
                                          <p:val>
                                            <p:strVal val="#ppt_x"/>
                                          </p:val>
                                        </p:tav>
                                        <p:tav tm="100000">
                                          <p:val>
                                            <p:strVal val="#ppt_x"/>
                                          </p:val>
                                        </p:tav>
                                      </p:tavLst>
                                    </p:anim>
                                    <p:anim calcmode="lin" valueType="num">
                                      <p:cBhvr>
                                        <p:cTn id="58" dur="500" fill="hold"/>
                                        <p:tgtEl>
                                          <p:spTgt spid="20"/>
                                        </p:tgtEl>
                                        <p:attrNameLst>
                                          <p:attrName>ppt_y</p:attrName>
                                        </p:attrNameLst>
                                      </p:cBhvr>
                                      <p:tavLst>
                                        <p:tav tm="0">
                                          <p:val>
                                            <p:strVal val="#ppt_y-.1"/>
                                          </p:val>
                                        </p:tav>
                                        <p:tav tm="100000">
                                          <p:val>
                                            <p:strVal val="#ppt_y"/>
                                          </p:val>
                                        </p:tav>
                                      </p:tavLst>
                                    </p:anim>
                                  </p:childTnLst>
                                </p:cTn>
                              </p:par>
                              <p:par>
                                <p:cTn id="59" presetID="22" presetClass="entr" presetSubtype="8" fill="hold" grpId="0" nodeType="withEffect">
                                  <p:stCondLst>
                                    <p:cond delay="2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47" presetClass="entr" presetSubtype="0" fill="hold" grpId="0" nodeType="withEffect">
                                  <p:stCondLst>
                                    <p:cond delay="20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anim calcmode="lin" valueType="num">
                                      <p:cBhvr>
                                        <p:cTn id="65" dur="500" fill="hold"/>
                                        <p:tgtEl>
                                          <p:spTgt spid="21"/>
                                        </p:tgtEl>
                                        <p:attrNameLst>
                                          <p:attrName>ppt_x</p:attrName>
                                        </p:attrNameLst>
                                      </p:cBhvr>
                                      <p:tavLst>
                                        <p:tav tm="0">
                                          <p:val>
                                            <p:strVal val="#ppt_x"/>
                                          </p:val>
                                        </p:tav>
                                        <p:tav tm="100000">
                                          <p:val>
                                            <p:strVal val="#ppt_x"/>
                                          </p:val>
                                        </p:tav>
                                      </p:tavLst>
                                    </p:anim>
                                    <p:anim calcmode="lin" valueType="num">
                                      <p:cBhvr>
                                        <p:cTn id="66" dur="500" fill="hold"/>
                                        <p:tgtEl>
                                          <p:spTgt spid="21"/>
                                        </p:tgtEl>
                                        <p:attrNameLst>
                                          <p:attrName>ppt_y</p:attrName>
                                        </p:attrNameLst>
                                      </p:cBhvr>
                                      <p:tavLst>
                                        <p:tav tm="0">
                                          <p:val>
                                            <p:strVal val="#ppt_y-.1"/>
                                          </p:val>
                                        </p:tav>
                                        <p:tav tm="100000">
                                          <p:val>
                                            <p:strVal val="#ppt_y"/>
                                          </p:val>
                                        </p:tav>
                                      </p:tavLst>
                                    </p:anim>
                                  </p:childTnLst>
                                </p:cTn>
                              </p:par>
                              <p:par>
                                <p:cTn id="67" presetID="22" presetClass="entr" presetSubtype="8" fill="hold" grpId="0" nodeType="withEffect">
                                  <p:stCondLst>
                                    <p:cond delay="30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par>
                                <p:cTn id="70" presetID="47" presetClass="entr" presetSubtype="0" fill="hold" grpId="0" nodeType="withEffect">
                                  <p:stCondLst>
                                    <p:cond delay="30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anim calcmode="lin" valueType="num">
                                      <p:cBhvr>
                                        <p:cTn id="73" dur="500" fill="hold"/>
                                        <p:tgtEl>
                                          <p:spTgt spid="22"/>
                                        </p:tgtEl>
                                        <p:attrNameLst>
                                          <p:attrName>ppt_x</p:attrName>
                                        </p:attrNameLst>
                                      </p:cBhvr>
                                      <p:tavLst>
                                        <p:tav tm="0">
                                          <p:val>
                                            <p:strVal val="#ppt_x"/>
                                          </p:val>
                                        </p:tav>
                                        <p:tav tm="100000">
                                          <p:val>
                                            <p:strVal val="#ppt_x"/>
                                          </p:val>
                                        </p:tav>
                                      </p:tavLst>
                                    </p:anim>
                                    <p:anim calcmode="lin" valueType="num">
                                      <p:cBhvr>
                                        <p:cTn id="74" dur="500" fill="hold"/>
                                        <p:tgtEl>
                                          <p:spTgt spid="22"/>
                                        </p:tgtEl>
                                        <p:attrNameLst>
                                          <p:attrName>ppt_y</p:attrName>
                                        </p:attrNameLst>
                                      </p:cBhvr>
                                      <p:tavLst>
                                        <p:tav tm="0">
                                          <p:val>
                                            <p:strVal val="#ppt_y-.1"/>
                                          </p:val>
                                        </p:tav>
                                        <p:tav tm="100000">
                                          <p:val>
                                            <p:strVal val="#ppt_y"/>
                                          </p:val>
                                        </p:tav>
                                      </p:tavLst>
                                    </p:anim>
                                  </p:childTnLst>
                                </p:cTn>
                              </p:par>
                              <p:par>
                                <p:cTn id="75" presetID="22" presetClass="entr" presetSubtype="8" fill="hold" grpId="0" nodeType="withEffect">
                                  <p:stCondLst>
                                    <p:cond delay="500"/>
                                  </p:stCondLst>
                                  <p:childTnLst>
                                    <p:set>
                                      <p:cBhvr>
                                        <p:cTn id="76" dur="1" fill="hold">
                                          <p:stCondLst>
                                            <p:cond delay="0"/>
                                          </p:stCondLst>
                                        </p:cTn>
                                        <p:tgtEl>
                                          <p:spTgt spid="18"/>
                                        </p:tgtEl>
                                        <p:attrNameLst>
                                          <p:attrName>style.visibility</p:attrName>
                                        </p:attrNameLst>
                                      </p:cBhvr>
                                      <p:to>
                                        <p:strVal val="visible"/>
                                      </p:to>
                                    </p:set>
                                    <p:animEffect transition="in" filter="wipe(left)">
                                      <p:cBhvr>
                                        <p:cTn id="77" dur="500"/>
                                        <p:tgtEl>
                                          <p:spTgt spid="18"/>
                                        </p:tgtEl>
                                      </p:cBhvr>
                                    </p:animEffect>
                                  </p:childTnLst>
                                </p:cTn>
                              </p:par>
                              <p:par>
                                <p:cTn id="78" presetID="47" presetClass="entr" presetSubtype="0" fill="hold" grpId="0" nodeType="withEffect">
                                  <p:stCondLst>
                                    <p:cond delay="50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anim calcmode="lin" valueType="num">
                                      <p:cBhvr>
                                        <p:cTn id="81" dur="500" fill="hold"/>
                                        <p:tgtEl>
                                          <p:spTgt spid="23"/>
                                        </p:tgtEl>
                                        <p:attrNameLst>
                                          <p:attrName>ppt_x</p:attrName>
                                        </p:attrNameLst>
                                      </p:cBhvr>
                                      <p:tavLst>
                                        <p:tav tm="0">
                                          <p:val>
                                            <p:strVal val="#ppt_x"/>
                                          </p:val>
                                        </p:tav>
                                        <p:tav tm="100000">
                                          <p:val>
                                            <p:strVal val="#ppt_x"/>
                                          </p:val>
                                        </p:tav>
                                      </p:tavLst>
                                    </p:anim>
                                    <p:anim calcmode="lin" valueType="num">
                                      <p:cBhvr>
                                        <p:cTn id="82"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animBg="1"/>
      <p:bldP spid="16" grpId="0" animBg="1"/>
      <p:bldP spid="17" grpId="0" animBg="1"/>
      <p:bldP spid="18" grpId="0" animBg="1"/>
      <p:bldP spid="20" grpId="0" animBg="1"/>
      <p:bldP spid="21" grpId="0" animBg="1"/>
      <p:bldP spid="22" grpId="0" animBg="1"/>
      <p:bldP spid="23" grpId="0" animBg="1"/>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9"/>
          <p:cNvSpPr>
            <a:spLocks/>
          </p:cNvSpPr>
          <p:nvPr/>
        </p:nvSpPr>
        <p:spPr bwMode="auto">
          <a:xfrm>
            <a:off x="6015415" y="1329018"/>
            <a:ext cx="1959763" cy="2579872"/>
          </a:xfrm>
          <a:custGeom>
            <a:avLst/>
            <a:gdLst/>
            <a:ahLst/>
            <a:cxnLst/>
            <a:rect l="l" t="t" r="r" b="b"/>
            <a:pathLst>
              <a:path w="2105248" h="2842038">
                <a:moveTo>
                  <a:pt x="5953" y="0"/>
                </a:moveTo>
                <a:lnTo>
                  <a:pt x="9525" y="4763"/>
                </a:lnTo>
                <a:cubicBezTo>
                  <a:pt x="1063824" y="0"/>
                  <a:pt x="1921669" y="858441"/>
                  <a:pt x="1921669" y="1916907"/>
                </a:cubicBezTo>
                <a:lnTo>
                  <a:pt x="1924050" y="1919288"/>
                </a:lnTo>
                <a:cubicBezTo>
                  <a:pt x="1922092" y="2151415"/>
                  <a:pt x="1879444" y="2375887"/>
                  <a:pt x="1800364" y="2582669"/>
                </a:cubicBezTo>
                <a:lnTo>
                  <a:pt x="2105248" y="2718412"/>
                </a:lnTo>
                <a:lnTo>
                  <a:pt x="1118368" y="2842038"/>
                </a:lnTo>
                <a:lnTo>
                  <a:pt x="549889" y="2025921"/>
                </a:lnTo>
                <a:lnTo>
                  <a:pt x="922384" y="2191767"/>
                </a:lnTo>
                <a:cubicBezTo>
                  <a:pt x="949698" y="2105069"/>
                  <a:pt x="963811" y="2012556"/>
                  <a:pt x="963811" y="1916907"/>
                </a:cubicBezTo>
                <a:lnTo>
                  <a:pt x="962025" y="1919288"/>
                </a:lnTo>
                <a:cubicBezTo>
                  <a:pt x="963811" y="1433513"/>
                  <a:pt x="606624" y="1033463"/>
                  <a:pt x="141685" y="967383"/>
                </a:cubicBezTo>
                <a:lnTo>
                  <a:pt x="142875" y="966788"/>
                </a:lnTo>
                <a:lnTo>
                  <a:pt x="361950" y="471488"/>
                </a:lnTo>
                <a:lnTo>
                  <a:pt x="0" y="4763"/>
                </a:lnTo>
                <a:cubicBezTo>
                  <a:pt x="4763" y="0"/>
                  <a:pt x="5358" y="0"/>
                  <a:pt x="5953" y="0"/>
                </a:cubicBezTo>
                <a:close/>
              </a:path>
            </a:pathLst>
          </a:custGeom>
          <a:solidFill>
            <a:schemeClr val="bg2"/>
          </a:solidFill>
          <a:ln w="3175" cap="flat" cmpd="sng" algn="ctr">
            <a:noFill/>
            <a:prstDash val="solid"/>
          </a:ln>
          <a:effectLst>
            <a:outerShdw blurRad="50800" dist="38100" dir="2700000" algn="tl" rotWithShape="0">
              <a:prstClr val="black">
                <a:alpha val="40000"/>
              </a:prstClr>
            </a:outerShdw>
          </a:effectLst>
        </p:spPr>
        <p:txBody>
          <a:bodyPr lIns="0" rIns="0" anchor="b"/>
          <a:lstStyle/>
          <a:p>
            <a:pPr marL="0" marR="0" lvl="0" indent="0" defTabSz="914400" eaLnBrk="1" fontAlgn="auto" latinLnBrk="0" hangingPunct="1">
              <a:lnSpc>
                <a:spcPct val="120000"/>
              </a:lnSpc>
              <a:spcBef>
                <a:spcPts val="600"/>
              </a:spcBef>
              <a:spcAft>
                <a:spcPts val="600"/>
              </a:spcAft>
              <a:buClrTx/>
              <a:buSzTx/>
              <a:buFontTx/>
              <a:buNone/>
              <a:tabLst/>
              <a:defRPr/>
            </a:pPr>
            <a:endParaRPr kumimoji="0" lang="zh-CN" altLang="en-US" sz="2800" b="1" i="0" u="none" strike="noStrike" kern="0" cap="none" spc="0" normalizeH="0" baseline="0" noProof="0">
              <a:ln>
                <a:noFill/>
              </a:ln>
              <a:solidFill>
                <a:schemeClr val="bg1"/>
              </a:solidFill>
              <a:effectLst/>
              <a:uLnTx/>
              <a:uFillTx/>
              <a:latin typeface="Impact" pitchFamily="34" charset="0"/>
              <a:ea typeface="微软雅黑" pitchFamily="34" charset="-122"/>
              <a:cs typeface="+mn-cs"/>
            </a:endParaRPr>
          </a:p>
        </p:txBody>
      </p:sp>
      <p:sp>
        <p:nvSpPr>
          <p:cNvPr id="23" name="矩形 22"/>
          <p:cNvSpPr/>
          <p:nvPr/>
        </p:nvSpPr>
        <p:spPr>
          <a:xfrm rot="4010461">
            <a:off x="4799141" y="1814952"/>
            <a:ext cx="2446473" cy="2508689"/>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sp>
        <p:nvSpPr>
          <p:cNvPr id="27" name="Freeform 8"/>
          <p:cNvSpPr>
            <a:spLocks/>
          </p:cNvSpPr>
          <p:nvPr/>
        </p:nvSpPr>
        <p:spPr bwMode="auto">
          <a:xfrm>
            <a:off x="4237626" y="1052736"/>
            <a:ext cx="2004332" cy="2883159"/>
          </a:xfrm>
          <a:custGeom>
            <a:avLst/>
            <a:gdLst/>
            <a:ahLst/>
            <a:cxnLst/>
            <a:rect l="l" t="t" r="r" b="b"/>
            <a:pathLst>
              <a:path w="2153126" h="3176145">
                <a:moveTo>
                  <a:pt x="1552623" y="0"/>
                </a:moveTo>
                <a:lnTo>
                  <a:pt x="2153126" y="792850"/>
                </a:lnTo>
                <a:lnTo>
                  <a:pt x="1730588" y="1693225"/>
                </a:lnTo>
                <a:lnTo>
                  <a:pt x="1688096" y="1288939"/>
                </a:lnTo>
                <a:cubicBezTo>
                  <a:pt x="1270395" y="1390256"/>
                  <a:pt x="957858" y="1769253"/>
                  <a:pt x="957858" y="2221264"/>
                </a:cubicBezTo>
                <a:lnTo>
                  <a:pt x="957262" y="2223645"/>
                </a:lnTo>
                <a:cubicBezTo>
                  <a:pt x="957858" y="2346875"/>
                  <a:pt x="982266" y="2467723"/>
                  <a:pt x="1026914" y="2577856"/>
                </a:cubicBezTo>
                <a:lnTo>
                  <a:pt x="1023937" y="2576070"/>
                </a:lnTo>
                <a:lnTo>
                  <a:pt x="490538" y="2633220"/>
                </a:lnTo>
                <a:lnTo>
                  <a:pt x="261938" y="3176145"/>
                </a:lnTo>
                <a:cubicBezTo>
                  <a:pt x="94059" y="2898730"/>
                  <a:pt x="0" y="2570712"/>
                  <a:pt x="0" y="2221264"/>
                </a:cubicBezTo>
                <a:lnTo>
                  <a:pt x="4763" y="2223645"/>
                </a:lnTo>
                <a:cubicBezTo>
                  <a:pt x="245" y="1274964"/>
                  <a:pt x="686173" y="488583"/>
                  <a:pt x="1587696" y="333690"/>
                </a:cubicBezTo>
                <a:close/>
              </a:path>
            </a:pathLst>
          </a:custGeom>
          <a:solidFill>
            <a:schemeClr val="bg1"/>
          </a:soli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8" name="矩形 27"/>
          <p:cNvSpPr/>
          <p:nvPr/>
        </p:nvSpPr>
        <p:spPr>
          <a:xfrm rot="18410461">
            <a:off x="4799139" y="1814953"/>
            <a:ext cx="2446473" cy="2508689"/>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sp>
        <p:nvSpPr>
          <p:cNvPr id="29" name="Freeform 10"/>
          <p:cNvSpPr>
            <a:spLocks/>
          </p:cNvSpPr>
          <p:nvPr/>
        </p:nvSpPr>
        <p:spPr bwMode="auto">
          <a:xfrm>
            <a:off x="4403626" y="3456675"/>
            <a:ext cx="3163474" cy="1352501"/>
          </a:xfrm>
          <a:custGeom>
            <a:avLst/>
            <a:gdLst/>
            <a:ahLst/>
            <a:cxnLst/>
            <a:rect l="l" t="t" r="r" b="b"/>
            <a:pathLst>
              <a:path w="3398317" h="1489942">
                <a:moveTo>
                  <a:pt x="1377394" y="0"/>
                </a:moveTo>
                <a:lnTo>
                  <a:pt x="1050692" y="237364"/>
                </a:lnTo>
                <a:cubicBezTo>
                  <a:pt x="1222176" y="418784"/>
                  <a:pt x="1466843" y="531489"/>
                  <a:pt x="1737600" y="531489"/>
                </a:cubicBezTo>
                <a:lnTo>
                  <a:pt x="1741171" y="527917"/>
                </a:lnTo>
                <a:cubicBezTo>
                  <a:pt x="2043553" y="531489"/>
                  <a:pt x="2316172" y="388019"/>
                  <a:pt x="2491173" y="164181"/>
                </a:cubicBezTo>
                <a:lnTo>
                  <a:pt x="2493554" y="165967"/>
                </a:lnTo>
                <a:lnTo>
                  <a:pt x="2807840" y="604117"/>
                </a:lnTo>
                <a:lnTo>
                  <a:pt x="3398317" y="527917"/>
                </a:lnTo>
                <a:cubicBezTo>
                  <a:pt x="3066769" y="1102989"/>
                  <a:pt x="2447720" y="1489347"/>
                  <a:pt x="1737600" y="1489347"/>
                </a:cubicBezTo>
                <a:lnTo>
                  <a:pt x="1741171" y="1489942"/>
                </a:lnTo>
                <a:cubicBezTo>
                  <a:pt x="1148863" y="1489399"/>
                  <a:pt x="621661" y="1222932"/>
                  <a:pt x="272510" y="802746"/>
                </a:cubicBezTo>
                <a:lnTo>
                  <a:pt x="0" y="1000736"/>
                </a:lnTo>
                <a:lnTo>
                  <a:pt x="386377" y="84260"/>
                </a:lnTo>
                <a:close/>
              </a:path>
            </a:pathLst>
          </a:custGeom>
          <a:solidFill>
            <a:schemeClr val="tx1"/>
          </a:solidFill>
          <a:ln w="12700" cap="flat" cmpd="sng" algn="ctr">
            <a:noFill/>
            <a:prstDash val="solid"/>
          </a:ln>
          <a:effectLst>
            <a:outerShdw blurRad="50800" dist="38100" dir="5400000" algn="t" rotWithShape="0">
              <a:prstClr val="black">
                <a:alpha val="40000"/>
              </a:prstClr>
            </a:outerShdw>
          </a:effectLst>
        </p:spPr>
        <p:txBody>
          <a:bodyPr lIns="0" tIns="44806" rIns="0" bIns="44806" anchor="ctr"/>
          <a:lstStyle/>
          <a:p>
            <a:pPr marL="182544" marR="0" lvl="0" indent="-182544" defTabSz="914400" eaLnBrk="1" fontAlgn="auto"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30" name="矩形 29"/>
          <p:cNvSpPr/>
          <p:nvPr/>
        </p:nvSpPr>
        <p:spPr>
          <a:xfrm rot="11210461">
            <a:off x="4768032" y="1846062"/>
            <a:ext cx="2508689" cy="2446472"/>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8F8F8"/>
                </a:solidFill>
                <a:effectLst/>
                <a:uLnTx/>
                <a:uFillTx/>
                <a:latin typeface="微软雅黑" pitchFamily="34" charset="-122"/>
                <a:ea typeface="微软雅黑" pitchFamily="34" charset="-122"/>
                <a:cs typeface="+mn-cs"/>
              </a:rPr>
              <a:t>单击此处添加文本</a:t>
            </a:r>
          </a:p>
        </p:txBody>
      </p:sp>
      <p:cxnSp>
        <p:nvCxnSpPr>
          <p:cNvPr id="31" name="直接连接符 30"/>
          <p:cNvCxnSpPr/>
          <p:nvPr/>
        </p:nvCxnSpPr>
        <p:spPr>
          <a:xfrm>
            <a:off x="1705893" y="2492896"/>
            <a:ext cx="2925363" cy="1419"/>
          </a:xfrm>
          <a:prstGeom prst="line">
            <a:avLst/>
          </a:prstGeom>
          <a:noFill/>
          <a:ln w="12700" cap="flat" cmpd="sng" algn="ctr">
            <a:solidFill>
              <a:srgbClr val="5D7F50"/>
            </a:solidFill>
            <a:prstDash val="dash"/>
            <a:headEnd type="oval" w="med" len="med"/>
            <a:tailEnd type="oval" w="med" len="med"/>
          </a:ln>
          <a:effectLst/>
        </p:spPr>
      </p:cxnSp>
      <p:cxnSp>
        <p:nvCxnSpPr>
          <p:cNvPr id="32" name="直接连接符 31"/>
          <p:cNvCxnSpPr/>
          <p:nvPr/>
        </p:nvCxnSpPr>
        <p:spPr>
          <a:xfrm>
            <a:off x="7567100" y="2494315"/>
            <a:ext cx="2923769" cy="0"/>
          </a:xfrm>
          <a:prstGeom prst="line">
            <a:avLst/>
          </a:prstGeom>
          <a:noFill/>
          <a:ln w="12700" cap="flat" cmpd="sng" algn="ctr">
            <a:solidFill>
              <a:srgbClr val="5D7F50"/>
            </a:solidFill>
            <a:prstDash val="dash"/>
            <a:headEnd type="oval" w="med" len="med"/>
            <a:tailEnd type="oval" w="med" len="med"/>
          </a:ln>
          <a:effectLst/>
        </p:spPr>
      </p:cxnSp>
      <p:sp>
        <p:nvSpPr>
          <p:cNvPr id="33" name="TextBox 32"/>
          <p:cNvSpPr txBox="1"/>
          <p:nvPr/>
        </p:nvSpPr>
        <p:spPr>
          <a:xfrm>
            <a:off x="1489869" y="1876843"/>
            <a:ext cx="2105488" cy="646331"/>
          </a:xfrm>
          <a:prstGeom prst="rect">
            <a:avLst/>
          </a:prstGeom>
          <a:noFill/>
        </p:spPr>
        <p:txBody>
          <a:bodyPr wrap="square" rtlCol="0">
            <a:spAutoFit/>
          </a:bodyPr>
          <a:lstStyle/>
          <a:p>
            <a:pPr algn="r"/>
            <a:r>
              <a:rPr lang="zh-CN" altLang="en-US" dirty="0" smtClean="0">
                <a:solidFill>
                  <a:schemeClr val="tx2"/>
                </a:solidFill>
                <a:latin typeface="+mn-ea"/>
                <a:ea typeface="+mn-ea"/>
              </a:rPr>
              <a:t>单击此处添加文本</a:t>
            </a:r>
            <a:endParaRPr lang="en-US" altLang="zh-CN" dirty="0" smtClean="0">
              <a:solidFill>
                <a:schemeClr val="tx2"/>
              </a:solidFill>
              <a:latin typeface="+mn-ea"/>
              <a:ea typeface="+mn-ea"/>
            </a:endParaRPr>
          </a:p>
          <a:p>
            <a:pPr algn="r"/>
            <a:r>
              <a:rPr lang="zh-CN" altLang="en-US" dirty="0">
                <a:solidFill>
                  <a:schemeClr val="tx2"/>
                </a:solidFill>
                <a:latin typeface="+mn-ea"/>
                <a:ea typeface="+mn-ea"/>
              </a:rPr>
              <a:t>单击此处添加</a:t>
            </a:r>
            <a:r>
              <a:rPr lang="zh-CN" altLang="en-US" dirty="0" smtClean="0">
                <a:solidFill>
                  <a:schemeClr val="tx2"/>
                </a:solidFill>
                <a:latin typeface="+mn-ea"/>
                <a:ea typeface="+mn-ea"/>
              </a:rPr>
              <a:t>文本</a:t>
            </a:r>
            <a:endParaRPr lang="zh-CN" altLang="en-US" dirty="0">
              <a:solidFill>
                <a:schemeClr val="tx2"/>
              </a:solidFill>
              <a:latin typeface="+mn-ea"/>
              <a:ea typeface="+mn-ea"/>
            </a:endParaRPr>
          </a:p>
        </p:txBody>
      </p:sp>
      <p:sp>
        <p:nvSpPr>
          <p:cNvPr id="34" name="TextBox 33"/>
          <p:cNvSpPr txBox="1"/>
          <p:nvPr/>
        </p:nvSpPr>
        <p:spPr>
          <a:xfrm>
            <a:off x="8406701" y="1876843"/>
            <a:ext cx="2105488" cy="646331"/>
          </a:xfrm>
          <a:prstGeom prst="rect">
            <a:avLst/>
          </a:prstGeom>
          <a:noFill/>
        </p:spPr>
        <p:txBody>
          <a:bodyPr wrap="square" rtlCol="0">
            <a:spAutoFit/>
          </a:bodyPr>
          <a:lstStyle/>
          <a:p>
            <a:r>
              <a:rPr lang="zh-CN" altLang="en-US" dirty="0" smtClean="0">
                <a:solidFill>
                  <a:schemeClr val="tx2"/>
                </a:solidFill>
                <a:latin typeface="+mn-ea"/>
                <a:ea typeface="+mn-ea"/>
              </a:rPr>
              <a:t>单击此处添加文本</a:t>
            </a:r>
            <a:endParaRPr lang="en-US" altLang="zh-CN" dirty="0" smtClean="0">
              <a:solidFill>
                <a:schemeClr val="tx2"/>
              </a:solidFill>
              <a:latin typeface="+mn-ea"/>
              <a:ea typeface="+mn-ea"/>
            </a:endParaRPr>
          </a:p>
          <a:p>
            <a:r>
              <a:rPr lang="zh-CN" altLang="en-US" dirty="0">
                <a:solidFill>
                  <a:schemeClr val="tx2"/>
                </a:solidFill>
                <a:latin typeface="+mn-ea"/>
                <a:ea typeface="+mn-ea"/>
              </a:rPr>
              <a:t>单击此处添加</a:t>
            </a:r>
            <a:r>
              <a:rPr lang="zh-CN" altLang="en-US" dirty="0" smtClean="0">
                <a:solidFill>
                  <a:schemeClr val="tx2"/>
                </a:solidFill>
                <a:latin typeface="+mn-ea"/>
                <a:ea typeface="+mn-ea"/>
              </a:rPr>
              <a:t>文本</a:t>
            </a:r>
            <a:endParaRPr lang="zh-CN" altLang="en-US" dirty="0">
              <a:solidFill>
                <a:schemeClr val="tx2"/>
              </a:solidFill>
              <a:latin typeface="+mn-ea"/>
              <a:ea typeface="+mn-ea"/>
            </a:endParaRPr>
          </a:p>
        </p:txBody>
      </p:sp>
      <p:sp>
        <p:nvSpPr>
          <p:cNvPr id="35" name="TextBox 34"/>
          <p:cNvSpPr txBox="1"/>
          <p:nvPr/>
        </p:nvSpPr>
        <p:spPr>
          <a:xfrm>
            <a:off x="6144234" y="5601604"/>
            <a:ext cx="2105488" cy="646331"/>
          </a:xfrm>
          <a:prstGeom prst="rect">
            <a:avLst/>
          </a:prstGeom>
          <a:noFill/>
        </p:spPr>
        <p:txBody>
          <a:bodyPr wrap="square" rtlCol="0">
            <a:spAutoFit/>
          </a:bodyPr>
          <a:lstStyle/>
          <a:p>
            <a:r>
              <a:rPr lang="zh-CN" altLang="en-US" dirty="0" smtClean="0">
                <a:solidFill>
                  <a:schemeClr val="tx2"/>
                </a:solidFill>
                <a:latin typeface="+mn-ea"/>
                <a:ea typeface="+mn-ea"/>
              </a:rPr>
              <a:t>单击此处添加文本</a:t>
            </a:r>
            <a:endParaRPr lang="en-US" altLang="zh-CN" dirty="0" smtClean="0">
              <a:solidFill>
                <a:schemeClr val="tx2"/>
              </a:solidFill>
              <a:latin typeface="+mn-ea"/>
              <a:ea typeface="+mn-ea"/>
            </a:endParaRPr>
          </a:p>
          <a:p>
            <a:r>
              <a:rPr lang="zh-CN" altLang="en-US" dirty="0">
                <a:solidFill>
                  <a:schemeClr val="tx2"/>
                </a:solidFill>
                <a:latin typeface="+mn-ea"/>
                <a:ea typeface="+mn-ea"/>
              </a:rPr>
              <a:t>单击此处添加</a:t>
            </a:r>
            <a:r>
              <a:rPr lang="zh-CN" altLang="en-US" dirty="0" smtClean="0">
                <a:solidFill>
                  <a:schemeClr val="tx2"/>
                </a:solidFill>
                <a:latin typeface="+mn-ea"/>
                <a:ea typeface="+mn-ea"/>
              </a:rPr>
              <a:t>文本</a:t>
            </a:r>
            <a:endParaRPr lang="zh-CN" altLang="en-US" dirty="0">
              <a:solidFill>
                <a:schemeClr val="tx2"/>
              </a:solidFill>
              <a:latin typeface="+mn-ea"/>
              <a:ea typeface="+mn-ea"/>
            </a:endParaRPr>
          </a:p>
        </p:txBody>
      </p:sp>
      <p:cxnSp>
        <p:nvCxnSpPr>
          <p:cNvPr id="36" name="直接连接符 35"/>
          <p:cNvCxnSpPr/>
          <p:nvPr/>
        </p:nvCxnSpPr>
        <p:spPr>
          <a:xfrm flipV="1">
            <a:off x="5985363" y="4683074"/>
            <a:ext cx="37014" cy="1770262"/>
          </a:xfrm>
          <a:prstGeom prst="line">
            <a:avLst/>
          </a:prstGeom>
          <a:noFill/>
          <a:ln w="12700" cap="flat" cmpd="sng" algn="ctr">
            <a:solidFill>
              <a:srgbClr val="5D7F50"/>
            </a:solidFill>
            <a:prstDash val="dash"/>
            <a:headEnd type="oval" w="med" len="med"/>
            <a:tailEnd type="oval" w="med" len="med"/>
          </a:ln>
          <a:effectLst/>
        </p:spPr>
      </p:cxnSp>
      <p:sp>
        <p:nvSpPr>
          <p:cNvPr id="18" name="TextBox 17"/>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19" name="直接连接符 18"/>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0" name="组合 19"/>
          <p:cNvGrpSpPr/>
          <p:nvPr/>
        </p:nvGrpSpPr>
        <p:grpSpPr>
          <a:xfrm>
            <a:off x="153943" y="233850"/>
            <a:ext cx="1074018" cy="536250"/>
            <a:chOff x="4662492" y="2938459"/>
            <a:chExt cx="1119183" cy="558799"/>
          </a:xfrm>
        </p:grpSpPr>
        <p:sp>
          <p:nvSpPr>
            <p:cNvPr id="21"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933856822"/>
      </p:ext>
    </p:extLst>
  </p:cSld>
  <p:clrMapOvr>
    <a:masterClrMapping/>
  </p:clrMapOvr>
  <mc:AlternateContent xmlns:mc="http://schemas.openxmlformats.org/markup-compatibility/2006">
    <mc:Choice xmlns:p14="http://schemas.microsoft.com/office/powerpoint/2010/main" xmlns="" Requires="p14">
      <p:transition spd="slow" p14:dur="800" advTm="4071">
        <p14:pan dir="u"/>
      </p:transition>
    </mc:Choice>
    <mc:Fallback>
      <p:transition spd="slow" advTm="407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300"/>
                                        <p:tgtEl>
                                          <p:spTgt spid="2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300"/>
                                        <p:tgtEl>
                                          <p:spTgt spid="1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8"/>
                                        </p:tgtEl>
                                        <p:attrNameLst>
                                          <p:attrName>ppt_y</p:attrName>
                                        </p:attrNameLst>
                                      </p:cBhvr>
                                      <p:tavLst>
                                        <p:tav tm="0">
                                          <p:val>
                                            <p:strVal val="#ppt_y"/>
                                          </p:val>
                                        </p:tav>
                                        <p:tav tm="100000">
                                          <p:val>
                                            <p:strVal val="#ppt_y"/>
                                          </p:val>
                                        </p:tav>
                                      </p:tavLst>
                                    </p:anim>
                                    <p:anim calcmode="lin" valueType="num">
                                      <p:cBhvr>
                                        <p:cTn id="17"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8"/>
                                        </p:tgtEl>
                                      </p:cBhvr>
                                    </p:animEffect>
                                  </p:childTnLst>
                                </p:cTn>
                              </p:par>
                            </p:childTnLst>
                          </p:cTn>
                        </p:par>
                        <p:par>
                          <p:cTn id="20" fill="hold">
                            <p:stCondLst>
                              <p:cond delay="1080"/>
                            </p:stCondLst>
                            <p:childTnLst>
                              <p:par>
                                <p:cTn id="21" presetID="2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500"/>
                                        <p:tgtEl>
                                          <p:spTgt spid="27"/>
                                        </p:tgtEl>
                                      </p:cBhvr>
                                    </p:animEffect>
                                  </p:childTnLst>
                                </p:cTn>
                              </p:par>
                              <p:par>
                                <p:cTn id="27" presetID="22" presetClass="entr" presetSubtype="2"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right)">
                                      <p:cBhvr>
                                        <p:cTn id="29" dur="500"/>
                                        <p:tgtEl>
                                          <p:spTgt spid="3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1580"/>
                            </p:stCondLst>
                            <p:childTnLst>
                              <p:par>
                                <p:cTn id="34" presetID="22" presetClass="entr" presetSubtype="1"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par>
                                <p:cTn id="40" presetID="22" presetClass="entr" presetSubtype="8"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par>
                          <p:cTn id="43" fill="hold">
                            <p:stCondLst>
                              <p:cond delay="2080"/>
                            </p:stCondLst>
                            <p:childTnLst>
                              <p:par>
                                <p:cTn id="44" presetID="22" presetClass="entr" presetSubtype="2"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right)">
                                      <p:cBhvr>
                                        <p:cTn id="46" dur="500"/>
                                        <p:tgtEl>
                                          <p:spTgt spid="30"/>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right)">
                                      <p:cBhvr>
                                        <p:cTn id="49" dur="500"/>
                                        <p:tgtEl>
                                          <p:spTgt spid="2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childTnLst>
                          </p:cTn>
                        </p:par>
                        <p:par>
                          <p:cTn id="53" fill="hold">
                            <p:stCondLst>
                              <p:cond delay="2580"/>
                            </p:stCondLst>
                            <p:childTnLst>
                              <p:par>
                                <p:cTn id="54" presetID="22" presetClass="entr" presetSubtype="1"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up)">
                                      <p:cBhvr>
                                        <p:cTn id="56" dur="500"/>
                                        <p:tgtEl>
                                          <p:spTgt spid="35"/>
                                        </p:tgtEl>
                                      </p:cBhvr>
                                    </p:animEffect>
                                  </p:childTnLst>
                                </p:cTn>
                              </p:par>
                              <p:par>
                                <p:cTn id="57" presetID="22" presetClass="entr" presetSubtype="1" fill="hold"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up)">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7" grpId="0" animBg="1"/>
      <p:bldP spid="28" grpId="0"/>
      <p:bldP spid="29" grpId="0" animBg="1"/>
      <p:bldP spid="30" grpId="0"/>
      <p:bldP spid="33" grpId="0"/>
      <p:bldP spid="34" grpId="0"/>
      <p:bldP spid="35"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728851" y="3300600"/>
            <a:ext cx="531999" cy="581362"/>
            <a:chOff x="3933825" y="3878262"/>
            <a:chExt cx="430213" cy="449262"/>
          </a:xfrm>
          <a:solidFill>
            <a:schemeClr val="tx1"/>
          </a:solidFill>
        </p:grpSpPr>
        <p:sp>
          <p:nvSpPr>
            <p:cNvPr id="25"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6740273" y="4266097"/>
            <a:ext cx="548845" cy="536180"/>
            <a:chOff x="7627938" y="3005138"/>
            <a:chExt cx="412750" cy="403225"/>
          </a:xfrm>
          <a:solidFill>
            <a:schemeClr val="tx1">
              <a:lumMod val="75000"/>
            </a:schemeClr>
          </a:solidFill>
        </p:grpSpPr>
        <p:sp>
          <p:nvSpPr>
            <p:cNvPr id="29"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0"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31" name="Freeform 536"/>
          <p:cNvSpPr>
            <a:spLocks/>
          </p:cNvSpPr>
          <p:nvPr/>
        </p:nvSpPr>
        <p:spPr bwMode="auto">
          <a:xfrm>
            <a:off x="7355256" y="2090622"/>
            <a:ext cx="721759" cy="44322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nvGrpSpPr>
          <p:cNvPr id="32" name="组合 31"/>
          <p:cNvGrpSpPr/>
          <p:nvPr/>
        </p:nvGrpSpPr>
        <p:grpSpPr>
          <a:xfrm>
            <a:off x="3840839" y="1274304"/>
            <a:ext cx="443057" cy="590122"/>
            <a:chOff x="3732213" y="1809750"/>
            <a:chExt cx="377825" cy="503237"/>
          </a:xfrm>
          <a:solidFill>
            <a:schemeClr val="accent2"/>
          </a:solidFill>
        </p:grpSpPr>
        <p:sp>
          <p:nvSpPr>
            <p:cNvPr id="33"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553"/>
          <p:cNvSpPr>
            <a:spLocks noEditPoints="1"/>
          </p:cNvSpPr>
          <p:nvPr/>
        </p:nvSpPr>
        <p:spPr bwMode="auto">
          <a:xfrm>
            <a:off x="5132388" y="5024438"/>
            <a:ext cx="1257300" cy="1254125"/>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rgbClr val="464E5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59"/>
          <p:cNvSpPr>
            <a:spLocks/>
          </p:cNvSpPr>
          <p:nvPr/>
        </p:nvSpPr>
        <p:spPr bwMode="auto">
          <a:xfrm>
            <a:off x="4367213" y="1125538"/>
            <a:ext cx="2782888" cy="90963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657"/>
                </a:lnTo>
                <a:lnTo>
                  <a:pt x="3459" y="540"/>
                </a:lnTo>
                <a:cubicBezTo>
                  <a:pt x="3251" y="358"/>
                  <a:pt x="3006" y="215"/>
                  <a:pt x="2737" y="121"/>
                </a:cubicBezTo>
                <a:lnTo>
                  <a:pt x="2737" y="121"/>
                </a:lnTo>
                <a:cubicBezTo>
                  <a:pt x="2521" y="46"/>
                  <a:pt x="2290" y="4"/>
                  <a:pt x="2050" y="0"/>
                </a:cubicBezTo>
                <a:lnTo>
                  <a:pt x="2014" y="0"/>
                </a:lnTo>
                <a:lnTo>
                  <a:pt x="2014" y="657"/>
                </a:lnTo>
                <a:lnTo>
                  <a:pt x="2014" y="657"/>
                </a:lnTo>
                <a:lnTo>
                  <a:pt x="2014" y="0"/>
                </a:lnTo>
                <a:lnTo>
                  <a:pt x="1970" y="0"/>
                </a:lnTo>
                <a:cubicBezTo>
                  <a:pt x="1733" y="4"/>
                  <a:pt x="1505" y="45"/>
                  <a:pt x="1291" y="119"/>
                </a:cubicBezTo>
                <a:cubicBezTo>
                  <a:pt x="1023" y="211"/>
                  <a:pt x="777" y="353"/>
                  <a:pt x="568" y="533"/>
                </a:cubicBezTo>
                <a:lnTo>
                  <a:pt x="568" y="657"/>
                </a:lnTo>
                <a:lnTo>
                  <a:pt x="568" y="657"/>
                </a:lnTo>
                <a:lnTo>
                  <a:pt x="568" y="533"/>
                </a:lnTo>
                <a:cubicBezTo>
                  <a:pt x="523" y="572"/>
                  <a:pt x="479" y="614"/>
                  <a:pt x="437" y="657"/>
                </a:cubicBezTo>
                <a:lnTo>
                  <a:pt x="437" y="657"/>
                </a:ln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560"/>
          <p:cNvSpPr>
            <a:spLocks noEditPoints="1"/>
          </p:cNvSpPr>
          <p:nvPr/>
        </p:nvSpPr>
        <p:spPr bwMode="auto">
          <a:xfrm>
            <a:off x="4260850" y="2098675"/>
            <a:ext cx="2995613" cy="908050"/>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3613" y="1314"/>
                </a:lnTo>
                <a:lnTo>
                  <a:pt x="4237" y="1314"/>
                </a:lnTo>
                <a:cubicBezTo>
                  <a:pt x="4296" y="1123"/>
                  <a:pt x="4328" y="921"/>
                  <a:pt x="4328" y="712"/>
                </a:cubicBezTo>
                <a:cubicBezTo>
                  <a:pt x="4328" y="693"/>
                  <a:pt x="4327" y="675"/>
                  <a:pt x="4327" y="657"/>
                </a:cubicBezTo>
                <a:lnTo>
                  <a:pt x="4327" y="657"/>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561"/>
          <p:cNvSpPr>
            <a:spLocks noEditPoints="1"/>
          </p:cNvSpPr>
          <p:nvPr/>
        </p:nvSpPr>
        <p:spPr bwMode="auto">
          <a:xfrm>
            <a:off x="4337050" y="3070225"/>
            <a:ext cx="2843213" cy="909637"/>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lnTo>
                  <a:pt x="3800" y="657"/>
                </a:lnTo>
                <a:cubicBezTo>
                  <a:pt x="3855" y="544"/>
                  <a:pt x="3906" y="439"/>
                  <a:pt x="3948" y="352"/>
                </a:cubicBezTo>
                <a:cubicBezTo>
                  <a:pt x="3993" y="275"/>
                  <a:pt x="4032" y="195"/>
                  <a:pt x="4066" y="112"/>
                </a:cubicBezTo>
                <a:cubicBezTo>
                  <a:pt x="4081" y="76"/>
                  <a:pt x="4095" y="38"/>
                  <a:pt x="4108" y="0"/>
                </a:cubicBezTo>
                <a:lnTo>
                  <a:pt x="3503" y="0"/>
                </a:lnTo>
                <a:lnTo>
                  <a:pt x="3503" y="0"/>
                </a:lnTo>
                <a:lnTo>
                  <a:pt x="2781" y="0"/>
                </a:lnTo>
                <a:lnTo>
                  <a:pt x="2058" y="0"/>
                </a:lnTo>
                <a:lnTo>
                  <a:pt x="1335" y="0"/>
                </a:lnTo>
                <a:lnTo>
                  <a:pt x="612" y="0"/>
                </a:lnTo>
                <a:lnTo>
                  <a:pt x="612" y="657"/>
                </a:lnTo>
                <a:lnTo>
                  <a:pt x="1335" y="657"/>
                </a:lnTo>
                <a:lnTo>
                  <a:pt x="1335" y="1314"/>
                </a:lnTo>
                <a:lnTo>
                  <a:pt x="2058" y="1314"/>
                </a:lnTo>
                <a:lnTo>
                  <a:pt x="2781" y="1314"/>
                </a:lnTo>
                <a:lnTo>
                  <a:pt x="2781" y="1314"/>
                </a:lnTo>
                <a:lnTo>
                  <a:pt x="3481" y="1314"/>
                </a:lnTo>
                <a:cubicBezTo>
                  <a:pt x="3488" y="1298"/>
                  <a:pt x="3496" y="1283"/>
                  <a:pt x="3503" y="1267"/>
                </a:cubicBezTo>
                <a:lnTo>
                  <a:pt x="3503" y="657"/>
                </a:lnTo>
                <a:close/>
                <a:moveTo>
                  <a:pt x="2781" y="657"/>
                </a:moveTo>
                <a:lnTo>
                  <a:pt x="3503" y="657"/>
                </a:lnTo>
                <a:lnTo>
                  <a:pt x="3503" y="657"/>
                </a:lnTo>
                <a:lnTo>
                  <a:pt x="2781" y="657"/>
                </a:lnTo>
                <a:close/>
                <a:moveTo>
                  <a:pt x="612" y="657"/>
                </a:moveTo>
                <a:lnTo>
                  <a:pt x="612" y="657"/>
                </a:lnTo>
                <a:lnTo>
                  <a:pt x="612" y="657"/>
                </a:lnTo>
                <a:lnTo>
                  <a:pt x="612" y="0"/>
                </a:lnTo>
                <a:lnTo>
                  <a:pt x="0" y="0"/>
                </a:lnTo>
                <a:cubicBezTo>
                  <a:pt x="13" y="38"/>
                  <a:pt x="27" y="76"/>
                  <a:pt x="42" y="112"/>
                </a:cubicBezTo>
                <a:cubicBezTo>
                  <a:pt x="76" y="195"/>
                  <a:pt x="115" y="275"/>
                  <a:pt x="160" y="352"/>
                </a:cubicBezTo>
                <a:cubicBezTo>
                  <a:pt x="202" y="439"/>
                  <a:pt x="253" y="544"/>
                  <a:pt x="308" y="657"/>
                </a:cubicBezTo>
                <a:lnTo>
                  <a:pt x="308" y="657"/>
                </a:lnTo>
                <a:cubicBezTo>
                  <a:pt x="407" y="859"/>
                  <a:pt x="517" y="1085"/>
                  <a:pt x="612" y="1283"/>
                </a:cubicBezTo>
                <a:lnTo>
                  <a:pt x="612" y="1283"/>
                </a:lnTo>
                <a:lnTo>
                  <a:pt x="612" y="1283"/>
                </a:lnTo>
                <a:lnTo>
                  <a:pt x="627" y="1314"/>
                </a:lnTo>
                <a:lnTo>
                  <a:pt x="1335" y="1314"/>
                </a:lnTo>
                <a:lnTo>
                  <a:pt x="1335" y="657"/>
                </a:lnTo>
                <a:lnTo>
                  <a:pt x="612" y="65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562"/>
          <p:cNvSpPr>
            <a:spLocks noEditPoints="1"/>
          </p:cNvSpPr>
          <p:nvPr/>
        </p:nvSpPr>
        <p:spPr bwMode="auto">
          <a:xfrm>
            <a:off x="4791075" y="4041775"/>
            <a:ext cx="1935163" cy="909637"/>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2125" y="0"/>
                </a:lnTo>
                <a:lnTo>
                  <a:pt x="1402" y="0"/>
                </a:lnTo>
                <a:lnTo>
                  <a:pt x="679" y="0"/>
                </a:lnTo>
                <a:lnTo>
                  <a:pt x="679" y="657"/>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chemeClr val="tx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TextBox 44"/>
          <p:cNvSpPr txBox="1"/>
          <p:nvPr/>
        </p:nvSpPr>
        <p:spPr>
          <a:xfrm>
            <a:off x="2637318" y="1118672"/>
            <a:ext cx="1210588" cy="400110"/>
          </a:xfrm>
          <a:prstGeom prst="rect">
            <a:avLst/>
          </a:prstGeom>
          <a:noFill/>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46" name="TextBox 45"/>
          <p:cNvSpPr txBox="1"/>
          <p:nvPr/>
        </p:nvSpPr>
        <p:spPr>
          <a:xfrm>
            <a:off x="1769439" y="1448636"/>
            <a:ext cx="2039937" cy="584775"/>
          </a:xfrm>
          <a:prstGeom prst="rect">
            <a:avLst/>
          </a:prstGeom>
          <a:noFill/>
        </p:spPr>
        <p:txBody>
          <a:bodyPr wrap="square" rtlCol="0">
            <a:spAutoFit/>
          </a:bodyPr>
          <a:lstStyle/>
          <a:p>
            <a:pPr algn="r"/>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pPr algn="r"/>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47" name="TextBox 46"/>
          <p:cNvSpPr txBox="1"/>
          <p:nvPr/>
        </p:nvSpPr>
        <p:spPr>
          <a:xfrm>
            <a:off x="8064569" y="1914318"/>
            <a:ext cx="1210588" cy="400110"/>
          </a:xfrm>
          <a:prstGeom prst="rect">
            <a:avLst/>
          </a:prstGeom>
          <a:noFill/>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48" name="TextBox 47"/>
          <p:cNvSpPr txBox="1"/>
          <p:nvPr/>
        </p:nvSpPr>
        <p:spPr>
          <a:xfrm>
            <a:off x="8039393" y="2244282"/>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49" name="TextBox 48"/>
          <p:cNvSpPr txBox="1"/>
          <p:nvPr/>
        </p:nvSpPr>
        <p:spPr>
          <a:xfrm>
            <a:off x="7358143" y="4058653"/>
            <a:ext cx="1210588" cy="400110"/>
          </a:xfrm>
          <a:prstGeom prst="rect">
            <a:avLst/>
          </a:prstGeom>
          <a:noFill/>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50" name="TextBox 49"/>
          <p:cNvSpPr txBox="1"/>
          <p:nvPr/>
        </p:nvSpPr>
        <p:spPr>
          <a:xfrm>
            <a:off x="7332967" y="4388617"/>
            <a:ext cx="2039937" cy="584775"/>
          </a:xfrm>
          <a:prstGeom prst="rect">
            <a:avLst/>
          </a:prstGeom>
          <a:noFill/>
        </p:spPr>
        <p:txBody>
          <a:bodyPr wrap="square" rtlCol="0">
            <a:spAutoFit/>
          </a:bodyPr>
          <a:lstStyle/>
          <a:p>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sp>
        <p:nvSpPr>
          <p:cNvPr id="51" name="TextBox 50"/>
          <p:cNvSpPr txBox="1"/>
          <p:nvPr/>
        </p:nvSpPr>
        <p:spPr>
          <a:xfrm>
            <a:off x="2518565" y="3166384"/>
            <a:ext cx="1210588" cy="400110"/>
          </a:xfrm>
          <a:prstGeom prst="rect">
            <a:avLst/>
          </a:prstGeom>
          <a:noFill/>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52" name="TextBox 51"/>
          <p:cNvSpPr txBox="1"/>
          <p:nvPr/>
        </p:nvSpPr>
        <p:spPr>
          <a:xfrm>
            <a:off x="1650686" y="3496348"/>
            <a:ext cx="2039937" cy="584775"/>
          </a:xfrm>
          <a:prstGeom prst="rect">
            <a:avLst/>
          </a:prstGeom>
          <a:noFill/>
        </p:spPr>
        <p:txBody>
          <a:bodyPr wrap="square" rtlCol="0">
            <a:spAutoFit/>
          </a:bodyPr>
          <a:lstStyle/>
          <a:p>
            <a:pPr algn="r"/>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pPr algn="r"/>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nvGrpSpPr>
          <p:cNvPr id="53" name="组合 52"/>
          <p:cNvGrpSpPr/>
          <p:nvPr/>
        </p:nvGrpSpPr>
        <p:grpSpPr>
          <a:xfrm>
            <a:off x="5532207" y="1372969"/>
            <a:ext cx="372899" cy="496676"/>
            <a:chOff x="3732213" y="1809750"/>
            <a:chExt cx="377825" cy="503237"/>
          </a:xfrm>
          <a:solidFill>
            <a:srgbClr val="F8F8F8"/>
          </a:solidFill>
        </p:grpSpPr>
        <p:sp>
          <p:nvSpPr>
            <p:cNvPr id="54"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38"/>
            <p:cNvSpPr>
              <a:spLocks/>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9"/>
            <p:cNvSpPr>
              <a:spLocks/>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40"/>
            <p:cNvSpPr>
              <a:spLocks/>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41"/>
            <p:cNvSpPr>
              <a:spLocks/>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42"/>
            <p:cNvSpPr>
              <a:spLocks/>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43"/>
            <p:cNvSpPr>
              <a:spLocks/>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Freeform 536"/>
          <p:cNvSpPr>
            <a:spLocks/>
          </p:cNvSpPr>
          <p:nvPr/>
        </p:nvSpPr>
        <p:spPr bwMode="auto">
          <a:xfrm>
            <a:off x="5466861" y="2373511"/>
            <a:ext cx="583589" cy="35837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2" name="组合 61"/>
          <p:cNvGrpSpPr/>
          <p:nvPr/>
        </p:nvGrpSpPr>
        <p:grpSpPr>
          <a:xfrm>
            <a:off x="5558195" y="3300600"/>
            <a:ext cx="400919" cy="438118"/>
            <a:chOff x="3933825" y="3878262"/>
            <a:chExt cx="430213" cy="449262"/>
          </a:xfrm>
          <a:solidFill>
            <a:srgbClr val="F8F8F8"/>
          </a:solidFill>
        </p:grpSpPr>
        <p:sp>
          <p:nvSpPr>
            <p:cNvPr id="63"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
            <p:cNvSpPr>
              <a:spLocks/>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5550940" y="4314647"/>
            <a:ext cx="380512" cy="371731"/>
            <a:chOff x="7627938" y="3005138"/>
            <a:chExt cx="412750" cy="403225"/>
          </a:xfrm>
          <a:solidFill>
            <a:srgbClr val="F8F8F8"/>
          </a:solidFill>
        </p:grpSpPr>
        <p:sp>
          <p:nvSpPr>
            <p:cNvPr id="66"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35"/>
            <p:cNvSpPr>
              <a:spLocks/>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TextBox 71"/>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73" name="直接连接符 72"/>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74" name="组合 73"/>
          <p:cNvGrpSpPr/>
          <p:nvPr/>
        </p:nvGrpSpPr>
        <p:grpSpPr>
          <a:xfrm>
            <a:off x="153943" y="233850"/>
            <a:ext cx="1074018" cy="536250"/>
            <a:chOff x="4662492" y="2938459"/>
            <a:chExt cx="1119183" cy="558799"/>
          </a:xfrm>
        </p:grpSpPr>
        <p:sp>
          <p:nvSpPr>
            <p:cNvPr id="75"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747452666"/>
      </p:ext>
    </p:extLst>
  </p:cSld>
  <p:clrMapOvr>
    <a:masterClrMapping/>
  </p:clrMapOvr>
  <mc:AlternateContent xmlns:mc="http://schemas.openxmlformats.org/markup-compatibility/2006">
    <mc:Choice xmlns:p14="http://schemas.microsoft.com/office/powerpoint/2010/main" xmlns="" Requires="p14">
      <p:transition spd="slow" p14:dur="800" advTm="6494">
        <p14:pan dir="u"/>
      </p:transition>
    </mc:Choice>
    <mc:Fallback>
      <p:transition spd="slow" advTm="64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down)">
                                      <p:cBhvr>
                                        <p:cTn id="7" dur="300"/>
                                        <p:tgtEl>
                                          <p:spTgt spid="74"/>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left)">
                                      <p:cBhvr>
                                        <p:cTn id="11" dur="300"/>
                                        <p:tgtEl>
                                          <p:spTgt spid="7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2"/>
                                        </p:tgtEl>
                                        <p:attrNameLst>
                                          <p:attrName>style.visibility</p:attrName>
                                        </p:attrNameLst>
                                      </p:cBhvr>
                                      <p:to>
                                        <p:strVal val="visible"/>
                                      </p:to>
                                    </p:set>
                                    <p:anim calcmode="lin" valueType="num">
                                      <p:cBhvr>
                                        <p:cTn id="15" dur="3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72"/>
                                        </p:tgtEl>
                                        <p:attrNameLst>
                                          <p:attrName>ppt_y</p:attrName>
                                        </p:attrNameLst>
                                      </p:cBhvr>
                                      <p:tavLst>
                                        <p:tav tm="0">
                                          <p:val>
                                            <p:strVal val="#ppt_y"/>
                                          </p:val>
                                        </p:tav>
                                        <p:tav tm="100000">
                                          <p:val>
                                            <p:strVal val="#ppt_y"/>
                                          </p:val>
                                        </p:tav>
                                      </p:tavLst>
                                    </p:anim>
                                    <p:anim calcmode="lin" valueType="num">
                                      <p:cBhvr>
                                        <p:cTn id="17" dur="3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72"/>
                                        </p:tgtEl>
                                      </p:cBhvr>
                                    </p:animEffect>
                                  </p:childTnLst>
                                </p:cTn>
                              </p:par>
                            </p:childTnLst>
                          </p:cTn>
                        </p:par>
                        <p:par>
                          <p:cTn id="20" fill="hold">
                            <p:stCondLst>
                              <p:cond delay="1080"/>
                            </p:stCondLst>
                            <p:childTnLst>
                              <p:par>
                                <p:cTn id="21" presetID="42"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000"/>
                                        <p:tgtEl>
                                          <p:spTgt spid="40"/>
                                        </p:tgtEl>
                                      </p:cBhvr>
                                    </p:animEffect>
                                    <p:anim calcmode="lin" valueType="num">
                                      <p:cBhvr>
                                        <p:cTn id="24" dur="1000" fill="hold"/>
                                        <p:tgtEl>
                                          <p:spTgt spid="40"/>
                                        </p:tgtEl>
                                        <p:attrNameLst>
                                          <p:attrName>ppt_x</p:attrName>
                                        </p:attrNameLst>
                                      </p:cBhvr>
                                      <p:tavLst>
                                        <p:tav tm="0">
                                          <p:val>
                                            <p:strVal val="#ppt_x"/>
                                          </p:val>
                                        </p:tav>
                                        <p:tav tm="100000">
                                          <p:val>
                                            <p:strVal val="#ppt_x"/>
                                          </p:val>
                                        </p:tav>
                                      </p:tavLst>
                                    </p:anim>
                                    <p:anim calcmode="lin" valueType="num">
                                      <p:cBhvr>
                                        <p:cTn id="25" dur="1000" fill="hold"/>
                                        <p:tgtEl>
                                          <p:spTgt spid="40"/>
                                        </p:tgtEl>
                                        <p:attrNameLst>
                                          <p:attrName>ppt_y</p:attrName>
                                        </p:attrNameLst>
                                      </p:cBhvr>
                                      <p:tavLst>
                                        <p:tav tm="0">
                                          <p:val>
                                            <p:strVal val="#ppt_y+.1"/>
                                          </p:val>
                                        </p:tav>
                                        <p:tav tm="100000">
                                          <p:val>
                                            <p:strVal val="#ppt_y"/>
                                          </p:val>
                                        </p:tav>
                                      </p:tavLst>
                                    </p:anim>
                                  </p:childTnLst>
                                </p:cTn>
                              </p:par>
                            </p:childTnLst>
                          </p:cTn>
                        </p:par>
                        <p:par>
                          <p:cTn id="26" fill="hold">
                            <p:stCondLst>
                              <p:cond delay="2080"/>
                            </p:stCondLst>
                            <p:childTnLst>
                              <p:par>
                                <p:cTn id="27" presetID="22" presetClass="entr" presetSubtype="4"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childTnLst>
                          </p:cTn>
                        </p:par>
                        <p:par>
                          <p:cTn id="30" fill="hold">
                            <p:stCondLst>
                              <p:cond delay="2580"/>
                            </p:stCondLst>
                            <p:childTnLst>
                              <p:par>
                                <p:cTn id="31" presetID="22" presetClass="entr" presetSubtype="4"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down)">
                                      <p:cBhvr>
                                        <p:cTn id="33" dur="500"/>
                                        <p:tgtEl>
                                          <p:spTgt spid="43"/>
                                        </p:tgtEl>
                                      </p:cBhvr>
                                    </p:animEffect>
                                  </p:childTnLst>
                                </p:cTn>
                              </p:par>
                            </p:childTnLst>
                          </p:cTn>
                        </p:par>
                        <p:par>
                          <p:cTn id="34" fill="hold">
                            <p:stCondLst>
                              <p:cond delay="3080"/>
                            </p:stCondLst>
                            <p:childTnLst>
                              <p:par>
                                <p:cTn id="35" presetID="22" presetClass="entr" presetSubtype="4"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down)">
                                      <p:cBhvr>
                                        <p:cTn id="37" dur="500"/>
                                        <p:tgtEl>
                                          <p:spTgt spid="42"/>
                                        </p:tgtEl>
                                      </p:cBhvr>
                                    </p:animEffect>
                                  </p:childTnLst>
                                </p:cTn>
                              </p:par>
                            </p:childTnLst>
                          </p:cTn>
                        </p:par>
                        <p:par>
                          <p:cTn id="38" fill="hold">
                            <p:stCondLst>
                              <p:cond delay="3580"/>
                            </p:stCondLst>
                            <p:childTnLst>
                              <p:par>
                                <p:cTn id="39" presetID="22" presetClass="entr" presetSubtype="4"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childTnLst>
                          </p:cTn>
                        </p:par>
                        <p:par>
                          <p:cTn id="42" fill="hold">
                            <p:stCondLst>
                              <p:cond delay="4080"/>
                            </p:stCondLst>
                            <p:childTnLst>
                              <p:par>
                                <p:cTn id="43" presetID="22" presetClass="entr" presetSubtype="2"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right)">
                                      <p:cBhvr>
                                        <p:cTn id="45" dur="500"/>
                                        <p:tgtEl>
                                          <p:spTgt spid="32"/>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right)">
                                      <p:cBhvr>
                                        <p:cTn id="48" dur="500"/>
                                        <p:tgtEl>
                                          <p:spTgt spid="45"/>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right)">
                                      <p:cBhvr>
                                        <p:cTn id="51" dur="500"/>
                                        <p:tgtEl>
                                          <p:spTgt spid="46"/>
                                        </p:tgtEl>
                                      </p:cBhvr>
                                    </p:animEffect>
                                  </p:childTnLst>
                                </p:cTn>
                              </p:par>
                            </p:childTnLst>
                          </p:cTn>
                        </p:par>
                        <p:par>
                          <p:cTn id="52" fill="hold">
                            <p:stCondLst>
                              <p:cond delay="4580"/>
                            </p:stCondLst>
                            <p:childTnLst>
                              <p:par>
                                <p:cTn id="53" presetID="22" presetClass="entr" presetSubtype="8"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childTnLst>
                          </p:cTn>
                        </p:par>
                        <p:par>
                          <p:cTn id="62" fill="hold">
                            <p:stCondLst>
                              <p:cond delay="5080"/>
                            </p:stCondLst>
                            <p:childTnLst>
                              <p:par>
                                <p:cTn id="63" presetID="22" presetClass="entr" presetSubtype="2"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right)">
                                      <p:cBhvr>
                                        <p:cTn id="65" dur="500"/>
                                        <p:tgtEl>
                                          <p:spTgt spid="24"/>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52"/>
                                        </p:tgtEl>
                                        <p:attrNameLst>
                                          <p:attrName>style.visibility</p:attrName>
                                        </p:attrNameLst>
                                      </p:cBhvr>
                                      <p:to>
                                        <p:strVal val="visible"/>
                                      </p:to>
                                    </p:set>
                                    <p:animEffect transition="in" filter="wipe(right)">
                                      <p:cBhvr>
                                        <p:cTn id="68" dur="500"/>
                                        <p:tgtEl>
                                          <p:spTgt spid="52"/>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right)">
                                      <p:cBhvr>
                                        <p:cTn id="71" dur="500"/>
                                        <p:tgtEl>
                                          <p:spTgt spid="51"/>
                                        </p:tgtEl>
                                      </p:cBhvr>
                                    </p:animEffect>
                                  </p:childTnLst>
                                </p:cTn>
                              </p:par>
                            </p:childTnLst>
                          </p:cTn>
                        </p:par>
                        <p:par>
                          <p:cTn id="72" fill="hold">
                            <p:stCondLst>
                              <p:cond delay="5580"/>
                            </p:stCondLst>
                            <p:childTnLst>
                              <p:par>
                                <p:cTn id="73" presetID="22" presetClass="entr" presetSubtype="8" fill="hold"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49"/>
                                        </p:tgtEl>
                                        <p:attrNameLst>
                                          <p:attrName>style.visibility</p:attrName>
                                        </p:attrNameLst>
                                      </p:cBhvr>
                                      <p:to>
                                        <p:strVal val="visible"/>
                                      </p:to>
                                    </p:set>
                                    <p:animEffect transition="in" filter="wipe(left)">
                                      <p:cBhvr>
                                        <p:cTn id="78" dur="500"/>
                                        <p:tgtEl>
                                          <p:spTgt spid="49"/>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wipe(left)">
                                      <p:cBhvr>
                                        <p:cTn id="8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0" grpId="0" animBg="1"/>
      <p:bldP spid="41" grpId="0" animBg="1"/>
      <p:bldP spid="42" grpId="0" animBg="1"/>
      <p:bldP spid="43" grpId="0" animBg="1"/>
      <p:bldP spid="44" grpId="0" animBg="1"/>
      <p:bldP spid="45" grpId="0"/>
      <p:bldP spid="46" grpId="0"/>
      <p:bldP spid="47" grpId="0"/>
      <p:bldP spid="48" grpId="0"/>
      <p:bldP spid="49" grpId="0"/>
      <p:bldP spid="50" grpId="0"/>
      <p:bldP spid="51" grpId="0"/>
      <p:bldP spid="52" grpId="0"/>
      <p:bldP spid="7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08361" y="3158532"/>
            <a:ext cx="2676826" cy="2566888"/>
            <a:chOff x="1212638" y="2240516"/>
            <a:chExt cx="2087747" cy="2002003"/>
          </a:xfrm>
        </p:grpSpPr>
        <p:grpSp>
          <p:nvGrpSpPr>
            <p:cNvPr id="7" name="组合 6"/>
            <p:cNvGrpSpPr/>
            <p:nvPr/>
          </p:nvGrpSpPr>
          <p:grpSpPr>
            <a:xfrm>
              <a:off x="1212638" y="2240516"/>
              <a:ext cx="2087747" cy="2002003"/>
              <a:chOff x="1212638" y="2240516"/>
              <a:chExt cx="2087747" cy="2002003"/>
            </a:xfrm>
          </p:grpSpPr>
          <p:sp>
            <p:nvSpPr>
              <p:cNvPr id="12" name="AutoShape 2"/>
              <p:cNvSpPr>
                <a:spLocks noChangeArrowheads="1"/>
              </p:cNvSpPr>
              <p:nvPr/>
            </p:nvSpPr>
            <p:spPr bwMode="auto">
              <a:xfrm>
                <a:off x="1212638" y="2240516"/>
                <a:ext cx="2087747" cy="1908463"/>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pic>
            <p:nvPicPr>
              <p:cNvPr id="13" name="Picture 27" descr="投影2"/>
              <p:cNvPicPr>
                <a:picLocks noChangeAspect="1" noChangeArrowheads="1"/>
              </p:cNvPicPr>
              <p:nvPr/>
            </p:nvPicPr>
            <p:blipFill>
              <a:blip r:embed="rId3" cstate="print">
                <a:extLst>
                  <a:ext uri="{28A0092B-C50C-407E-A947-70E740481C1C}">
                    <a14:useLocalDpi xmlns:a14="http://schemas.microsoft.com/office/drawing/2010/main" xmlns="" val="0"/>
                  </a:ext>
                </a:extLst>
              </a:blip>
              <a:srcRect l="2441" t="61200" r="8347" b="7201"/>
              <a:stretch>
                <a:fillRect/>
              </a:stretch>
            </p:blipFill>
            <p:spPr bwMode="auto">
              <a:xfrm>
                <a:off x="1212638" y="4160672"/>
                <a:ext cx="2087747" cy="818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8" name="Rectangle 9"/>
            <p:cNvSpPr>
              <a:spLocks noChangeArrowheads="1"/>
            </p:cNvSpPr>
            <p:nvPr/>
          </p:nvSpPr>
          <p:spPr bwMode="auto">
            <a:xfrm>
              <a:off x="1272399" y="3357792"/>
              <a:ext cx="1972122"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p:txBody>
        </p:sp>
        <p:pic>
          <p:nvPicPr>
            <p:cNvPr id="9" name="Picture 14" descr="图片1"/>
            <p:cNvPicPr>
              <a:picLocks noChangeAspect="1" noChangeArrowheads="1"/>
            </p:cNvPicPr>
            <p:nvPr/>
          </p:nvPicPr>
          <p:blipFill>
            <a:blip r:embed="rId4" cstate="print">
              <a:extLst>
                <a:ext uri="{28A0092B-C50C-407E-A947-70E740481C1C}">
                  <a14:useLocalDpi xmlns:a14="http://schemas.microsoft.com/office/drawing/2010/main" xmlns="" val="0"/>
                </a:ext>
              </a:extLst>
            </a:blip>
            <a:srcRect l="7112" r="7730" b="73112"/>
            <a:stretch>
              <a:fillRect/>
            </a:stretch>
          </p:blipFill>
          <p:spPr bwMode="auto">
            <a:xfrm>
              <a:off x="2332512" y="2402911"/>
              <a:ext cx="824966" cy="79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15"/>
            <p:cNvSpPr>
              <a:spLocks noChangeArrowheads="1"/>
            </p:cNvSpPr>
            <p:nvPr/>
          </p:nvSpPr>
          <p:spPr bwMode="auto">
            <a:xfrm>
              <a:off x="1271101" y="2696521"/>
              <a:ext cx="864163" cy="288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defRPr/>
              </a:pPr>
              <a:r>
                <a:rPr lang="zh-CN" altLang="en-US" kern="0" dirty="0" smtClean="0">
                  <a:solidFill>
                    <a:sysClr val="windowText" lastClr="000000"/>
                  </a:solidFill>
                  <a:latin typeface="微软雅黑" pitchFamily="34" charset="-122"/>
                  <a:ea typeface="微软雅黑" pitchFamily="34" charset="-122"/>
                </a:rPr>
                <a:t>添加文字</a:t>
              </a:r>
            </a:p>
          </p:txBody>
        </p:sp>
        <p:sp>
          <p:nvSpPr>
            <p:cNvPr id="11" name="Rectangle 16"/>
            <p:cNvSpPr>
              <a:spLocks noChangeArrowheads="1"/>
            </p:cNvSpPr>
            <p:nvPr/>
          </p:nvSpPr>
          <p:spPr bwMode="auto">
            <a:xfrm>
              <a:off x="2332512" y="2376928"/>
              <a:ext cx="822367" cy="822367"/>
            </a:xfrm>
            <a:prstGeom prst="rect">
              <a:avLst/>
            </a:prstGeom>
            <a:noFill/>
            <a:ln w="9525" algn="ctr">
              <a:solidFill>
                <a:srgbClr val="80808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14" name="组合 13"/>
          <p:cNvGrpSpPr/>
          <p:nvPr/>
        </p:nvGrpSpPr>
        <p:grpSpPr>
          <a:xfrm>
            <a:off x="4761177" y="3158532"/>
            <a:ext cx="2676826" cy="2566888"/>
            <a:chOff x="3452386" y="2240516"/>
            <a:chExt cx="2087747" cy="2002003"/>
          </a:xfrm>
        </p:grpSpPr>
        <p:grpSp>
          <p:nvGrpSpPr>
            <p:cNvPr id="15" name="组合 14"/>
            <p:cNvGrpSpPr/>
            <p:nvPr/>
          </p:nvGrpSpPr>
          <p:grpSpPr>
            <a:xfrm>
              <a:off x="3452386" y="2240516"/>
              <a:ext cx="2087747" cy="2002003"/>
              <a:chOff x="3452386" y="2240516"/>
              <a:chExt cx="2087747" cy="2002003"/>
            </a:xfrm>
          </p:grpSpPr>
          <p:pic>
            <p:nvPicPr>
              <p:cNvPr id="21" name="Picture 3" descr="投影2"/>
              <p:cNvPicPr>
                <a:picLocks noChangeAspect="1" noChangeArrowheads="1"/>
              </p:cNvPicPr>
              <p:nvPr/>
            </p:nvPicPr>
            <p:blipFill>
              <a:blip r:embed="rId3" cstate="print">
                <a:extLst>
                  <a:ext uri="{28A0092B-C50C-407E-A947-70E740481C1C}">
                    <a14:useLocalDpi xmlns:a14="http://schemas.microsoft.com/office/drawing/2010/main" xmlns="" val="0"/>
                  </a:ext>
                </a:extLst>
              </a:blip>
              <a:srcRect l="2441" t="61200" r="8347" b="7201"/>
              <a:stretch>
                <a:fillRect/>
              </a:stretch>
            </p:blipFill>
            <p:spPr bwMode="auto">
              <a:xfrm>
                <a:off x="3452386" y="4160672"/>
                <a:ext cx="2087747" cy="818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AutoShape 4"/>
              <p:cNvSpPr>
                <a:spLocks noChangeArrowheads="1"/>
              </p:cNvSpPr>
              <p:nvPr/>
            </p:nvSpPr>
            <p:spPr bwMode="auto">
              <a:xfrm>
                <a:off x="3452386" y="2240516"/>
                <a:ext cx="2087747" cy="1908463"/>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16" name="Picture 7" descr="图片2"/>
            <p:cNvPicPr>
              <a:picLocks noChangeAspect="1" noChangeArrowheads="1"/>
            </p:cNvPicPr>
            <p:nvPr/>
          </p:nvPicPr>
          <p:blipFill>
            <a:blip r:embed="rId5" cstate="print">
              <a:extLst>
                <a:ext uri="{28A0092B-C50C-407E-A947-70E740481C1C}">
                  <a14:useLocalDpi xmlns:a14="http://schemas.microsoft.com/office/drawing/2010/main" xmlns="" val="0"/>
                </a:ext>
              </a:extLst>
            </a:blip>
            <a:srcRect l="5891" r="2945" b="74030"/>
            <a:stretch>
              <a:fillRect/>
            </a:stretch>
          </p:blipFill>
          <p:spPr bwMode="auto">
            <a:xfrm>
              <a:off x="4564465" y="2415903"/>
              <a:ext cx="804179" cy="7652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Rectangle 10"/>
            <p:cNvSpPr>
              <a:spLocks noChangeArrowheads="1"/>
            </p:cNvSpPr>
            <p:nvPr/>
          </p:nvSpPr>
          <p:spPr bwMode="auto">
            <a:xfrm>
              <a:off x="3488763" y="2696521"/>
              <a:ext cx="864163" cy="2880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defRPr/>
              </a:pPr>
              <a:r>
                <a:rPr lang="zh-CN" altLang="en-US" kern="0" dirty="0" smtClean="0">
                  <a:solidFill>
                    <a:sysClr val="windowText" lastClr="000000"/>
                  </a:solidFill>
                  <a:latin typeface="微软雅黑" pitchFamily="34" charset="-122"/>
                  <a:ea typeface="微软雅黑" pitchFamily="34" charset="-122"/>
                </a:rPr>
                <a:t>添加文字</a:t>
              </a:r>
            </a:p>
          </p:txBody>
        </p:sp>
        <p:sp>
          <p:nvSpPr>
            <p:cNvPr id="18" name="Rectangle 11"/>
            <p:cNvSpPr>
              <a:spLocks noChangeArrowheads="1"/>
            </p:cNvSpPr>
            <p:nvPr/>
          </p:nvSpPr>
          <p:spPr bwMode="auto">
            <a:xfrm>
              <a:off x="3490062" y="3357792"/>
              <a:ext cx="1972122"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p:txBody>
        </p:sp>
        <p:sp>
          <p:nvSpPr>
            <p:cNvPr id="20" name="Rectangle 17"/>
            <p:cNvSpPr>
              <a:spLocks noChangeArrowheads="1"/>
            </p:cNvSpPr>
            <p:nvPr/>
          </p:nvSpPr>
          <p:spPr bwMode="auto">
            <a:xfrm>
              <a:off x="4563167" y="2375629"/>
              <a:ext cx="808076" cy="808076"/>
            </a:xfrm>
            <a:prstGeom prst="rect">
              <a:avLst/>
            </a:prstGeom>
            <a:noFill/>
            <a:ln w="9525" algn="ctr">
              <a:solidFill>
                <a:srgbClr val="80808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23" name="组合 22"/>
          <p:cNvGrpSpPr/>
          <p:nvPr/>
        </p:nvGrpSpPr>
        <p:grpSpPr>
          <a:xfrm>
            <a:off x="7822304" y="3158532"/>
            <a:ext cx="2720134" cy="2566889"/>
            <a:chOff x="5690836" y="2240516"/>
            <a:chExt cx="2121524" cy="2002003"/>
          </a:xfrm>
        </p:grpSpPr>
        <p:grpSp>
          <p:nvGrpSpPr>
            <p:cNvPr id="27" name="组合 26"/>
            <p:cNvGrpSpPr/>
            <p:nvPr/>
          </p:nvGrpSpPr>
          <p:grpSpPr>
            <a:xfrm>
              <a:off x="5690836" y="2240516"/>
              <a:ext cx="2121524" cy="2002003"/>
              <a:chOff x="5690836" y="2240516"/>
              <a:chExt cx="2121524" cy="2002003"/>
            </a:xfrm>
          </p:grpSpPr>
          <p:pic>
            <p:nvPicPr>
              <p:cNvPr id="32" name="Picture 5" descr="投影2"/>
              <p:cNvPicPr>
                <a:picLocks noChangeAspect="1" noChangeArrowheads="1"/>
              </p:cNvPicPr>
              <p:nvPr/>
            </p:nvPicPr>
            <p:blipFill>
              <a:blip r:embed="rId3" cstate="print">
                <a:extLst>
                  <a:ext uri="{28A0092B-C50C-407E-A947-70E740481C1C}">
                    <a14:useLocalDpi xmlns:a14="http://schemas.microsoft.com/office/drawing/2010/main" xmlns="" val="0"/>
                  </a:ext>
                </a:extLst>
              </a:blip>
              <a:srcRect l="2441" t="61200" r="8347" b="7201"/>
              <a:stretch>
                <a:fillRect/>
              </a:stretch>
            </p:blipFill>
            <p:spPr bwMode="auto">
              <a:xfrm>
                <a:off x="5690836" y="4160672"/>
                <a:ext cx="2121524" cy="818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AutoShape 6"/>
              <p:cNvSpPr>
                <a:spLocks noChangeArrowheads="1"/>
              </p:cNvSpPr>
              <p:nvPr/>
            </p:nvSpPr>
            <p:spPr bwMode="auto">
              <a:xfrm>
                <a:off x="5690836" y="2240516"/>
                <a:ext cx="2121524" cy="1908463"/>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微软雅黑" pitchFamily="34" charset="-122"/>
                  <a:ea typeface="微软雅黑" pitchFamily="34" charset="-122"/>
                </a:endParaRPr>
              </a:p>
            </p:txBody>
          </p:sp>
        </p:grpSp>
        <p:pic>
          <p:nvPicPr>
            <p:cNvPr id="28" name="Picture 8" descr="图片3"/>
            <p:cNvPicPr>
              <a:picLocks noChangeAspect="1" noChangeArrowheads="1"/>
            </p:cNvPicPr>
            <p:nvPr/>
          </p:nvPicPr>
          <p:blipFill>
            <a:blip r:embed="rId6" cstate="print">
              <a:extLst>
                <a:ext uri="{28A0092B-C50C-407E-A947-70E740481C1C}">
                  <a14:useLocalDpi xmlns:a14="http://schemas.microsoft.com/office/drawing/2010/main" xmlns="" val="0"/>
                </a:ext>
              </a:extLst>
            </a:blip>
            <a:srcRect l="6876" r="15500" b="73854"/>
            <a:stretch>
              <a:fillRect/>
            </a:stretch>
          </p:blipFill>
          <p:spPr bwMode="auto">
            <a:xfrm>
              <a:off x="6844488" y="2410706"/>
              <a:ext cx="806777" cy="77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Rectangle 12"/>
            <p:cNvSpPr>
              <a:spLocks noChangeArrowheads="1"/>
            </p:cNvSpPr>
            <p:nvPr/>
          </p:nvSpPr>
          <p:spPr bwMode="auto">
            <a:xfrm>
              <a:off x="5751896" y="2696521"/>
              <a:ext cx="864163" cy="288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defRPr/>
              </a:pPr>
              <a:r>
                <a:rPr lang="zh-CN" altLang="en-US" kern="0" dirty="0" smtClean="0">
                  <a:solidFill>
                    <a:sysClr val="windowText" lastClr="000000"/>
                  </a:solidFill>
                  <a:latin typeface="微软雅黑" pitchFamily="34" charset="-122"/>
                  <a:ea typeface="微软雅黑" pitchFamily="34" charset="-122"/>
                </a:rPr>
                <a:t>添加文字</a:t>
              </a:r>
            </a:p>
          </p:txBody>
        </p:sp>
        <p:sp>
          <p:nvSpPr>
            <p:cNvPr id="30" name="Rectangle 13"/>
            <p:cNvSpPr>
              <a:spLocks noChangeArrowheads="1"/>
            </p:cNvSpPr>
            <p:nvPr/>
          </p:nvSpPr>
          <p:spPr bwMode="auto">
            <a:xfrm>
              <a:off x="5753195" y="3357792"/>
              <a:ext cx="1972122" cy="757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a:p>
              <a:pPr>
                <a:lnSpc>
                  <a:spcPct val="120000"/>
                </a:lnSpc>
                <a:defRPr/>
              </a:pPr>
              <a:r>
                <a:rPr lang="zh-CN" altLang="en-US" sz="1600" kern="0" dirty="0" smtClean="0">
                  <a:solidFill>
                    <a:sysClr val="windowText" lastClr="000000"/>
                  </a:solidFill>
                  <a:latin typeface="微软雅黑" pitchFamily="34" charset="-122"/>
                  <a:ea typeface="微软雅黑" pitchFamily="34" charset="-122"/>
                </a:rPr>
                <a:t>单击此处添加文字内容</a:t>
              </a:r>
            </a:p>
          </p:txBody>
        </p:sp>
        <p:sp>
          <p:nvSpPr>
            <p:cNvPr id="31" name="Rectangle 18"/>
            <p:cNvSpPr>
              <a:spLocks noChangeArrowheads="1"/>
            </p:cNvSpPr>
            <p:nvPr/>
          </p:nvSpPr>
          <p:spPr bwMode="auto">
            <a:xfrm>
              <a:off x="6849684" y="2375629"/>
              <a:ext cx="808076" cy="808076"/>
            </a:xfrm>
            <a:prstGeom prst="rect">
              <a:avLst/>
            </a:prstGeom>
            <a:noFill/>
            <a:ln w="9525" algn="ctr">
              <a:solidFill>
                <a:srgbClr val="80808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grpSp>
      <p:grpSp>
        <p:nvGrpSpPr>
          <p:cNvPr id="34" name="Group 19"/>
          <p:cNvGrpSpPr>
            <a:grpSpLocks/>
          </p:cNvGrpSpPr>
          <p:nvPr/>
        </p:nvGrpSpPr>
        <p:grpSpPr bwMode="auto">
          <a:xfrm>
            <a:off x="2728199" y="2660955"/>
            <a:ext cx="5794543" cy="497577"/>
            <a:chOff x="666" y="1599"/>
            <a:chExt cx="3398" cy="383"/>
          </a:xfrm>
        </p:grpSpPr>
        <p:cxnSp>
          <p:nvCxnSpPr>
            <p:cNvPr id="35"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xmlns="">
                  <a:noFill/>
                </a14:hiddenFill>
              </a:ext>
            </a:extLst>
          </p:spPr>
        </p:cxnSp>
        <p:cxnSp>
          <p:nvCxnSpPr>
            <p:cNvPr id="36" name="AutoShape 21"/>
            <p:cNvCxnSpPr>
              <a:cxnSpLocks noChangeShapeType="1"/>
              <a:endCxn id="22" idx="0"/>
            </p:cNvCxnSpPr>
            <p:nvPr/>
          </p:nvCxnSpPr>
          <p:spPr bwMode="auto">
            <a:xfrm>
              <a:off x="2009" y="1790"/>
              <a:ext cx="634" cy="192"/>
            </a:xfrm>
            <a:prstGeom prst="bentConnector2">
              <a:avLst/>
            </a:prstGeom>
            <a:noFill/>
            <a:ln w="19050">
              <a:solidFill>
                <a:srgbClr val="808080"/>
              </a:solidFill>
              <a:miter lim="800000"/>
              <a:headEnd/>
              <a:tailEnd type="triangle" w="med" len="med"/>
            </a:ln>
            <a:extLst>
              <a:ext uri="{909E8E84-426E-40DD-AFC4-6F175D3DCCD1}">
                <a14:hiddenFill xmlns:a14="http://schemas.microsoft.com/office/drawing/2010/main" xmlns="">
                  <a:noFill/>
                </a14:hiddenFill>
              </a:ext>
            </a:extLst>
          </p:spPr>
        </p:cxnSp>
        <p:cxnSp>
          <p:nvCxnSpPr>
            <p:cNvPr id="37"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xmlns="">
                  <a:noFill/>
                </a14:hiddenFill>
              </a:ext>
            </a:extLst>
          </p:spPr>
        </p:cxnSp>
      </p:grpSp>
      <p:sp>
        <p:nvSpPr>
          <p:cNvPr id="38" name="AutoShape 23"/>
          <p:cNvSpPr>
            <a:spLocks noChangeArrowheads="1"/>
          </p:cNvSpPr>
          <p:nvPr/>
        </p:nvSpPr>
        <p:spPr bwMode="auto">
          <a:xfrm>
            <a:off x="3476515" y="1801953"/>
            <a:ext cx="6553930" cy="758968"/>
          </a:xfrm>
          <a:prstGeom prst="roundRect">
            <a:avLst>
              <a:gd name="adj" fmla="val 10250"/>
            </a:avLst>
          </a:prstGeom>
          <a:solidFill>
            <a:schemeClr val="bg1"/>
          </a:solidFill>
          <a:ln w="9525" algn="ctr">
            <a:solidFill>
              <a:srgbClr val="808080"/>
            </a:solidFill>
            <a:round/>
            <a:headEnd/>
            <a:tailEnd/>
          </a:ln>
        </p:spPr>
        <p:txBody>
          <a:bodyPr wrap="none" anchor="ct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39" name="AutoShape 24"/>
          <p:cNvSpPr>
            <a:spLocks noChangeArrowheads="1"/>
          </p:cNvSpPr>
          <p:nvPr/>
        </p:nvSpPr>
        <p:spPr bwMode="auto">
          <a:xfrm>
            <a:off x="2121492" y="1702006"/>
            <a:ext cx="2116754" cy="917376"/>
          </a:xfrm>
          <a:prstGeom prst="roundRect">
            <a:avLst>
              <a:gd name="adj" fmla="val 12144"/>
            </a:avLst>
          </a:prstGeom>
          <a:solidFill>
            <a:schemeClr val="tx1">
              <a:lumMod val="75000"/>
            </a:schemeClr>
          </a:solidFill>
          <a:ln>
            <a:noFill/>
          </a:ln>
          <a:extLst/>
        </p:spPr>
        <p:txBody>
          <a:bodyPr wrap="none" anchor="ctr"/>
          <a:lstStyle/>
          <a:p>
            <a:pPr algn="ctr">
              <a:defRPr/>
            </a:pPr>
            <a:r>
              <a:rPr lang="zh-CN" altLang="en-US" sz="2000" kern="0" dirty="0" smtClean="0">
                <a:solidFill>
                  <a:srgbClr val="FFFFFF"/>
                </a:solidFill>
                <a:latin typeface="微软雅黑" pitchFamily="34" charset="-122"/>
                <a:ea typeface="微软雅黑" pitchFamily="34" charset="-122"/>
              </a:rPr>
              <a:t>单击此处</a:t>
            </a:r>
          </a:p>
          <a:p>
            <a:pPr algn="ctr">
              <a:defRPr/>
            </a:pPr>
            <a:r>
              <a:rPr lang="zh-CN" altLang="en-US" sz="2000" kern="0" dirty="0" smtClean="0">
                <a:solidFill>
                  <a:srgbClr val="FFFFFF"/>
                </a:solidFill>
                <a:latin typeface="微软雅黑" pitchFamily="34" charset="-122"/>
                <a:ea typeface="微软雅黑" pitchFamily="34" charset="-122"/>
              </a:rPr>
              <a:t>添加文字</a:t>
            </a:r>
            <a:endParaRPr lang="zh-CN" altLang="zh-CN" sz="2000" kern="0" dirty="0" smtClean="0">
              <a:solidFill>
                <a:srgbClr val="FFFFFF"/>
              </a:solidFill>
              <a:latin typeface="微软雅黑" pitchFamily="34" charset="-122"/>
              <a:ea typeface="微软雅黑" pitchFamily="34" charset="-122"/>
            </a:endParaRPr>
          </a:p>
        </p:txBody>
      </p:sp>
      <p:sp>
        <p:nvSpPr>
          <p:cNvPr id="40" name="Rectangle 26"/>
          <p:cNvSpPr>
            <a:spLocks noChangeArrowheads="1"/>
          </p:cNvSpPr>
          <p:nvPr/>
        </p:nvSpPr>
        <p:spPr bwMode="auto">
          <a:xfrm>
            <a:off x="4621517" y="1937731"/>
            <a:ext cx="4545029" cy="4831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nchor="ctr"/>
          <a:lstStyle/>
          <a:p>
            <a:pPr algn="ctr">
              <a:defRPr/>
            </a:pPr>
            <a:r>
              <a:rPr lang="zh-CN" altLang="en-US" kern="0" dirty="0" smtClean="0">
                <a:solidFill>
                  <a:srgbClr val="F8F8F8"/>
                </a:solidFill>
                <a:latin typeface="微软雅黑" pitchFamily="34" charset="-122"/>
                <a:ea typeface="微软雅黑" pitchFamily="34" charset="-122"/>
              </a:rPr>
              <a:t>单击此处添加段落文字内容</a:t>
            </a:r>
          </a:p>
        </p:txBody>
      </p:sp>
      <p:sp>
        <p:nvSpPr>
          <p:cNvPr id="41" name="TextBox 40"/>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42" name="直接连接符 41"/>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43" name="组合 42"/>
          <p:cNvGrpSpPr/>
          <p:nvPr/>
        </p:nvGrpSpPr>
        <p:grpSpPr>
          <a:xfrm>
            <a:off x="153943" y="233850"/>
            <a:ext cx="1074018" cy="536250"/>
            <a:chOff x="4662492" y="2938459"/>
            <a:chExt cx="1119183" cy="558799"/>
          </a:xfrm>
        </p:grpSpPr>
        <p:sp>
          <p:nvSpPr>
            <p:cNvPr id="44"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4135192318"/>
      </p:ext>
    </p:extLst>
  </p:cSld>
  <p:clrMapOvr>
    <a:masterClrMapping/>
  </p:clrMapOvr>
  <mc:AlternateContent xmlns:mc="http://schemas.openxmlformats.org/markup-compatibility/2006">
    <mc:Choice xmlns:p14="http://schemas.microsoft.com/office/powerpoint/2010/main" xmlns="" Requires="p14">
      <p:transition spd="slow" p14:dur="800" advTm="5652">
        <p14:pan dir="u"/>
      </p:transition>
    </mc:Choice>
    <mc:Fallback>
      <p:transition spd="slow" advTm="56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300"/>
                                        <p:tgtEl>
                                          <p:spTgt spid="43"/>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300"/>
                                        <p:tgtEl>
                                          <p:spTgt spid="42"/>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1"/>
                                        </p:tgtEl>
                                        <p:attrNameLst>
                                          <p:attrName>style.visibility</p:attrName>
                                        </p:attrNameLst>
                                      </p:cBhvr>
                                      <p:to>
                                        <p:strVal val="visible"/>
                                      </p:to>
                                    </p:set>
                                    <p:anim calcmode="lin" valueType="num">
                                      <p:cBhvr>
                                        <p:cTn id="15" dur="3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41"/>
                                        </p:tgtEl>
                                        <p:attrNameLst>
                                          <p:attrName>ppt_y</p:attrName>
                                        </p:attrNameLst>
                                      </p:cBhvr>
                                      <p:tavLst>
                                        <p:tav tm="0">
                                          <p:val>
                                            <p:strVal val="#ppt_y"/>
                                          </p:val>
                                        </p:tav>
                                        <p:tav tm="100000">
                                          <p:val>
                                            <p:strVal val="#ppt_y"/>
                                          </p:val>
                                        </p:tav>
                                      </p:tavLst>
                                    </p:anim>
                                    <p:anim calcmode="lin" valueType="num">
                                      <p:cBhvr>
                                        <p:cTn id="17" dur="3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41"/>
                                        </p:tgtEl>
                                      </p:cBhvr>
                                    </p:animEffect>
                                  </p:childTnLst>
                                </p:cTn>
                              </p:par>
                            </p:childTnLst>
                          </p:cTn>
                        </p:par>
                        <p:par>
                          <p:cTn id="20" fill="hold">
                            <p:stCondLst>
                              <p:cond delay="1080"/>
                            </p:stCondLst>
                            <p:childTnLst>
                              <p:par>
                                <p:cTn id="21" presetID="10"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par>
                          <p:cTn id="24" fill="hold">
                            <p:stCondLst>
                              <p:cond delay="158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750"/>
                                        <p:tgtEl>
                                          <p:spTgt spid="38"/>
                                        </p:tgtEl>
                                      </p:cBhvr>
                                    </p:animEffect>
                                  </p:childTnLst>
                                </p:cTn>
                              </p:par>
                            </p:childTnLst>
                          </p:cTn>
                        </p:par>
                        <p:par>
                          <p:cTn id="28" fill="hold">
                            <p:stCondLst>
                              <p:cond delay="2330"/>
                            </p:stCondLst>
                            <p:childTnLst>
                              <p:par>
                                <p:cTn id="29" presetID="10"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2830"/>
                            </p:stCondLst>
                            <p:childTnLst>
                              <p:par>
                                <p:cTn id="33" presetID="22" presetClass="entr" presetSubtype="1"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up)">
                                      <p:cBhvr>
                                        <p:cTn id="35" dur="750"/>
                                        <p:tgtEl>
                                          <p:spTgt spid="34"/>
                                        </p:tgtEl>
                                      </p:cBhvr>
                                    </p:animEffect>
                                  </p:childTnLst>
                                </p:cTn>
                              </p:par>
                            </p:childTnLst>
                          </p:cTn>
                        </p:par>
                        <p:par>
                          <p:cTn id="36" fill="hold">
                            <p:stCondLst>
                              <p:cond delay="3580"/>
                            </p:stCondLst>
                            <p:childTnLst>
                              <p:par>
                                <p:cTn id="37" presetID="42" presetClass="entr" presetSubtype="0"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750"/>
                                        <p:tgtEl>
                                          <p:spTgt spid="6"/>
                                        </p:tgtEl>
                                      </p:cBhvr>
                                    </p:animEffect>
                                    <p:anim calcmode="lin" valueType="num">
                                      <p:cBhvr>
                                        <p:cTn id="40" dur="750" fill="hold"/>
                                        <p:tgtEl>
                                          <p:spTgt spid="6"/>
                                        </p:tgtEl>
                                        <p:attrNameLst>
                                          <p:attrName>ppt_x</p:attrName>
                                        </p:attrNameLst>
                                      </p:cBhvr>
                                      <p:tavLst>
                                        <p:tav tm="0">
                                          <p:val>
                                            <p:strVal val="#ppt_x"/>
                                          </p:val>
                                        </p:tav>
                                        <p:tav tm="100000">
                                          <p:val>
                                            <p:strVal val="#ppt_x"/>
                                          </p:val>
                                        </p:tav>
                                      </p:tavLst>
                                    </p:anim>
                                    <p:anim calcmode="lin" valueType="num">
                                      <p:cBhvr>
                                        <p:cTn id="41" dur="750" fill="hold"/>
                                        <p:tgtEl>
                                          <p:spTgt spid="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750"/>
                                        <p:tgtEl>
                                          <p:spTgt spid="14"/>
                                        </p:tgtEl>
                                      </p:cBhvr>
                                    </p:animEffect>
                                    <p:anim calcmode="lin" valueType="num">
                                      <p:cBhvr>
                                        <p:cTn id="45" dur="750" fill="hold"/>
                                        <p:tgtEl>
                                          <p:spTgt spid="14"/>
                                        </p:tgtEl>
                                        <p:attrNameLst>
                                          <p:attrName>ppt_x</p:attrName>
                                        </p:attrNameLst>
                                      </p:cBhvr>
                                      <p:tavLst>
                                        <p:tav tm="0">
                                          <p:val>
                                            <p:strVal val="#ppt_x"/>
                                          </p:val>
                                        </p:tav>
                                        <p:tav tm="100000">
                                          <p:val>
                                            <p:strVal val="#ppt_x"/>
                                          </p:val>
                                        </p:tav>
                                      </p:tavLst>
                                    </p:anim>
                                    <p:anim calcmode="lin" valueType="num">
                                      <p:cBhvr>
                                        <p:cTn id="46" dur="750" fill="hold"/>
                                        <p:tgtEl>
                                          <p:spTgt spid="1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750"/>
                                        <p:tgtEl>
                                          <p:spTgt spid="23"/>
                                        </p:tgtEl>
                                      </p:cBhvr>
                                    </p:animEffect>
                                    <p:anim calcmode="lin" valueType="num">
                                      <p:cBhvr>
                                        <p:cTn id="50" dur="750" fill="hold"/>
                                        <p:tgtEl>
                                          <p:spTgt spid="23"/>
                                        </p:tgtEl>
                                        <p:attrNameLst>
                                          <p:attrName>ppt_x</p:attrName>
                                        </p:attrNameLst>
                                      </p:cBhvr>
                                      <p:tavLst>
                                        <p:tav tm="0">
                                          <p:val>
                                            <p:strVal val="#ppt_x"/>
                                          </p:val>
                                        </p:tav>
                                        <p:tav tm="100000">
                                          <p:val>
                                            <p:strVal val="#ppt_x"/>
                                          </p:val>
                                        </p:tav>
                                      </p:tavLst>
                                    </p:anim>
                                    <p:anim calcmode="lin" valueType="num">
                                      <p:cBhvr>
                                        <p:cTn id="51"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7"/>
          <p:cNvSpPr>
            <a:spLocks noChangeArrowheads="1"/>
          </p:cNvSpPr>
          <p:nvPr/>
        </p:nvSpPr>
        <p:spPr bwMode="auto">
          <a:xfrm>
            <a:off x="3767440" y="3486846"/>
            <a:ext cx="1517650" cy="1323975"/>
          </a:xfrm>
          <a:prstGeom prst="hexagon">
            <a:avLst>
              <a:gd name="adj" fmla="val 28652"/>
              <a:gd name="vf" fmla="val 115470"/>
            </a:avLst>
          </a:prstGeom>
          <a:solidFill>
            <a:schemeClr val="accent2">
              <a:alpha val="59999"/>
            </a:schemeClr>
          </a:solidFill>
          <a:ln>
            <a:noFill/>
          </a:ln>
        </p:spPr>
        <p:txBody>
          <a:bodyPr anchor="ctr"/>
          <a:lstStyle/>
          <a:p>
            <a:pPr marL="0" lvl="2" algn="ctr" fontAlgn="ctr">
              <a:buClr>
                <a:srgbClr val="FF0000"/>
              </a:buClr>
              <a:buSzPct val="70000"/>
              <a:buFont typeface="Wingdings" pitchFamily="2" charset="2"/>
              <a:buChar char="u"/>
              <a:tabLst>
                <a:tab pos="136525" algn="l"/>
              </a:tabLst>
            </a:pPr>
            <a:r>
              <a:rPr lang="en-US" sz="1400">
                <a:solidFill>
                  <a:srgbClr val="FFFFFF"/>
                </a:solidFill>
                <a:latin typeface="微软雅黑" pitchFamily="34" charset="-122"/>
                <a:ea typeface="微软雅黑" pitchFamily="34" charset="-122"/>
                <a:sym typeface="微软雅黑" pitchFamily="34" charset="-122"/>
              </a:rPr>
              <a:t> </a:t>
            </a:r>
            <a:endParaRPr lang="zh-CN" altLang="en-US"/>
          </a:p>
        </p:txBody>
      </p:sp>
      <p:sp>
        <p:nvSpPr>
          <p:cNvPr id="7" name="AutoShape 8"/>
          <p:cNvSpPr>
            <a:spLocks noChangeArrowheads="1"/>
          </p:cNvSpPr>
          <p:nvPr/>
        </p:nvSpPr>
        <p:spPr bwMode="auto">
          <a:xfrm>
            <a:off x="6332840" y="3035996"/>
            <a:ext cx="2600325" cy="2216150"/>
          </a:xfrm>
          <a:prstGeom prst="hexagon">
            <a:avLst>
              <a:gd name="adj" fmla="val 29334"/>
              <a:gd name="vf" fmla="val 115470"/>
            </a:avLst>
          </a:prstGeom>
          <a:solidFill>
            <a:schemeClr val="accent2"/>
          </a:solidFill>
          <a:ln>
            <a:noFill/>
          </a:ln>
        </p:spPr>
        <p:txBody>
          <a:bodyPr anchor="ctr"/>
          <a:lstStyle/>
          <a:p>
            <a:pPr fontAlgn="ctr">
              <a:lnSpc>
                <a:spcPct val="118000"/>
              </a:lnSpc>
              <a:buClr>
                <a:srgbClr val="FF0000"/>
              </a:buClr>
              <a:buSzPct val="70000"/>
              <a:tabLst>
                <a:tab pos="723900" algn="l"/>
                <a:tab pos="1447800" algn="l"/>
                <a:tab pos="2171700" algn="l"/>
                <a:tab pos="2895600" algn="l"/>
                <a:tab pos="3619500" algn="l"/>
                <a:tab pos="4343400" algn="l"/>
                <a:tab pos="5067300" algn="l"/>
                <a:tab pos="5791200" algn="l"/>
                <a:tab pos="6515100" algn="l"/>
                <a:tab pos="72390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cxnSp>
        <p:nvCxnSpPr>
          <p:cNvPr id="8" name="AutoShape 9"/>
          <p:cNvCxnSpPr>
            <a:cxnSpLocks noChangeShapeType="1"/>
            <a:stCxn id="6" idx="1"/>
            <a:endCxn id="7" idx="2"/>
          </p:cNvCxnSpPr>
          <p:nvPr/>
        </p:nvCxnSpPr>
        <p:spPr bwMode="auto">
          <a:xfrm>
            <a:off x="4515152" y="4137721"/>
            <a:ext cx="1819275" cy="6350"/>
          </a:xfrm>
          <a:prstGeom prst="straightConnector1">
            <a:avLst/>
          </a:prstGeom>
          <a:noFill/>
          <a:ln w="38100" cmpd="sng">
            <a:solidFill>
              <a:srgbClr val="2B2E30"/>
            </a:solidFill>
            <a:bevel/>
            <a:headEnd/>
            <a:tailEnd type="triangle" w="med" len="med"/>
          </a:ln>
          <a:extLst>
            <a:ext uri="{909E8E84-426E-40DD-AFC4-6F175D3DCCD1}">
              <a14:hiddenFill xmlns:a14="http://schemas.microsoft.com/office/drawing/2010/main" xmlns="">
                <a:noFill/>
              </a14:hiddenFill>
            </a:ext>
          </a:extLst>
        </p:spPr>
      </p:cxnSp>
      <p:sp>
        <p:nvSpPr>
          <p:cNvPr id="9" name="TextBox 147"/>
          <p:cNvSpPr>
            <a:spLocks noChangeArrowheads="1"/>
          </p:cNvSpPr>
          <p:nvPr/>
        </p:nvSpPr>
        <p:spPr bwMode="auto">
          <a:xfrm>
            <a:off x="6464602" y="3898772"/>
            <a:ext cx="226853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2000" b="1" dirty="0">
                <a:solidFill>
                  <a:srgbClr val="F8F8F8"/>
                </a:solidFill>
                <a:latin typeface="微软雅黑" pitchFamily="34" charset="-122"/>
                <a:ea typeface="微软雅黑" pitchFamily="34" charset="-122"/>
                <a:sym typeface="微软雅黑" pitchFamily="34" charset="-122"/>
              </a:rPr>
              <a:t>添加标题</a:t>
            </a:r>
            <a:endParaRPr lang="zh-CN" altLang="en-US" sz="2000" b="1" dirty="0">
              <a:solidFill>
                <a:srgbClr val="F8F8F8"/>
              </a:solidFill>
            </a:endParaRPr>
          </a:p>
        </p:txBody>
      </p:sp>
      <p:sp>
        <p:nvSpPr>
          <p:cNvPr id="10" name="AutoShape 1"/>
          <p:cNvSpPr>
            <a:spLocks noChangeArrowheads="1"/>
          </p:cNvSpPr>
          <p:nvPr/>
        </p:nvSpPr>
        <p:spPr bwMode="auto">
          <a:xfrm>
            <a:off x="2545065" y="1399283"/>
            <a:ext cx="1517650" cy="1323975"/>
          </a:xfrm>
          <a:prstGeom prst="hexagon">
            <a:avLst>
              <a:gd name="adj" fmla="val 28652"/>
              <a:gd name="vf" fmla="val 115470"/>
            </a:avLst>
          </a:prstGeom>
          <a:noFill/>
          <a:ln w="25400" cap="flat" cmpd="sng">
            <a:solidFill>
              <a:srgbClr val="2B2E30"/>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1" name="TextBox 147"/>
          <p:cNvSpPr>
            <a:spLocks noChangeArrowheads="1"/>
          </p:cNvSpPr>
          <p:nvPr/>
        </p:nvSpPr>
        <p:spPr bwMode="auto">
          <a:xfrm>
            <a:off x="2749852" y="1899346"/>
            <a:ext cx="10541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2" name="AutoShape 4"/>
          <p:cNvSpPr>
            <a:spLocks noChangeArrowheads="1"/>
          </p:cNvSpPr>
          <p:nvPr/>
        </p:nvSpPr>
        <p:spPr bwMode="auto">
          <a:xfrm>
            <a:off x="3769027" y="2083496"/>
            <a:ext cx="1517650" cy="1323975"/>
          </a:xfrm>
          <a:prstGeom prst="hexagon">
            <a:avLst>
              <a:gd name="adj" fmla="val 28652"/>
              <a:gd name="vf" fmla="val 115470"/>
            </a:avLst>
          </a:prstGeom>
          <a:noFill/>
          <a:ln w="25400" cap="flat" cmpd="sng">
            <a:solidFill>
              <a:srgbClr val="2B2E30"/>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3" name="TextBox 147"/>
          <p:cNvSpPr>
            <a:spLocks noChangeArrowheads="1"/>
          </p:cNvSpPr>
          <p:nvPr/>
        </p:nvSpPr>
        <p:spPr bwMode="auto">
          <a:xfrm>
            <a:off x="3964290" y="2542283"/>
            <a:ext cx="10541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4" name="AutoShape 2"/>
          <p:cNvSpPr>
            <a:spLocks noChangeArrowheads="1"/>
          </p:cNvSpPr>
          <p:nvPr/>
        </p:nvSpPr>
        <p:spPr bwMode="auto">
          <a:xfrm>
            <a:off x="1321102" y="2083496"/>
            <a:ext cx="1517650" cy="1323975"/>
          </a:xfrm>
          <a:prstGeom prst="hexagon">
            <a:avLst>
              <a:gd name="adj" fmla="val 28652"/>
              <a:gd name="vf" fmla="val 115470"/>
            </a:avLst>
          </a:prstGeom>
          <a:noFill/>
          <a:ln w="25400" cap="flat" cmpd="sng">
            <a:solidFill>
              <a:srgbClr val="2B2E30"/>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5" name="TextBox 147"/>
          <p:cNvSpPr>
            <a:spLocks noChangeArrowheads="1"/>
          </p:cNvSpPr>
          <p:nvPr/>
        </p:nvSpPr>
        <p:spPr bwMode="auto">
          <a:xfrm>
            <a:off x="1535415" y="2542283"/>
            <a:ext cx="10541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6" name="AutoShape 3"/>
          <p:cNvSpPr>
            <a:spLocks noChangeArrowheads="1"/>
          </p:cNvSpPr>
          <p:nvPr/>
        </p:nvSpPr>
        <p:spPr bwMode="auto">
          <a:xfrm>
            <a:off x="1321102" y="3486846"/>
            <a:ext cx="1517650" cy="1323975"/>
          </a:xfrm>
          <a:prstGeom prst="hexagon">
            <a:avLst>
              <a:gd name="adj" fmla="val 28652"/>
              <a:gd name="vf" fmla="val 115470"/>
            </a:avLst>
          </a:prstGeom>
          <a:noFill/>
          <a:ln w="25400" cap="flat" cmpd="sng">
            <a:solidFill>
              <a:srgbClr val="2B2E30"/>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17" name="TextBox 147"/>
          <p:cNvSpPr>
            <a:spLocks noChangeArrowheads="1"/>
          </p:cNvSpPr>
          <p:nvPr/>
        </p:nvSpPr>
        <p:spPr bwMode="auto">
          <a:xfrm>
            <a:off x="1535415" y="3971033"/>
            <a:ext cx="10541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dirty="0">
                <a:solidFill>
                  <a:srgbClr val="2B2E30"/>
                </a:solidFill>
                <a:latin typeface="微软雅黑" pitchFamily="34" charset="-122"/>
                <a:ea typeface="微软雅黑" pitchFamily="34" charset="-122"/>
                <a:sym typeface="微软雅黑" pitchFamily="34" charset="-122"/>
              </a:rPr>
              <a:t>添加标题</a:t>
            </a:r>
            <a:endParaRPr lang="zh-CN" altLang="en-US" dirty="0">
              <a:solidFill>
                <a:srgbClr val="2B2E30"/>
              </a:solidFill>
            </a:endParaRPr>
          </a:p>
        </p:txBody>
      </p:sp>
      <p:sp>
        <p:nvSpPr>
          <p:cNvPr id="18" name="AutoShape 6"/>
          <p:cNvSpPr>
            <a:spLocks noChangeArrowheads="1"/>
          </p:cNvSpPr>
          <p:nvPr/>
        </p:nvSpPr>
        <p:spPr bwMode="auto">
          <a:xfrm>
            <a:off x="2545065" y="4207571"/>
            <a:ext cx="1517650" cy="1323975"/>
          </a:xfrm>
          <a:prstGeom prst="hexagon">
            <a:avLst>
              <a:gd name="adj" fmla="val 28652"/>
              <a:gd name="vf" fmla="val 115470"/>
            </a:avLst>
          </a:prstGeom>
          <a:noFill/>
          <a:ln w="25400" cap="flat" cmpd="sng">
            <a:solidFill>
              <a:srgbClr val="2B2E30"/>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fontAlgn="ctr">
              <a:buClr>
                <a:srgbClr val="FF0000"/>
              </a:buClr>
              <a:buSzPct val="70000"/>
              <a:buFont typeface="Wingdings" pitchFamily="2" charset="2"/>
              <a:buChar char="u"/>
              <a:tabLst>
                <a:tab pos="723900" algn="l"/>
                <a:tab pos="1447800" algn="l"/>
              </a:tabLst>
            </a:pPr>
            <a:endParaRPr lang="zh-CN" altLang="zh-CN" sz="1600">
              <a:solidFill>
                <a:schemeClr val="bg1"/>
              </a:solidFill>
              <a:latin typeface="微软雅黑" pitchFamily="34" charset="-122"/>
              <a:ea typeface="微软雅黑" pitchFamily="34" charset="-122"/>
              <a:sym typeface="微软雅黑" pitchFamily="34" charset="-122"/>
            </a:endParaRPr>
          </a:p>
        </p:txBody>
      </p:sp>
      <p:sp>
        <p:nvSpPr>
          <p:cNvPr id="20" name="TextBox 147"/>
          <p:cNvSpPr>
            <a:spLocks noChangeArrowheads="1"/>
          </p:cNvSpPr>
          <p:nvPr/>
        </p:nvSpPr>
        <p:spPr bwMode="auto">
          <a:xfrm>
            <a:off x="2749852" y="4685408"/>
            <a:ext cx="10541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400">
                <a:solidFill>
                  <a:srgbClr val="2B2E30"/>
                </a:solidFill>
                <a:latin typeface="微软雅黑" pitchFamily="34" charset="-122"/>
                <a:ea typeface="微软雅黑" pitchFamily="34" charset="-122"/>
                <a:sym typeface="微软雅黑" pitchFamily="34" charset="-122"/>
              </a:rPr>
              <a:t>添加标题</a:t>
            </a:r>
            <a:endParaRPr lang="zh-CN" altLang="en-US">
              <a:solidFill>
                <a:srgbClr val="2B2E30"/>
              </a:solidFill>
            </a:endParaRPr>
          </a:p>
        </p:txBody>
      </p:sp>
      <p:sp>
        <p:nvSpPr>
          <p:cNvPr id="21" name="AutoShape 5"/>
          <p:cNvSpPr>
            <a:spLocks noChangeArrowheads="1"/>
          </p:cNvSpPr>
          <p:nvPr/>
        </p:nvSpPr>
        <p:spPr bwMode="auto">
          <a:xfrm>
            <a:off x="2545065" y="2802633"/>
            <a:ext cx="1517650" cy="1323975"/>
          </a:xfrm>
          <a:prstGeom prst="hexagon">
            <a:avLst>
              <a:gd name="adj" fmla="val 28652"/>
              <a:gd name="vf" fmla="val 115470"/>
            </a:avLst>
          </a:prstGeom>
          <a:solidFill>
            <a:schemeClr val="accent3"/>
          </a:solidFill>
          <a:ln>
            <a:noFill/>
          </a:ln>
        </p:spPr>
        <p:txBody>
          <a:bodyPr anchor="ctr"/>
          <a:lstStyle/>
          <a:p>
            <a:pPr algn="ctr" fontAlgn="ctr">
              <a:buClr>
                <a:srgbClr val="FF0000"/>
              </a:buClr>
              <a:buSzPct val="70000"/>
              <a:tabLst>
                <a:tab pos="723900" algn="l"/>
                <a:tab pos="1447800" algn="l"/>
              </a:tabLst>
            </a:pPr>
            <a:endParaRPr lang="zh-CN" altLang="zh-CN" sz="1600" b="1">
              <a:solidFill>
                <a:schemeClr val="bg1"/>
              </a:solidFill>
              <a:latin typeface="微软雅黑" pitchFamily="34" charset="-122"/>
              <a:ea typeface="微软雅黑" pitchFamily="34" charset="-122"/>
              <a:sym typeface="微软雅黑" pitchFamily="34" charset="-122"/>
            </a:endParaRPr>
          </a:p>
        </p:txBody>
      </p:sp>
      <p:sp>
        <p:nvSpPr>
          <p:cNvPr id="22" name="TextBox 147"/>
          <p:cNvSpPr>
            <a:spLocks noChangeArrowheads="1"/>
          </p:cNvSpPr>
          <p:nvPr/>
        </p:nvSpPr>
        <p:spPr bwMode="auto">
          <a:xfrm>
            <a:off x="2767315" y="3136693"/>
            <a:ext cx="1054100" cy="646331"/>
          </a:xfrm>
          <a:prstGeom prst="rect">
            <a:avLst/>
          </a:prstGeom>
          <a:noFill/>
          <a:ln>
            <a:noFill/>
          </a:ln>
          <a:extLst/>
        </p:spPr>
        <p:txBody>
          <a:bodyPr anchor="ctr">
            <a:spAutoFit/>
          </a:bodyPr>
          <a:lstStyle/>
          <a:p>
            <a:pPr algn="ctr" fontAlgn="ctr">
              <a:buClr>
                <a:srgbClr val="FF0000"/>
              </a:buClr>
              <a:buSzPct val="70000"/>
            </a:pPr>
            <a:r>
              <a:rPr lang="zh-CN" altLang="en-US" dirty="0">
                <a:solidFill>
                  <a:srgbClr val="F8F8F8"/>
                </a:solidFill>
                <a:latin typeface="微软雅黑" pitchFamily="34" charset="-122"/>
                <a:ea typeface="微软雅黑" pitchFamily="34" charset="-122"/>
                <a:sym typeface="微软雅黑" pitchFamily="34" charset="-122"/>
              </a:rPr>
              <a:t>添加标题</a:t>
            </a:r>
            <a:endParaRPr lang="zh-CN" altLang="en-US" dirty="0">
              <a:solidFill>
                <a:srgbClr val="F8F8F8"/>
              </a:solidFill>
            </a:endParaRPr>
          </a:p>
        </p:txBody>
      </p:sp>
      <p:sp>
        <p:nvSpPr>
          <p:cNvPr id="23" name="TextBox 22"/>
          <p:cNvSpPr txBox="1"/>
          <p:nvPr/>
        </p:nvSpPr>
        <p:spPr>
          <a:xfrm>
            <a:off x="6332840" y="1357442"/>
            <a:ext cx="3168352"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24" name="TextBox 23"/>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5" name="直接连接符 24"/>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6" name="组合 25"/>
          <p:cNvGrpSpPr/>
          <p:nvPr/>
        </p:nvGrpSpPr>
        <p:grpSpPr>
          <a:xfrm>
            <a:off x="153943" y="233850"/>
            <a:ext cx="1074018" cy="536250"/>
            <a:chOff x="4662492" y="2938459"/>
            <a:chExt cx="1119183" cy="558799"/>
          </a:xfrm>
        </p:grpSpPr>
        <p:sp>
          <p:nvSpPr>
            <p:cNvPr id="27"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308242671"/>
      </p:ext>
    </p:extLst>
  </p:cSld>
  <p:clrMapOvr>
    <a:masterClrMapping/>
  </p:clrMapOvr>
  <mc:AlternateContent xmlns:mc="http://schemas.openxmlformats.org/markup-compatibility/2006">
    <mc:Choice xmlns:p14="http://schemas.microsoft.com/office/powerpoint/2010/main" xmlns="" Requires="p14">
      <p:transition spd="slow" p14:dur="800" advTm="5841">
        <p14:pan dir="u"/>
      </p:transition>
    </mc:Choice>
    <mc:Fallback>
      <p:transition spd="slow" advTm="58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300"/>
                                        <p:tgtEl>
                                          <p:spTgt spid="2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300"/>
                                        <p:tgtEl>
                                          <p:spTgt spid="2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4"/>
                                        </p:tgtEl>
                                        <p:attrNameLst>
                                          <p:attrName>ppt_y</p:attrName>
                                        </p:attrNameLst>
                                      </p:cBhvr>
                                      <p:tavLst>
                                        <p:tav tm="0">
                                          <p:val>
                                            <p:strVal val="#ppt_y"/>
                                          </p:val>
                                        </p:tav>
                                        <p:tav tm="100000">
                                          <p:val>
                                            <p:strVal val="#ppt_y"/>
                                          </p:val>
                                        </p:tav>
                                      </p:tavLst>
                                    </p:anim>
                                    <p:anim calcmode="lin" valueType="num">
                                      <p:cBhvr>
                                        <p:cTn id="17"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4"/>
                                        </p:tgtEl>
                                      </p:cBhvr>
                                    </p:animEffect>
                                  </p:childTnLst>
                                </p:cTn>
                              </p:par>
                            </p:childTnLst>
                          </p:cTn>
                        </p:par>
                        <p:par>
                          <p:cTn id="20" fill="hold">
                            <p:stCondLst>
                              <p:cond delay="1080"/>
                            </p:stCondLst>
                            <p:childTnLst>
                              <p:par>
                                <p:cTn id="21" presetID="42"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strVal val="#ppt_x"/>
                                          </p:val>
                                        </p:tav>
                                        <p:tav tm="100000">
                                          <p:val>
                                            <p:strVal val="#ppt_x"/>
                                          </p:val>
                                        </p:tav>
                                      </p:tavLst>
                                    </p:anim>
                                    <p:anim calcmode="lin" valueType="num">
                                      <p:cBhvr>
                                        <p:cTn id="25" dur="50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1580"/>
                            </p:stCondLst>
                            <p:childTnLst>
                              <p:par>
                                <p:cTn id="27" presetID="53" presetClass="entr" presetSubtype="16"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0.27814 -0.39653 L 4.13685E-6 -2.22222E-6 " pathEditMode="relative" rAng="0" ptsTypes="AA">
                                      <p:cBhvr>
                                        <p:cTn id="40" dur="1000" fill="hold"/>
                                        <p:tgtEl>
                                          <p:spTgt spid="14"/>
                                        </p:tgtEl>
                                        <p:attrNameLst>
                                          <p:attrName>ppt_x</p:attrName>
                                          <p:attrName>ppt_y</p:attrName>
                                        </p:attrNameLst>
                                      </p:cBhvr>
                                      <p:rCtr x="13907" y="19815"/>
                                    </p:animMotion>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49" presetClass="path" presetSubtype="0" accel="50000" decel="50000" fill="hold" grpId="1" nodeType="withEffect">
                                  <p:stCondLst>
                                    <p:cond delay="0"/>
                                  </p:stCondLst>
                                  <p:childTnLst>
                                    <p:animMotion origin="layout" path="M 4.9304E-6 -0.49629 L 4.9304E-6 -3.7037E-6 " pathEditMode="relative" rAng="0" ptsTypes="AA">
                                      <p:cBhvr>
                                        <p:cTn id="44" dur="1000" fill="hold"/>
                                        <p:tgtEl>
                                          <p:spTgt spid="10"/>
                                        </p:tgtEl>
                                        <p:attrNameLst>
                                          <p:attrName>ppt_x</p:attrName>
                                          <p:attrName>ppt_y</p:attrName>
                                        </p:attrNameLst>
                                      </p:cBhvr>
                                      <p:rCtr x="0" y="24815"/>
                                    </p:animMotion>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56" presetClass="path" presetSubtype="0" accel="50000" decel="50000" fill="hold" grpId="1" nodeType="withEffect">
                                  <p:stCondLst>
                                    <p:cond delay="0"/>
                                  </p:stCondLst>
                                  <p:childTnLst>
                                    <p:animMotion origin="layout" path="M -4.27605E-6 -2.22222E-6 L 0.37687 -0.50139 " pathEditMode="relative" rAng="0" ptsTypes="AA">
                                      <p:cBhvr>
                                        <p:cTn id="48" dur="1000" spd="-100000" fill="hold"/>
                                        <p:tgtEl>
                                          <p:spTgt spid="12"/>
                                        </p:tgtEl>
                                        <p:attrNameLst>
                                          <p:attrName>ppt_x</p:attrName>
                                          <p:attrName>ppt_y</p:attrName>
                                        </p:attrNameLst>
                                      </p:cBhvr>
                                      <p:rCtr x="18837" y="-25069"/>
                                    </p:animMotion>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0.27814 0.25996 L 4.13685E-6 -1.85185E-6 " pathEditMode="relative" rAng="0" ptsTypes="AA">
                                      <p:cBhvr>
                                        <p:cTn id="52" dur="1000" fill="hold"/>
                                        <p:tgtEl>
                                          <p:spTgt spid="16"/>
                                        </p:tgtEl>
                                        <p:attrNameLst>
                                          <p:attrName>ppt_x</p:attrName>
                                          <p:attrName>ppt_y</p:attrName>
                                        </p:attrNameLst>
                                      </p:cBhvr>
                                      <p:rCtr x="13907" y="-13009"/>
                                    </p:animMotion>
                                  </p:childTnLst>
                                </p:cTn>
                              </p:par>
                              <p:par>
                                <p:cTn id="53" presetID="1"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par>
                                <p:cTn id="55" presetID="49" presetClass="path" presetSubtype="0" accel="50000" decel="50000" fill="hold" grpId="1" nodeType="withEffect">
                                  <p:stCondLst>
                                    <p:cond delay="0"/>
                                  </p:stCondLst>
                                  <p:childTnLst>
                                    <p:animMotion origin="layout" path="M 4.9304E-6 0.32269 L 4.9304E-6 -4.44444E-6 " pathEditMode="relative" rAng="0" ptsTypes="AA">
                                      <p:cBhvr>
                                        <p:cTn id="56" dur="1000" fill="hold"/>
                                        <p:tgtEl>
                                          <p:spTgt spid="18"/>
                                        </p:tgtEl>
                                        <p:attrNameLst>
                                          <p:attrName>ppt_x</p:attrName>
                                          <p:attrName>ppt_y</p:attrName>
                                        </p:attrNameLst>
                                      </p:cBhvr>
                                      <p:rCtr x="0" y="-16134"/>
                                    </p:animMotion>
                                  </p:childTnLst>
                                </p:cTn>
                              </p:par>
                              <p:par>
                                <p:cTn id="57" presetID="1" presetClass="entr" presetSubtype="0" fill="hold" grpId="1" nodeType="withEffect">
                                  <p:stCondLst>
                                    <p:cond delay="0"/>
                                  </p:stCondLst>
                                  <p:childTnLst>
                                    <p:set>
                                      <p:cBhvr>
                                        <p:cTn id="58" dur="1" fill="hold">
                                          <p:stCondLst>
                                            <p:cond delay="0"/>
                                          </p:stCondLst>
                                        </p:cTn>
                                        <p:tgtEl>
                                          <p:spTgt spid="6"/>
                                        </p:tgtEl>
                                        <p:attrNameLst>
                                          <p:attrName>style.visibility</p:attrName>
                                        </p:attrNameLst>
                                      </p:cBhvr>
                                      <p:to>
                                        <p:strVal val="visible"/>
                                      </p:to>
                                    </p:set>
                                  </p:childTnLst>
                                </p:cTn>
                              </p:par>
                              <p:par>
                                <p:cTn id="59" presetID="49" presetClass="path" presetSubtype="0" accel="50000" decel="50000" fill="hold" grpId="0" nodeType="withEffect">
                                  <p:stCondLst>
                                    <p:cond delay="0"/>
                                  </p:stCondLst>
                                  <p:childTnLst>
                                    <p:animMotion origin="layout" path="M 0.35931 0.3963 L -4.18629E-6 -1.85185E-6 " pathEditMode="relative" rAng="0" ptsTypes="AA">
                                      <p:cBhvr>
                                        <p:cTn id="60" dur="1000" fill="hold"/>
                                        <p:tgtEl>
                                          <p:spTgt spid="6"/>
                                        </p:tgtEl>
                                        <p:attrNameLst>
                                          <p:attrName>ppt_x</p:attrName>
                                          <p:attrName>ppt_y</p:attrName>
                                        </p:attrNameLst>
                                      </p:cBhvr>
                                      <p:rCtr x="-17965" y="-19815"/>
                                    </p:animMotion>
                                  </p:childTnLst>
                                </p:cTn>
                              </p:par>
                            </p:childTnLst>
                          </p:cTn>
                        </p:par>
                        <p:par>
                          <p:cTn id="61" fill="hold">
                            <p:stCondLst>
                              <p:cond delay="2580"/>
                            </p:stCondLst>
                            <p:childTnLst>
                              <p:par>
                                <p:cTn id="62" presetID="31"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 calcmode="lin" valueType="num">
                                      <p:cBhvr>
                                        <p:cTn id="66" dur="500" fill="hold"/>
                                        <p:tgtEl>
                                          <p:spTgt spid="11"/>
                                        </p:tgtEl>
                                        <p:attrNameLst>
                                          <p:attrName>style.rotation</p:attrName>
                                        </p:attrNameLst>
                                      </p:cBhvr>
                                      <p:tavLst>
                                        <p:tav tm="0">
                                          <p:val>
                                            <p:fltVal val="90"/>
                                          </p:val>
                                        </p:tav>
                                        <p:tav tm="100000">
                                          <p:val>
                                            <p:fltVal val="0"/>
                                          </p:val>
                                        </p:tav>
                                      </p:tavLst>
                                    </p:anim>
                                    <p:animEffect transition="in" filter="fade">
                                      <p:cBhvr>
                                        <p:cTn id="67" dur="500"/>
                                        <p:tgtEl>
                                          <p:spTgt spid="11"/>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 calcmode="lin" valueType="num">
                                      <p:cBhvr>
                                        <p:cTn id="72" dur="500" fill="hold"/>
                                        <p:tgtEl>
                                          <p:spTgt spid="13"/>
                                        </p:tgtEl>
                                        <p:attrNameLst>
                                          <p:attrName>style.rotation</p:attrName>
                                        </p:attrNameLst>
                                      </p:cBhvr>
                                      <p:tavLst>
                                        <p:tav tm="0">
                                          <p:val>
                                            <p:fltVal val="90"/>
                                          </p:val>
                                        </p:tav>
                                        <p:tav tm="100000">
                                          <p:val>
                                            <p:fltVal val="0"/>
                                          </p:val>
                                        </p:tav>
                                      </p:tavLst>
                                    </p:anim>
                                    <p:animEffect transition="in" filter="fade">
                                      <p:cBhvr>
                                        <p:cTn id="73" dur="500"/>
                                        <p:tgtEl>
                                          <p:spTgt spid="13"/>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anim calcmode="lin" valueType="num">
                                      <p:cBhvr>
                                        <p:cTn id="78" dur="500" fill="hold"/>
                                        <p:tgtEl>
                                          <p:spTgt spid="15"/>
                                        </p:tgtEl>
                                        <p:attrNameLst>
                                          <p:attrName>style.rotation</p:attrName>
                                        </p:attrNameLst>
                                      </p:cBhvr>
                                      <p:tavLst>
                                        <p:tav tm="0">
                                          <p:val>
                                            <p:fltVal val="90"/>
                                          </p:val>
                                        </p:tav>
                                        <p:tav tm="100000">
                                          <p:val>
                                            <p:fltVal val="0"/>
                                          </p:val>
                                        </p:tav>
                                      </p:tavLst>
                                    </p:anim>
                                    <p:animEffect transition="in" filter="fade">
                                      <p:cBhvr>
                                        <p:cTn id="79" dur="500"/>
                                        <p:tgtEl>
                                          <p:spTgt spid="15"/>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p:cTn id="82" dur="500" fill="hold"/>
                                        <p:tgtEl>
                                          <p:spTgt spid="17"/>
                                        </p:tgtEl>
                                        <p:attrNameLst>
                                          <p:attrName>ppt_w</p:attrName>
                                        </p:attrNameLst>
                                      </p:cBhvr>
                                      <p:tavLst>
                                        <p:tav tm="0">
                                          <p:val>
                                            <p:fltVal val="0"/>
                                          </p:val>
                                        </p:tav>
                                        <p:tav tm="100000">
                                          <p:val>
                                            <p:strVal val="#ppt_w"/>
                                          </p:val>
                                        </p:tav>
                                      </p:tavLst>
                                    </p:anim>
                                    <p:anim calcmode="lin" valueType="num">
                                      <p:cBhvr>
                                        <p:cTn id="83" dur="500" fill="hold"/>
                                        <p:tgtEl>
                                          <p:spTgt spid="17"/>
                                        </p:tgtEl>
                                        <p:attrNameLst>
                                          <p:attrName>ppt_h</p:attrName>
                                        </p:attrNameLst>
                                      </p:cBhvr>
                                      <p:tavLst>
                                        <p:tav tm="0">
                                          <p:val>
                                            <p:fltVal val="0"/>
                                          </p:val>
                                        </p:tav>
                                        <p:tav tm="100000">
                                          <p:val>
                                            <p:strVal val="#ppt_h"/>
                                          </p:val>
                                        </p:tav>
                                      </p:tavLst>
                                    </p:anim>
                                    <p:anim calcmode="lin" valueType="num">
                                      <p:cBhvr>
                                        <p:cTn id="84" dur="500" fill="hold"/>
                                        <p:tgtEl>
                                          <p:spTgt spid="17"/>
                                        </p:tgtEl>
                                        <p:attrNameLst>
                                          <p:attrName>style.rotation</p:attrName>
                                        </p:attrNameLst>
                                      </p:cBhvr>
                                      <p:tavLst>
                                        <p:tav tm="0">
                                          <p:val>
                                            <p:fltVal val="90"/>
                                          </p:val>
                                        </p:tav>
                                        <p:tav tm="100000">
                                          <p:val>
                                            <p:fltVal val="0"/>
                                          </p:val>
                                        </p:tav>
                                      </p:tavLst>
                                    </p:anim>
                                    <p:animEffect transition="in" filter="fade">
                                      <p:cBhvr>
                                        <p:cTn id="85" dur="500"/>
                                        <p:tgtEl>
                                          <p:spTgt spid="17"/>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p:cTn id="88" dur="500" fill="hold"/>
                                        <p:tgtEl>
                                          <p:spTgt spid="20"/>
                                        </p:tgtEl>
                                        <p:attrNameLst>
                                          <p:attrName>ppt_w</p:attrName>
                                        </p:attrNameLst>
                                      </p:cBhvr>
                                      <p:tavLst>
                                        <p:tav tm="0">
                                          <p:val>
                                            <p:fltVal val="0"/>
                                          </p:val>
                                        </p:tav>
                                        <p:tav tm="100000">
                                          <p:val>
                                            <p:strVal val="#ppt_w"/>
                                          </p:val>
                                        </p:tav>
                                      </p:tavLst>
                                    </p:anim>
                                    <p:anim calcmode="lin" valueType="num">
                                      <p:cBhvr>
                                        <p:cTn id="89" dur="500" fill="hold"/>
                                        <p:tgtEl>
                                          <p:spTgt spid="20"/>
                                        </p:tgtEl>
                                        <p:attrNameLst>
                                          <p:attrName>ppt_h</p:attrName>
                                        </p:attrNameLst>
                                      </p:cBhvr>
                                      <p:tavLst>
                                        <p:tav tm="0">
                                          <p:val>
                                            <p:fltVal val="0"/>
                                          </p:val>
                                        </p:tav>
                                        <p:tav tm="100000">
                                          <p:val>
                                            <p:strVal val="#ppt_h"/>
                                          </p:val>
                                        </p:tav>
                                      </p:tavLst>
                                    </p:anim>
                                    <p:anim calcmode="lin" valueType="num">
                                      <p:cBhvr>
                                        <p:cTn id="90" dur="500" fill="hold"/>
                                        <p:tgtEl>
                                          <p:spTgt spid="20"/>
                                        </p:tgtEl>
                                        <p:attrNameLst>
                                          <p:attrName>style.rotation</p:attrName>
                                        </p:attrNameLst>
                                      </p:cBhvr>
                                      <p:tavLst>
                                        <p:tav tm="0">
                                          <p:val>
                                            <p:fltVal val="90"/>
                                          </p:val>
                                        </p:tav>
                                        <p:tav tm="100000">
                                          <p:val>
                                            <p:fltVal val="0"/>
                                          </p:val>
                                        </p:tav>
                                      </p:tavLst>
                                    </p:anim>
                                    <p:animEffect transition="in" filter="fade">
                                      <p:cBhvr>
                                        <p:cTn id="91" dur="500"/>
                                        <p:tgtEl>
                                          <p:spTgt spid="20"/>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p:cTn id="94" dur="500" fill="hold"/>
                                        <p:tgtEl>
                                          <p:spTgt spid="9"/>
                                        </p:tgtEl>
                                        <p:attrNameLst>
                                          <p:attrName>ppt_w</p:attrName>
                                        </p:attrNameLst>
                                      </p:cBhvr>
                                      <p:tavLst>
                                        <p:tav tm="0">
                                          <p:val>
                                            <p:fltVal val="0"/>
                                          </p:val>
                                        </p:tav>
                                        <p:tav tm="100000">
                                          <p:val>
                                            <p:strVal val="#ppt_w"/>
                                          </p:val>
                                        </p:tav>
                                      </p:tavLst>
                                    </p:anim>
                                    <p:anim calcmode="lin" valueType="num">
                                      <p:cBhvr>
                                        <p:cTn id="95" dur="500" fill="hold"/>
                                        <p:tgtEl>
                                          <p:spTgt spid="9"/>
                                        </p:tgtEl>
                                        <p:attrNameLst>
                                          <p:attrName>ppt_h</p:attrName>
                                        </p:attrNameLst>
                                      </p:cBhvr>
                                      <p:tavLst>
                                        <p:tav tm="0">
                                          <p:val>
                                            <p:fltVal val="0"/>
                                          </p:val>
                                        </p:tav>
                                        <p:tav tm="100000">
                                          <p:val>
                                            <p:strVal val="#ppt_h"/>
                                          </p:val>
                                        </p:tav>
                                      </p:tavLst>
                                    </p:anim>
                                    <p:anim calcmode="lin" valueType="num">
                                      <p:cBhvr>
                                        <p:cTn id="96" dur="500" fill="hold"/>
                                        <p:tgtEl>
                                          <p:spTgt spid="9"/>
                                        </p:tgtEl>
                                        <p:attrNameLst>
                                          <p:attrName>style.rotation</p:attrName>
                                        </p:attrNameLst>
                                      </p:cBhvr>
                                      <p:tavLst>
                                        <p:tav tm="0">
                                          <p:val>
                                            <p:fltVal val="90"/>
                                          </p:val>
                                        </p:tav>
                                        <p:tav tm="100000">
                                          <p:val>
                                            <p:fltVal val="0"/>
                                          </p:val>
                                        </p:tav>
                                      </p:tavLst>
                                    </p:anim>
                                    <p:animEffect transition="in" filter="fade">
                                      <p:cBhvr>
                                        <p:cTn id="97" dur="500"/>
                                        <p:tgtEl>
                                          <p:spTgt spid="9"/>
                                        </p:tgtEl>
                                      </p:cBhvr>
                                    </p:animEffect>
                                  </p:childTnLst>
                                </p:cTn>
                              </p:par>
                            </p:childTnLst>
                          </p:cTn>
                        </p:par>
                        <p:par>
                          <p:cTn id="98" fill="hold">
                            <p:stCondLst>
                              <p:cond delay="3080"/>
                            </p:stCondLst>
                            <p:childTnLst>
                              <p:par>
                                <p:cTn id="99" presetID="26" presetClass="emph" presetSubtype="0" fill="hold" grpId="2" nodeType="afterEffect">
                                  <p:stCondLst>
                                    <p:cond delay="0"/>
                                  </p:stCondLst>
                                  <p:childTnLst>
                                    <p:animEffect transition="out" filter="fade">
                                      <p:cBhvr>
                                        <p:cTn id="100" dur="500" tmFilter="0, 0; .2, .5; .8, .5; 1, 0"/>
                                        <p:tgtEl>
                                          <p:spTgt spid="6"/>
                                        </p:tgtEl>
                                      </p:cBhvr>
                                    </p:animEffect>
                                    <p:animScale>
                                      <p:cBhvr>
                                        <p:cTn id="101" dur="250" autoRev="1" fill="hold"/>
                                        <p:tgtEl>
                                          <p:spTgt spid="6"/>
                                        </p:tgtEl>
                                      </p:cBhvr>
                                      <p:by x="105000" y="105000"/>
                                    </p:animScale>
                                  </p:childTnLst>
                                </p:cTn>
                              </p:par>
                            </p:childTnLst>
                          </p:cTn>
                        </p:par>
                        <p:par>
                          <p:cTn id="102" fill="hold">
                            <p:stCondLst>
                              <p:cond delay="3580"/>
                            </p:stCondLst>
                            <p:childTnLst>
                              <p:par>
                                <p:cTn id="103" presetID="22" presetClass="entr" presetSubtype="8" fill="hold" nodeType="afterEffect">
                                  <p:stCondLst>
                                    <p:cond delay="0"/>
                                  </p:stCondLst>
                                  <p:childTnLst>
                                    <p:set>
                                      <p:cBhvr>
                                        <p:cTn id="104" dur="1" fill="hold">
                                          <p:stCondLst>
                                            <p:cond delay="0"/>
                                          </p:stCondLst>
                                        </p:cTn>
                                        <p:tgtEl>
                                          <p:spTgt spid="8"/>
                                        </p:tgtEl>
                                        <p:attrNameLst>
                                          <p:attrName>style.visibility</p:attrName>
                                        </p:attrNameLst>
                                      </p:cBhvr>
                                      <p:to>
                                        <p:strVal val="visible"/>
                                      </p:to>
                                    </p:set>
                                    <p:animEffect transition="in" filter="wipe(left)">
                                      <p:cBhvr>
                                        <p:cTn id="105" dur="500"/>
                                        <p:tgtEl>
                                          <p:spTgt spid="8"/>
                                        </p:tgtEl>
                                      </p:cBhvr>
                                    </p:animEffect>
                                  </p:childTnLst>
                                </p:cTn>
                              </p:par>
                            </p:childTnLst>
                          </p:cTn>
                        </p:par>
                        <p:par>
                          <p:cTn id="106" fill="hold">
                            <p:stCondLst>
                              <p:cond delay="4080"/>
                            </p:stCondLst>
                            <p:childTnLst>
                              <p:par>
                                <p:cTn id="107" presetID="10" presetClass="entr" presetSubtype="0" fill="hold" grpId="0" nodeType="after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fade">
                                      <p:cBhvr>
                                        <p:cTn id="109" dur="500"/>
                                        <p:tgtEl>
                                          <p:spTgt spid="7"/>
                                        </p:tgtEl>
                                      </p:cBhvr>
                                    </p:animEffect>
                                  </p:childTnLst>
                                </p:cTn>
                              </p:par>
                            </p:childTnLst>
                          </p:cTn>
                        </p:par>
                        <p:par>
                          <p:cTn id="110" fill="hold">
                            <p:stCondLst>
                              <p:cond delay="4580"/>
                            </p:stCondLst>
                            <p:childTnLst>
                              <p:par>
                                <p:cTn id="111" presetID="26" presetClass="emph" presetSubtype="0" fill="hold" grpId="1" nodeType="afterEffect">
                                  <p:stCondLst>
                                    <p:cond delay="0"/>
                                  </p:stCondLst>
                                  <p:childTnLst>
                                    <p:animEffect transition="out" filter="fade">
                                      <p:cBhvr>
                                        <p:cTn id="112" dur="500" tmFilter="0, 0; .2, .5; .8, .5; 1, 0"/>
                                        <p:tgtEl>
                                          <p:spTgt spid="7"/>
                                        </p:tgtEl>
                                      </p:cBhvr>
                                    </p:animEffect>
                                    <p:animScale>
                                      <p:cBhvr>
                                        <p:cTn id="113"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7" grpId="0" animBg="1"/>
      <p:bldP spid="7" grpId="1" animBg="1"/>
      <p:bldP spid="9" grpId="0"/>
      <p:bldP spid="10" grpId="0" animBg="1"/>
      <p:bldP spid="10" grpId="1" animBg="1"/>
      <p:bldP spid="11" grpId="0"/>
      <p:bldP spid="12" grpId="0" animBg="1"/>
      <p:bldP spid="12" grpId="1" animBg="1"/>
      <p:bldP spid="13" grpId="0"/>
      <p:bldP spid="14" grpId="0" animBg="1"/>
      <p:bldP spid="14" grpId="1" animBg="1"/>
      <p:bldP spid="15" grpId="0"/>
      <p:bldP spid="16" grpId="0" animBg="1"/>
      <p:bldP spid="16" grpId="1" animBg="1"/>
      <p:bldP spid="17" grpId="0"/>
      <p:bldP spid="18" grpId="0" animBg="1"/>
      <p:bldP spid="18" grpId="1" animBg="1"/>
      <p:bldP spid="20" grpId="0"/>
      <p:bldP spid="21" grpId="0" animBg="1"/>
      <p:bldP spid="22" grpId="0"/>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25038" y="1772817"/>
            <a:ext cx="5047331" cy="3309726"/>
          </a:xfrm>
          <a:prstGeom prst="rect">
            <a:avLst/>
          </a:prstGeom>
          <a:noFill/>
          <a:ln w="28575">
            <a:solidFill>
              <a:schemeClr val="bg1"/>
            </a:solidFill>
          </a:ln>
          <a:effectLst>
            <a:outerShdw blurRad="63500" algn="ctr" rotWithShape="0">
              <a:prstClr val="black">
                <a:alpha val="40000"/>
              </a:prstClr>
            </a:outerShdw>
          </a:effectLst>
        </p:spPr>
      </p:pic>
      <p:sp>
        <p:nvSpPr>
          <p:cNvPr id="7" name="TextBox 6"/>
          <p:cNvSpPr txBox="1"/>
          <p:nvPr/>
        </p:nvSpPr>
        <p:spPr>
          <a:xfrm>
            <a:off x="2347433" y="1772816"/>
            <a:ext cx="3168352"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cxnSp>
        <p:nvCxnSpPr>
          <p:cNvPr id="8" name="直接连接符 7"/>
          <p:cNvCxnSpPr/>
          <p:nvPr/>
        </p:nvCxnSpPr>
        <p:spPr bwMode="auto">
          <a:xfrm>
            <a:off x="1267313" y="3307081"/>
            <a:ext cx="4248472" cy="0"/>
          </a:xfrm>
          <a:prstGeom prst="line">
            <a:avLst/>
          </a:prstGeom>
          <a:solidFill>
            <a:schemeClr val="accent1"/>
          </a:solidFill>
          <a:ln w="9525" cap="flat" cmpd="sng" algn="ctr">
            <a:solidFill>
              <a:schemeClr val="tx2"/>
            </a:solidFill>
            <a:prstDash val="solid"/>
            <a:round/>
            <a:headEnd type="oval" w="med" len="med"/>
            <a:tailEnd type="oval"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 name="TextBox 8"/>
          <p:cNvSpPr txBox="1"/>
          <p:nvPr/>
        </p:nvSpPr>
        <p:spPr>
          <a:xfrm>
            <a:off x="2347432" y="3601616"/>
            <a:ext cx="3168352" cy="1338828"/>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grpSp>
        <p:nvGrpSpPr>
          <p:cNvPr id="10" name="组合 9"/>
          <p:cNvGrpSpPr/>
          <p:nvPr/>
        </p:nvGrpSpPr>
        <p:grpSpPr>
          <a:xfrm>
            <a:off x="1060603" y="1866166"/>
            <a:ext cx="1333073" cy="1152128"/>
            <a:chOff x="779103" y="1866166"/>
            <a:chExt cx="1333073" cy="1152128"/>
          </a:xfrm>
          <a:solidFill>
            <a:schemeClr val="bg1"/>
          </a:solidFill>
        </p:grpSpPr>
        <p:sp>
          <p:nvSpPr>
            <p:cNvPr id="11" name="等腰三角形 2"/>
            <p:cNvSpPr/>
            <p:nvPr/>
          </p:nvSpPr>
          <p:spPr bwMode="auto">
            <a:xfrm rot="2747878">
              <a:off x="869576" y="1775693"/>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2" name="TextBox 11"/>
            <p:cNvSpPr txBox="1"/>
            <p:nvPr/>
          </p:nvSpPr>
          <p:spPr>
            <a:xfrm>
              <a:off x="1057821" y="2242175"/>
              <a:ext cx="697627" cy="400110"/>
            </a:xfrm>
            <a:prstGeom prst="rect">
              <a:avLst/>
            </a:prstGeom>
            <a:grpFill/>
          </p:spPr>
          <p:txBody>
            <a:bodyPr wrap="none" rtlCol="0">
              <a:spAutoFit/>
            </a:bodyPr>
            <a:lstStyle/>
            <a:p>
              <a:r>
                <a:rPr lang="zh-CN" altLang="en-US" sz="2000" dirty="0" smtClean="0">
                  <a:solidFill>
                    <a:srgbClr val="F8F8F8"/>
                  </a:solidFill>
                  <a:latin typeface="+mn-ea"/>
                  <a:ea typeface="+mn-ea"/>
                </a:rPr>
                <a:t>标题</a:t>
              </a:r>
              <a:endParaRPr lang="zh-CN" altLang="en-US" sz="2000" dirty="0">
                <a:solidFill>
                  <a:srgbClr val="F8F8F8"/>
                </a:solidFill>
                <a:latin typeface="+mn-ea"/>
                <a:ea typeface="+mn-ea"/>
              </a:endParaRPr>
            </a:p>
          </p:txBody>
        </p:sp>
      </p:grpSp>
      <p:grpSp>
        <p:nvGrpSpPr>
          <p:cNvPr id="13" name="组合 12"/>
          <p:cNvGrpSpPr/>
          <p:nvPr/>
        </p:nvGrpSpPr>
        <p:grpSpPr>
          <a:xfrm>
            <a:off x="1060602" y="3694966"/>
            <a:ext cx="1333073" cy="1152128"/>
            <a:chOff x="779102" y="3694966"/>
            <a:chExt cx="1333073" cy="1152128"/>
          </a:xfrm>
          <a:solidFill>
            <a:schemeClr val="tx1"/>
          </a:solidFill>
        </p:grpSpPr>
        <p:sp>
          <p:nvSpPr>
            <p:cNvPr id="14" name="等腰三角形 2"/>
            <p:cNvSpPr/>
            <p:nvPr/>
          </p:nvSpPr>
          <p:spPr bwMode="auto">
            <a:xfrm rot="3036074">
              <a:off x="869575" y="3604493"/>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 name="TextBox 14"/>
            <p:cNvSpPr txBox="1"/>
            <p:nvPr/>
          </p:nvSpPr>
          <p:spPr>
            <a:xfrm>
              <a:off x="1057821" y="4123089"/>
              <a:ext cx="697627" cy="400110"/>
            </a:xfrm>
            <a:prstGeom prst="rect">
              <a:avLst/>
            </a:prstGeom>
            <a:grpFill/>
          </p:spPr>
          <p:txBody>
            <a:bodyPr wrap="none" rtlCol="0">
              <a:spAutoFit/>
            </a:bodyPr>
            <a:lstStyle/>
            <a:p>
              <a:r>
                <a:rPr lang="zh-CN" altLang="en-US" sz="2000" dirty="0" smtClean="0">
                  <a:solidFill>
                    <a:srgbClr val="F8F8F8"/>
                  </a:solidFill>
                  <a:latin typeface="+mn-ea"/>
                  <a:ea typeface="+mn-ea"/>
                </a:rPr>
                <a:t>标题</a:t>
              </a:r>
              <a:endParaRPr lang="zh-CN" altLang="en-US" sz="2000" dirty="0">
                <a:solidFill>
                  <a:srgbClr val="F8F8F8"/>
                </a:solidFill>
                <a:latin typeface="+mn-ea"/>
                <a:ea typeface="+mn-ea"/>
              </a:endParaRPr>
            </a:p>
          </p:txBody>
        </p:sp>
      </p:grpSp>
      <p:sp>
        <p:nvSpPr>
          <p:cNvPr id="16" name="TextBox 15"/>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17" name="直接连接符 16"/>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8" name="组合 17"/>
          <p:cNvGrpSpPr/>
          <p:nvPr/>
        </p:nvGrpSpPr>
        <p:grpSpPr>
          <a:xfrm>
            <a:off x="153943" y="233850"/>
            <a:ext cx="1074018" cy="536250"/>
            <a:chOff x="4662492" y="2938459"/>
            <a:chExt cx="1119183" cy="558799"/>
          </a:xfrm>
        </p:grpSpPr>
        <p:sp>
          <p:nvSpPr>
            <p:cNvPr id="20"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484439305"/>
      </p:ext>
    </p:extLst>
  </p:cSld>
  <p:clrMapOvr>
    <a:masterClrMapping/>
  </p:clrMapOvr>
  <mc:AlternateContent xmlns:mc="http://schemas.openxmlformats.org/markup-compatibility/2006">
    <mc:Choice xmlns:p14="http://schemas.microsoft.com/office/powerpoint/2010/main" xmlns="" Requires="p14">
      <p:transition spd="slow" p14:dur="800" advTm="4588">
        <p14:pan dir="u"/>
      </p:transition>
    </mc:Choice>
    <mc:Fallback>
      <p:transition spd="slow" advTm="45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300"/>
                                        <p:tgtEl>
                                          <p:spTgt spid="18"/>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00"/>
                                        <p:tgtEl>
                                          <p:spTgt spid="1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anim calcmode="lin" valueType="num">
                                      <p:cBhvr>
                                        <p:cTn id="17"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6"/>
                                        </p:tgtEl>
                                      </p:cBhvr>
                                    </p:animEffect>
                                  </p:childTnLst>
                                </p:cTn>
                              </p:par>
                            </p:childTnLst>
                          </p:cTn>
                        </p:par>
                        <p:par>
                          <p:cTn id="20" fill="hold">
                            <p:stCondLst>
                              <p:cond delay="1080"/>
                            </p:stCondLst>
                            <p:childTnLst>
                              <p:par>
                                <p:cTn id="21" presetID="26"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290">
                                          <p:stCondLst>
                                            <p:cond delay="0"/>
                                          </p:stCondLst>
                                        </p:cTn>
                                        <p:tgtEl>
                                          <p:spTgt spid="10"/>
                                        </p:tgtEl>
                                      </p:cBhvr>
                                    </p:animEffect>
                                    <p:anim calcmode="lin" valueType="num">
                                      <p:cBhvr>
                                        <p:cTn id="2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29" dur="13">
                                          <p:stCondLst>
                                            <p:cond delay="325"/>
                                          </p:stCondLst>
                                        </p:cTn>
                                        <p:tgtEl>
                                          <p:spTgt spid="10"/>
                                        </p:tgtEl>
                                      </p:cBhvr>
                                      <p:to x="100000" y="60000"/>
                                    </p:animScale>
                                    <p:animScale>
                                      <p:cBhvr>
                                        <p:cTn id="30" dur="83" decel="50000">
                                          <p:stCondLst>
                                            <p:cond delay="338"/>
                                          </p:stCondLst>
                                        </p:cTn>
                                        <p:tgtEl>
                                          <p:spTgt spid="10"/>
                                        </p:tgtEl>
                                      </p:cBhvr>
                                      <p:to x="100000" y="100000"/>
                                    </p:animScale>
                                    <p:animScale>
                                      <p:cBhvr>
                                        <p:cTn id="31" dur="13">
                                          <p:stCondLst>
                                            <p:cond delay="656"/>
                                          </p:stCondLst>
                                        </p:cTn>
                                        <p:tgtEl>
                                          <p:spTgt spid="10"/>
                                        </p:tgtEl>
                                      </p:cBhvr>
                                      <p:to x="100000" y="80000"/>
                                    </p:animScale>
                                    <p:animScale>
                                      <p:cBhvr>
                                        <p:cTn id="32" dur="83" decel="50000">
                                          <p:stCondLst>
                                            <p:cond delay="669"/>
                                          </p:stCondLst>
                                        </p:cTn>
                                        <p:tgtEl>
                                          <p:spTgt spid="10"/>
                                        </p:tgtEl>
                                      </p:cBhvr>
                                      <p:to x="100000" y="100000"/>
                                    </p:animScale>
                                    <p:animScale>
                                      <p:cBhvr>
                                        <p:cTn id="33" dur="13">
                                          <p:stCondLst>
                                            <p:cond delay="821"/>
                                          </p:stCondLst>
                                        </p:cTn>
                                        <p:tgtEl>
                                          <p:spTgt spid="10"/>
                                        </p:tgtEl>
                                      </p:cBhvr>
                                      <p:to x="100000" y="90000"/>
                                    </p:animScale>
                                    <p:animScale>
                                      <p:cBhvr>
                                        <p:cTn id="34" dur="83" decel="50000">
                                          <p:stCondLst>
                                            <p:cond delay="834"/>
                                          </p:stCondLst>
                                        </p:cTn>
                                        <p:tgtEl>
                                          <p:spTgt spid="10"/>
                                        </p:tgtEl>
                                      </p:cBhvr>
                                      <p:to x="100000" y="100000"/>
                                    </p:animScale>
                                    <p:animScale>
                                      <p:cBhvr>
                                        <p:cTn id="35" dur="13">
                                          <p:stCondLst>
                                            <p:cond delay="904"/>
                                          </p:stCondLst>
                                        </p:cTn>
                                        <p:tgtEl>
                                          <p:spTgt spid="10"/>
                                        </p:tgtEl>
                                      </p:cBhvr>
                                      <p:to x="100000" y="95000"/>
                                    </p:animScale>
                                    <p:animScale>
                                      <p:cBhvr>
                                        <p:cTn id="36" dur="83" decel="50000">
                                          <p:stCondLst>
                                            <p:cond delay="917"/>
                                          </p:stCondLst>
                                        </p:cTn>
                                        <p:tgtEl>
                                          <p:spTgt spid="10"/>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290">
                                          <p:stCondLst>
                                            <p:cond delay="0"/>
                                          </p:stCondLst>
                                        </p:cTn>
                                        <p:tgtEl>
                                          <p:spTgt spid="13"/>
                                        </p:tgtEl>
                                      </p:cBhvr>
                                    </p:animEffect>
                                    <p:anim calcmode="lin" valueType="num">
                                      <p:cBhvr>
                                        <p:cTn id="40"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45" dur="13">
                                          <p:stCondLst>
                                            <p:cond delay="325"/>
                                          </p:stCondLst>
                                        </p:cTn>
                                        <p:tgtEl>
                                          <p:spTgt spid="13"/>
                                        </p:tgtEl>
                                      </p:cBhvr>
                                      <p:to x="100000" y="60000"/>
                                    </p:animScale>
                                    <p:animScale>
                                      <p:cBhvr>
                                        <p:cTn id="46" dur="83" decel="50000">
                                          <p:stCondLst>
                                            <p:cond delay="338"/>
                                          </p:stCondLst>
                                        </p:cTn>
                                        <p:tgtEl>
                                          <p:spTgt spid="13"/>
                                        </p:tgtEl>
                                      </p:cBhvr>
                                      <p:to x="100000" y="100000"/>
                                    </p:animScale>
                                    <p:animScale>
                                      <p:cBhvr>
                                        <p:cTn id="47" dur="13">
                                          <p:stCondLst>
                                            <p:cond delay="656"/>
                                          </p:stCondLst>
                                        </p:cTn>
                                        <p:tgtEl>
                                          <p:spTgt spid="13"/>
                                        </p:tgtEl>
                                      </p:cBhvr>
                                      <p:to x="100000" y="80000"/>
                                    </p:animScale>
                                    <p:animScale>
                                      <p:cBhvr>
                                        <p:cTn id="48" dur="83" decel="50000">
                                          <p:stCondLst>
                                            <p:cond delay="669"/>
                                          </p:stCondLst>
                                        </p:cTn>
                                        <p:tgtEl>
                                          <p:spTgt spid="13"/>
                                        </p:tgtEl>
                                      </p:cBhvr>
                                      <p:to x="100000" y="100000"/>
                                    </p:animScale>
                                    <p:animScale>
                                      <p:cBhvr>
                                        <p:cTn id="49" dur="13">
                                          <p:stCondLst>
                                            <p:cond delay="821"/>
                                          </p:stCondLst>
                                        </p:cTn>
                                        <p:tgtEl>
                                          <p:spTgt spid="13"/>
                                        </p:tgtEl>
                                      </p:cBhvr>
                                      <p:to x="100000" y="90000"/>
                                    </p:animScale>
                                    <p:animScale>
                                      <p:cBhvr>
                                        <p:cTn id="50" dur="83" decel="50000">
                                          <p:stCondLst>
                                            <p:cond delay="834"/>
                                          </p:stCondLst>
                                        </p:cTn>
                                        <p:tgtEl>
                                          <p:spTgt spid="13"/>
                                        </p:tgtEl>
                                      </p:cBhvr>
                                      <p:to x="100000" y="100000"/>
                                    </p:animScale>
                                    <p:animScale>
                                      <p:cBhvr>
                                        <p:cTn id="51" dur="13">
                                          <p:stCondLst>
                                            <p:cond delay="904"/>
                                          </p:stCondLst>
                                        </p:cTn>
                                        <p:tgtEl>
                                          <p:spTgt spid="13"/>
                                        </p:tgtEl>
                                      </p:cBhvr>
                                      <p:to x="100000" y="95000"/>
                                    </p:animScale>
                                    <p:animScale>
                                      <p:cBhvr>
                                        <p:cTn id="52" dur="83" decel="50000">
                                          <p:stCondLst>
                                            <p:cond delay="917"/>
                                          </p:stCondLst>
                                        </p:cTn>
                                        <p:tgtEl>
                                          <p:spTgt spid="13"/>
                                        </p:tgtEl>
                                      </p:cBhvr>
                                      <p:to x="100000" y="100000"/>
                                    </p:animScale>
                                  </p:childTnLst>
                                </p:cTn>
                              </p:par>
                            </p:childTnLst>
                          </p:cTn>
                        </p:par>
                        <p:par>
                          <p:cTn id="53" fill="hold">
                            <p:stCondLst>
                              <p:cond delay="2080"/>
                            </p:stCondLst>
                            <p:childTnLst>
                              <p:par>
                                <p:cTn id="54" presetID="42"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anim calcmode="lin" valueType="num">
                                      <p:cBhvr>
                                        <p:cTn id="57" dur="500" fill="hold"/>
                                        <p:tgtEl>
                                          <p:spTgt spid="7"/>
                                        </p:tgtEl>
                                        <p:attrNameLst>
                                          <p:attrName>ppt_x</p:attrName>
                                        </p:attrNameLst>
                                      </p:cBhvr>
                                      <p:tavLst>
                                        <p:tav tm="0">
                                          <p:val>
                                            <p:strVal val="#ppt_x"/>
                                          </p:val>
                                        </p:tav>
                                        <p:tav tm="100000">
                                          <p:val>
                                            <p:strVal val="#ppt_x"/>
                                          </p:val>
                                        </p:tav>
                                      </p:tavLst>
                                    </p:anim>
                                    <p:anim calcmode="lin" valueType="num">
                                      <p:cBhvr>
                                        <p:cTn id="58" dur="500" fill="hold"/>
                                        <p:tgtEl>
                                          <p:spTgt spid="7"/>
                                        </p:tgtEl>
                                        <p:attrNameLst>
                                          <p:attrName>ppt_y</p:attrName>
                                        </p:attrNameLst>
                                      </p:cBhvr>
                                      <p:tavLst>
                                        <p:tav tm="0">
                                          <p:val>
                                            <p:strVal val="#ppt_y+.1"/>
                                          </p:val>
                                        </p:tav>
                                        <p:tav tm="100000">
                                          <p:val>
                                            <p:strVal val="#ppt_y"/>
                                          </p:val>
                                        </p:tav>
                                      </p:tavLst>
                                    </p:anim>
                                  </p:childTnLst>
                                </p:cTn>
                              </p:par>
                            </p:childTnLst>
                          </p:cTn>
                        </p:par>
                        <p:par>
                          <p:cTn id="59" fill="hold">
                            <p:stCondLst>
                              <p:cond delay="2580"/>
                            </p:stCondLst>
                            <p:childTnLst>
                              <p:par>
                                <p:cTn id="60" presetID="2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childTnLst>
                          </p:cTn>
                        </p:par>
                        <p:par>
                          <p:cTn id="63" fill="hold">
                            <p:stCondLst>
                              <p:cond delay="3080"/>
                            </p:stCondLst>
                            <p:childTnLst>
                              <p:par>
                                <p:cTn id="64" presetID="53" presetClass="entr" presetSubtype="16"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300" fill="hold"/>
                                        <p:tgtEl>
                                          <p:spTgt spid="6"/>
                                        </p:tgtEl>
                                        <p:attrNameLst>
                                          <p:attrName>ppt_w</p:attrName>
                                        </p:attrNameLst>
                                      </p:cBhvr>
                                      <p:tavLst>
                                        <p:tav tm="0">
                                          <p:val>
                                            <p:fltVal val="0"/>
                                          </p:val>
                                        </p:tav>
                                        <p:tav tm="100000">
                                          <p:val>
                                            <p:strVal val="#ppt_w"/>
                                          </p:val>
                                        </p:tav>
                                      </p:tavLst>
                                    </p:anim>
                                    <p:anim calcmode="lin" valueType="num">
                                      <p:cBhvr>
                                        <p:cTn id="67" dur="300" fill="hold"/>
                                        <p:tgtEl>
                                          <p:spTgt spid="6"/>
                                        </p:tgtEl>
                                        <p:attrNameLst>
                                          <p:attrName>ppt_h</p:attrName>
                                        </p:attrNameLst>
                                      </p:cBhvr>
                                      <p:tavLst>
                                        <p:tav tm="0">
                                          <p:val>
                                            <p:fltVal val="0"/>
                                          </p:val>
                                        </p:tav>
                                        <p:tav tm="100000">
                                          <p:val>
                                            <p:strVal val="#ppt_h"/>
                                          </p:val>
                                        </p:tav>
                                      </p:tavLst>
                                    </p:anim>
                                    <p:animEffect transition="in" filter="fade">
                                      <p:cBhvr>
                                        <p:cTn id="68" dur="300"/>
                                        <p:tgtEl>
                                          <p:spTgt spid="6"/>
                                        </p:tgtEl>
                                      </p:cBhvr>
                                    </p:animEffect>
                                  </p:childTnLst>
                                </p:cTn>
                              </p:par>
                            </p:childTnLst>
                          </p:cTn>
                        </p:par>
                        <p:par>
                          <p:cTn id="69" fill="hold">
                            <p:stCondLst>
                              <p:cond delay="3380"/>
                            </p:stCondLst>
                            <p:childTnLst>
                              <p:par>
                                <p:cTn id="70" presetID="42" presetClass="entr" presetSubtype="0"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ppt_x</p:attrName>
                                        </p:attrNameLst>
                                      </p:cBhvr>
                                      <p:tavLst>
                                        <p:tav tm="0">
                                          <p:val>
                                            <p:strVal val="#ppt_x"/>
                                          </p:val>
                                        </p:tav>
                                        <p:tav tm="100000">
                                          <p:val>
                                            <p:strVal val="#ppt_x"/>
                                          </p:val>
                                        </p:tav>
                                      </p:tavLst>
                                    </p:anim>
                                    <p:anim calcmode="lin" valueType="num">
                                      <p:cBhvr>
                                        <p:cTn id="7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98166" y="1829992"/>
            <a:ext cx="1872208" cy="1872208"/>
            <a:chOff x="467544" y="1578560"/>
            <a:chExt cx="1872208" cy="1872208"/>
          </a:xfrm>
        </p:grpSpPr>
        <p:sp>
          <p:nvSpPr>
            <p:cNvPr id="7" name="弦形 6"/>
            <p:cNvSpPr/>
            <p:nvPr/>
          </p:nvSpPr>
          <p:spPr>
            <a:xfrm rot="19715174">
              <a:off x="537184" y="1644658"/>
              <a:ext cx="1732929" cy="1732929"/>
            </a:xfrm>
            <a:prstGeom prst="chord">
              <a:avLst>
                <a:gd name="adj1" fmla="val 2700000"/>
                <a:gd name="adj2" fmla="val 1176119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67544" y="1578560"/>
              <a:ext cx="1872208" cy="1872208"/>
              <a:chOff x="467544" y="1578560"/>
              <a:chExt cx="1872208" cy="1872208"/>
            </a:xfrm>
          </p:grpSpPr>
          <p:sp>
            <p:nvSpPr>
              <p:cNvPr id="9" name="椭圆 8"/>
              <p:cNvSpPr/>
              <p:nvPr/>
            </p:nvSpPr>
            <p:spPr>
              <a:xfrm>
                <a:off x="467544" y="1578560"/>
                <a:ext cx="1872208" cy="187220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TextBox 9"/>
              <p:cNvSpPr txBox="1"/>
              <p:nvPr/>
            </p:nvSpPr>
            <p:spPr>
              <a:xfrm>
                <a:off x="951440" y="2194119"/>
                <a:ext cx="904415" cy="523220"/>
              </a:xfrm>
              <a:prstGeom prst="rect">
                <a:avLst/>
              </a:prstGeom>
              <a:noFill/>
            </p:spPr>
            <p:txBody>
              <a:bodyPr wrap="none" rtlCol="0">
                <a:spAutoFit/>
              </a:bodyPr>
              <a:lstStyle/>
              <a:p>
                <a:pPr algn="ctr"/>
                <a:r>
                  <a:rPr lang="en-US" altLang="zh-CN" sz="2800" dirty="0" smtClean="0">
                    <a:solidFill>
                      <a:schemeClr val="tx2"/>
                    </a:solidFill>
                  </a:rPr>
                  <a:t>20%</a:t>
                </a:r>
                <a:endParaRPr lang="zh-CN" altLang="en-US" sz="2800" dirty="0">
                  <a:solidFill>
                    <a:schemeClr val="tx2"/>
                  </a:solidFill>
                </a:endParaRPr>
              </a:p>
            </p:txBody>
          </p:sp>
        </p:grpSp>
      </p:grpSp>
      <p:grpSp>
        <p:nvGrpSpPr>
          <p:cNvPr id="11" name="组合 10"/>
          <p:cNvGrpSpPr/>
          <p:nvPr/>
        </p:nvGrpSpPr>
        <p:grpSpPr>
          <a:xfrm>
            <a:off x="3634403" y="1829992"/>
            <a:ext cx="1872208" cy="1872208"/>
            <a:chOff x="2603781" y="1578560"/>
            <a:chExt cx="1872208" cy="1872208"/>
          </a:xfrm>
        </p:grpSpPr>
        <p:sp>
          <p:nvSpPr>
            <p:cNvPr id="12" name="弦形 11"/>
            <p:cNvSpPr/>
            <p:nvPr/>
          </p:nvSpPr>
          <p:spPr>
            <a:xfrm rot="18780312">
              <a:off x="2678221" y="1651667"/>
              <a:ext cx="1732929" cy="1732929"/>
            </a:xfrm>
            <a:prstGeom prst="chord">
              <a:avLst>
                <a:gd name="adj1" fmla="val 2700000"/>
                <a:gd name="adj2" fmla="val 1364353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2603781" y="1578560"/>
              <a:ext cx="1872208" cy="1872208"/>
              <a:chOff x="2603781" y="1578560"/>
              <a:chExt cx="1872208" cy="1872208"/>
            </a:xfrm>
          </p:grpSpPr>
          <p:sp>
            <p:nvSpPr>
              <p:cNvPr id="14" name="椭圆 13"/>
              <p:cNvSpPr/>
              <p:nvPr/>
            </p:nvSpPr>
            <p:spPr>
              <a:xfrm>
                <a:off x="2603781" y="1578560"/>
                <a:ext cx="1872208" cy="187220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TextBox 14"/>
              <p:cNvSpPr txBox="1"/>
              <p:nvPr/>
            </p:nvSpPr>
            <p:spPr>
              <a:xfrm>
                <a:off x="3092477" y="2194119"/>
                <a:ext cx="904415" cy="523220"/>
              </a:xfrm>
              <a:prstGeom prst="rect">
                <a:avLst/>
              </a:prstGeom>
              <a:noFill/>
            </p:spPr>
            <p:txBody>
              <a:bodyPr wrap="none" rtlCol="0">
                <a:spAutoFit/>
              </a:bodyPr>
              <a:lstStyle/>
              <a:p>
                <a:pPr algn="ctr"/>
                <a:r>
                  <a:rPr lang="en-US" altLang="zh-CN" sz="2800" dirty="0" smtClean="0">
                    <a:solidFill>
                      <a:schemeClr val="tx2"/>
                    </a:solidFill>
                  </a:rPr>
                  <a:t>40%</a:t>
                </a:r>
                <a:endParaRPr lang="zh-CN" altLang="en-US" sz="2800" dirty="0">
                  <a:solidFill>
                    <a:schemeClr val="tx2"/>
                  </a:solidFill>
                </a:endParaRPr>
              </a:p>
            </p:txBody>
          </p:sp>
        </p:grpSp>
      </p:grpSp>
      <p:grpSp>
        <p:nvGrpSpPr>
          <p:cNvPr id="16" name="组合 15"/>
          <p:cNvGrpSpPr/>
          <p:nvPr/>
        </p:nvGrpSpPr>
        <p:grpSpPr>
          <a:xfrm>
            <a:off x="5770640" y="1829992"/>
            <a:ext cx="1872208" cy="1872208"/>
            <a:chOff x="4740018" y="1578560"/>
            <a:chExt cx="1872208" cy="1872208"/>
          </a:xfrm>
        </p:grpSpPr>
        <p:sp>
          <p:nvSpPr>
            <p:cNvPr id="17" name="椭圆 16"/>
            <p:cNvSpPr/>
            <p:nvPr/>
          </p:nvSpPr>
          <p:spPr>
            <a:xfrm>
              <a:off x="4740018" y="1578560"/>
              <a:ext cx="1872208" cy="1872208"/>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弦形 17"/>
            <p:cNvSpPr/>
            <p:nvPr/>
          </p:nvSpPr>
          <p:spPr>
            <a:xfrm rot="18000000">
              <a:off x="4824171" y="1651666"/>
              <a:ext cx="1732929" cy="1732929"/>
            </a:xfrm>
            <a:prstGeom prst="chord">
              <a:avLst>
                <a:gd name="adj1" fmla="val 2700000"/>
                <a:gd name="adj2" fmla="val 1527207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5242800" y="2194119"/>
              <a:ext cx="904415" cy="523220"/>
            </a:xfrm>
            <a:prstGeom prst="rect">
              <a:avLst/>
            </a:prstGeom>
            <a:noFill/>
          </p:spPr>
          <p:txBody>
            <a:bodyPr wrap="none" rtlCol="0">
              <a:spAutoFit/>
            </a:bodyPr>
            <a:lstStyle/>
            <a:p>
              <a:pPr algn="ctr"/>
              <a:r>
                <a:rPr lang="en-US" altLang="zh-CN" sz="2800" dirty="0" smtClean="0">
                  <a:solidFill>
                    <a:srgbClr val="F8F8F8"/>
                  </a:solidFill>
                </a:rPr>
                <a:t>60%</a:t>
              </a:r>
              <a:endParaRPr lang="zh-CN" altLang="en-US" sz="2800" dirty="0">
                <a:solidFill>
                  <a:srgbClr val="F8F8F8"/>
                </a:solidFill>
              </a:endParaRPr>
            </a:p>
          </p:txBody>
        </p:sp>
      </p:grpSp>
      <p:grpSp>
        <p:nvGrpSpPr>
          <p:cNvPr id="21" name="组合 20"/>
          <p:cNvGrpSpPr/>
          <p:nvPr/>
        </p:nvGrpSpPr>
        <p:grpSpPr>
          <a:xfrm>
            <a:off x="7906878" y="1829992"/>
            <a:ext cx="1872208" cy="1872208"/>
            <a:chOff x="6876256" y="1578560"/>
            <a:chExt cx="1872208" cy="1872208"/>
          </a:xfrm>
        </p:grpSpPr>
        <p:sp>
          <p:nvSpPr>
            <p:cNvPr id="22" name="椭圆 21"/>
            <p:cNvSpPr/>
            <p:nvPr/>
          </p:nvSpPr>
          <p:spPr>
            <a:xfrm>
              <a:off x="6876256" y="1578560"/>
              <a:ext cx="1872208" cy="1872208"/>
            </a:xfrm>
            <a:prstGeom prst="ellipse">
              <a:avLst/>
            </a:prstGeom>
            <a:noFill/>
            <a:ln w="38100">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3" name="弦形 22"/>
            <p:cNvSpPr/>
            <p:nvPr/>
          </p:nvSpPr>
          <p:spPr>
            <a:xfrm rot="16358992">
              <a:off x="6960409" y="1648200"/>
              <a:ext cx="1732929" cy="1732929"/>
            </a:xfrm>
            <a:prstGeom prst="chord">
              <a:avLst>
                <a:gd name="adj1" fmla="val 2700000"/>
                <a:gd name="adj2" fmla="val 18533528"/>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7" name="TextBox 26"/>
            <p:cNvSpPr txBox="1"/>
            <p:nvPr/>
          </p:nvSpPr>
          <p:spPr>
            <a:xfrm>
              <a:off x="7382218" y="2194119"/>
              <a:ext cx="904415" cy="523220"/>
            </a:xfrm>
            <a:prstGeom prst="rect">
              <a:avLst/>
            </a:prstGeom>
            <a:noFill/>
          </p:spPr>
          <p:txBody>
            <a:bodyPr wrap="none" rtlCol="0">
              <a:spAutoFit/>
            </a:bodyPr>
            <a:lstStyle/>
            <a:p>
              <a:pPr algn="ctr"/>
              <a:r>
                <a:rPr lang="en-US" altLang="zh-CN" sz="2800" dirty="0" smtClean="0">
                  <a:solidFill>
                    <a:srgbClr val="F8F8F8"/>
                  </a:solidFill>
                </a:rPr>
                <a:t>90%</a:t>
              </a:r>
              <a:endParaRPr lang="zh-CN" altLang="en-US" sz="2800" dirty="0">
                <a:solidFill>
                  <a:srgbClr val="F8F8F8"/>
                </a:solidFill>
              </a:endParaRPr>
            </a:p>
          </p:txBody>
        </p:sp>
      </p:grpSp>
      <p:cxnSp>
        <p:nvCxnSpPr>
          <p:cNvPr id="28" name="直接连接符 27"/>
          <p:cNvCxnSpPr/>
          <p:nvPr/>
        </p:nvCxnSpPr>
        <p:spPr>
          <a:xfrm>
            <a:off x="1426158" y="3942330"/>
            <a:ext cx="8336935" cy="0"/>
          </a:xfrm>
          <a:prstGeom prst="line">
            <a:avLst/>
          </a:prstGeom>
          <a:ln w="28575">
            <a:solidFill>
              <a:schemeClr val="tx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282142" y="4208876"/>
            <a:ext cx="2252948" cy="1559788"/>
            <a:chOff x="251520" y="3957444"/>
            <a:chExt cx="2252948" cy="1559788"/>
          </a:xfrm>
        </p:grpSpPr>
        <p:sp>
          <p:nvSpPr>
            <p:cNvPr id="30" name="TextBox 29"/>
            <p:cNvSpPr txBox="1"/>
            <p:nvPr/>
          </p:nvSpPr>
          <p:spPr>
            <a:xfrm>
              <a:off x="323528" y="3957444"/>
              <a:ext cx="2108932" cy="369332"/>
            </a:xfrm>
            <a:prstGeom prst="rect">
              <a:avLst/>
            </a:prstGeom>
            <a:noFill/>
          </p:spPr>
          <p:txBody>
            <a:bodyPr wrap="square" rtlCol="0">
              <a:spAutoFit/>
            </a:bodyPr>
            <a:lstStyle/>
            <a:p>
              <a:pPr algn="ctr"/>
              <a:r>
                <a:rPr lang="zh-CN" altLang="en-US" b="1" dirty="0" smtClean="0">
                  <a:solidFill>
                    <a:schemeClr val="tx2"/>
                  </a:solidFill>
                  <a:latin typeface="+mn-ea"/>
                  <a:ea typeface="+mn-ea"/>
                </a:rPr>
                <a:t>单击添加文本</a:t>
              </a:r>
              <a:endParaRPr lang="zh-CN" altLang="en-US" b="1" dirty="0">
                <a:solidFill>
                  <a:schemeClr val="tx2"/>
                </a:solidFill>
                <a:latin typeface="+mn-ea"/>
                <a:ea typeface="+mn-ea"/>
              </a:endParaRPr>
            </a:p>
          </p:txBody>
        </p:sp>
        <p:sp>
          <p:nvSpPr>
            <p:cNvPr id="31" name="矩形 30"/>
            <p:cNvSpPr/>
            <p:nvPr/>
          </p:nvSpPr>
          <p:spPr>
            <a:xfrm>
              <a:off x="251520" y="4440014"/>
              <a:ext cx="2252948" cy="1077218"/>
            </a:xfrm>
            <a:prstGeom prst="rect">
              <a:avLst/>
            </a:prstGeom>
          </p:spPr>
          <p:txBody>
            <a:bodyPr wrap="square">
              <a:spAutoFit/>
            </a:bodyPr>
            <a:lstStyle/>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p>
          </p:txBody>
        </p:sp>
      </p:grpSp>
      <p:grpSp>
        <p:nvGrpSpPr>
          <p:cNvPr id="32" name="组合 31"/>
          <p:cNvGrpSpPr/>
          <p:nvPr/>
        </p:nvGrpSpPr>
        <p:grpSpPr>
          <a:xfrm>
            <a:off x="3402928" y="4208876"/>
            <a:ext cx="2252948" cy="1559788"/>
            <a:chOff x="2372306" y="3957444"/>
            <a:chExt cx="2252948" cy="1559788"/>
          </a:xfrm>
        </p:grpSpPr>
        <p:sp>
          <p:nvSpPr>
            <p:cNvPr id="33" name="TextBox 32"/>
            <p:cNvSpPr txBox="1"/>
            <p:nvPr/>
          </p:nvSpPr>
          <p:spPr>
            <a:xfrm>
              <a:off x="2411760" y="3957444"/>
              <a:ext cx="2160240" cy="369332"/>
            </a:xfrm>
            <a:prstGeom prst="rect">
              <a:avLst/>
            </a:prstGeom>
            <a:noFill/>
          </p:spPr>
          <p:txBody>
            <a:bodyPr wrap="square" rtlCol="0">
              <a:spAutoFit/>
            </a:bodyPr>
            <a:lstStyle/>
            <a:p>
              <a:pPr algn="ctr"/>
              <a:r>
                <a:rPr lang="zh-CN" altLang="en-US" b="1" dirty="0" smtClean="0">
                  <a:solidFill>
                    <a:schemeClr val="tx2"/>
                  </a:solidFill>
                  <a:latin typeface="+mn-ea"/>
                  <a:ea typeface="+mn-ea"/>
                </a:rPr>
                <a:t>单击添加文本</a:t>
              </a:r>
              <a:endParaRPr lang="zh-CN" altLang="en-US" b="1" dirty="0">
                <a:solidFill>
                  <a:schemeClr val="tx2"/>
                </a:solidFill>
                <a:latin typeface="+mn-ea"/>
                <a:ea typeface="+mn-ea"/>
              </a:endParaRPr>
            </a:p>
          </p:txBody>
        </p:sp>
        <p:sp>
          <p:nvSpPr>
            <p:cNvPr id="34" name="矩形 33"/>
            <p:cNvSpPr/>
            <p:nvPr/>
          </p:nvSpPr>
          <p:spPr>
            <a:xfrm>
              <a:off x="2372306" y="4440014"/>
              <a:ext cx="2252948" cy="1077218"/>
            </a:xfrm>
            <a:prstGeom prst="rect">
              <a:avLst/>
            </a:prstGeom>
          </p:spPr>
          <p:txBody>
            <a:bodyPr wrap="square">
              <a:spAutoFit/>
            </a:bodyPr>
            <a:lstStyle/>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p>
          </p:txBody>
        </p:sp>
      </p:grpSp>
      <p:grpSp>
        <p:nvGrpSpPr>
          <p:cNvPr id="35" name="组合 34"/>
          <p:cNvGrpSpPr/>
          <p:nvPr/>
        </p:nvGrpSpPr>
        <p:grpSpPr>
          <a:xfrm>
            <a:off x="5523714" y="4208876"/>
            <a:ext cx="2252948" cy="1559788"/>
            <a:chOff x="4493092" y="3957444"/>
            <a:chExt cx="2252948" cy="1559788"/>
          </a:xfrm>
        </p:grpSpPr>
        <p:sp>
          <p:nvSpPr>
            <p:cNvPr id="36" name="TextBox 35"/>
            <p:cNvSpPr txBox="1"/>
            <p:nvPr/>
          </p:nvSpPr>
          <p:spPr>
            <a:xfrm>
              <a:off x="4557204" y="3957444"/>
              <a:ext cx="2175036" cy="369332"/>
            </a:xfrm>
            <a:prstGeom prst="rect">
              <a:avLst/>
            </a:prstGeom>
            <a:noFill/>
          </p:spPr>
          <p:txBody>
            <a:bodyPr wrap="square" rtlCol="0">
              <a:spAutoFit/>
            </a:bodyPr>
            <a:lstStyle/>
            <a:p>
              <a:pPr algn="ctr"/>
              <a:r>
                <a:rPr lang="zh-CN" altLang="en-US" b="1" dirty="0" smtClean="0">
                  <a:solidFill>
                    <a:schemeClr val="tx2"/>
                  </a:solidFill>
                  <a:latin typeface="+mn-ea"/>
                  <a:ea typeface="+mn-ea"/>
                </a:rPr>
                <a:t>单击添加文本</a:t>
              </a:r>
              <a:endParaRPr lang="zh-CN" altLang="en-US" b="1" dirty="0">
                <a:solidFill>
                  <a:schemeClr val="tx2"/>
                </a:solidFill>
                <a:latin typeface="+mn-ea"/>
                <a:ea typeface="+mn-ea"/>
              </a:endParaRPr>
            </a:p>
          </p:txBody>
        </p:sp>
        <p:sp>
          <p:nvSpPr>
            <p:cNvPr id="37" name="矩形 36"/>
            <p:cNvSpPr/>
            <p:nvPr/>
          </p:nvSpPr>
          <p:spPr>
            <a:xfrm>
              <a:off x="4493092" y="4440014"/>
              <a:ext cx="2252948" cy="1077218"/>
            </a:xfrm>
            <a:prstGeom prst="rect">
              <a:avLst/>
            </a:prstGeom>
          </p:spPr>
          <p:txBody>
            <a:bodyPr wrap="square">
              <a:spAutoFit/>
            </a:bodyPr>
            <a:lstStyle/>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p>
          </p:txBody>
        </p:sp>
      </p:grpSp>
      <p:grpSp>
        <p:nvGrpSpPr>
          <p:cNvPr id="38" name="组合 37"/>
          <p:cNvGrpSpPr/>
          <p:nvPr/>
        </p:nvGrpSpPr>
        <p:grpSpPr>
          <a:xfrm>
            <a:off x="7814170" y="4208876"/>
            <a:ext cx="2252948" cy="1559788"/>
            <a:chOff x="6783548" y="3957444"/>
            <a:chExt cx="2252948" cy="1559788"/>
          </a:xfrm>
        </p:grpSpPr>
        <p:sp>
          <p:nvSpPr>
            <p:cNvPr id="39" name="TextBox 38"/>
            <p:cNvSpPr txBox="1"/>
            <p:nvPr/>
          </p:nvSpPr>
          <p:spPr>
            <a:xfrm>
              <a:off x="6921276" y="3957444"/>
              <a:ext cx="1971204" cy="369332"/>
            </a:xfrm>
            <a:prstGeom prst="rect">
              <a:avLst/>
            </a:prstGeom>
            <a:noFill/>
          </p:spPr>
          <p:txBody>
            <a:bodyPr wrap="square" rtlCol="0">
              <a:spAutoFit/>
            </a:bodyPr>
            <a:lstStyle/>
            <a:p>
              <a:pPr algn="ctr"/>
              <a:r>
                <a:rPr lang="zh-CN" altLang="en-US" b="1" dirty="0" smtClean="0">
                  <a:solidFill>
                    <a:schemeClr val="tx2"/>
                  </a:solidFill>
                  <a:latin typeface="+mn-ea"/>
                  <a:ea typeface="+mn-ea"/>
                </a:rPr>
                <a:t>单击添加文本</a:t>
              </a:r>
              <a:endParaRPr lang="zh-CN" altLang="en-US" b="1" dirty="0">
                <a:solidFill>
                  <a:schemeClr val="tx2"/>
                </a:solidFill>
                <a:latin typeface="+mn-ea"/>
                <a:ea typeface="+mn-ea"/>
              </a:endParaRPr>
            </a:p>
          </p:txBody>
        </p:sp>
        <p:sp>
          <p:nvSpPr>
            <p:cNvPr id="40" name="矩形 39"/>
            <p:cNvSpPr/>
            <p:nvPr/>
          </p:nvSpPr>
          <p:spPr>
            <a:xfrm>
              <a:off x="6783548" y="4440014"/>
              <a:ext cx="2252948" cy="1077218"/>
            </a:xfrm>
            <a:prstGeom prst="rect">
              <a:avLst/>
            </a:prstGeom>
          </p:spPr>
          <p:txBody>
            <a:bodyPr wrap="square">
              <a:spAutoFit/>
            </a:bodyPr>
            <a:lstStyle/>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p>
          </p:txBody>
        </p:sp>
      </p:grpSp>
      <p:sp>
        <p:nvSpPr>
          <p:cNvPr id="41" name="TextBox 40"/>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42" name="直接连接符 41"/>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43" name="组合 42"/>
          <p:cNvGrpSpPr/>
          <p:nvPr/>
        </p:nvGrpSpPr>
        <p:grpSpPr>
          <a:xfrm>
            <a:off x="153943" y="233850"/>
            <a:ext cx="1074018" cy="536250"/>
            <a:chOff x="4662492" y="2938459"/>
            <a:chExt cx="1119183" cy="558799"/>
          </a:xfrm>
        </p:grpSpPr>
        <p:sp>
          <p:nvSpPr>
            <p:cNvPr id="44"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010339189"/>
      </p:ext>
    </p:extLst>
  </p:cSld>
  <p:clrMapOvr>
    <a:masterClrMapping/>
  </p:clrMapOvr>
  <mc:AlternateContent xmlns:mc="http://schemas.openxmlformats.org/markup-compatibility/2006">
    <mc:Choice xmlns:p14="http://schemas.microsoft.com/office/powerpoint/2010/main" xmlns="" Requires="p14">
      <p:transition spd="slow" p14:dur="800" advTm="3854">
        <p14:pan dir="u"/>
      </p:transition>
    </mc:Choice>
    <mc:Fallback>
      <p:transition spd="slow" advTm="3854">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300"/>
                                            <p:tgtEl>
                                              <p:spTgt spid="43"/>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300"/>
                                            <p:tgtEl>
                                              <p:spTgt spid="42"/>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1"/>
                                            </p:tgtEl>
                                            <p:attrNameLst>
                                              <p:attrName>style.visibility</p:attrName>
                                            </p:attrNameLst>
                                          </p:cBhvr>
                                          <p:to>
                                            <p:strVal val="visible"/>
                                          </p:to>
                                        </p:set>
                                        <p:anim calcmode="lin" valueType="num">
                                          <p:cBhvr>
                                            <p:cTn id="15" dur="3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41"/>
                                            </p:tgtEl>
                                            <p:attrNameLst>
                                              <p:attrName>ppt_y</p:attrName>
                                            </p:attrNameLst>
                                          </p:cBhvr>
                                          <p:tavLst>
                                            <p:tav tm="0">
                                              <p:val>
                                                <p:strVal val="#ppt_y"/>
                                              </p:val>
                                            </p:tav>
                                            <p:tav tm="100000">
                                              <p:val>
                                                <p:strVal val="#ppt_y"/>
                                              </p:val>
                                            </p:tav>
                                          </p:tavLst>
                                        </p:anim>
                                        <p:anim calcmode="lin" valueType="num">
                                          <p:cBhvr>
                                            <p:cTn id="17" dur="3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41"/>
                                            </p:tgtEl>
                                          </p:cBhvr>
                                        </p:animEffect>
                                      </p:childTnLst>
                                    </p:cTn>
                                  </p:par>
                                </p:childTnLst>
                              </p:cTn>
                            </p:par>
                            <p:par>
                              <p:cTn id="20" fill="hold">
                                <p:stCondLst>
                                  <p:cond delay="108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1580"/>
                                </p:stCondLst>
                                <p:childTnLst>
                                  <p:par>
                                    <p:cTn id="25" presetID="2" presetClass="entr" presetSubtype="1" fill="hold" nodeType="afterEffect" p14:presetBounceEnd="48000">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14:bounceEnd="48000">
                                          <p:cBhvr additive="base">
                                            <p:cTn id="27" dur="500" fill="hold"/>
                                            <p:tgtEl>
                                              <p:spTgt spid="6"/>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up)">
                                          <p:cBhvr>
                                            <p:cTn id="31" dur="500"/>
                                            <p:tgtEl>
                                              <p:spTgt spid="29"/>
                                            </p:tgtEl>
                                          </p:cBhvr>
                                        </p:animEffect>
                                      </p:childTnLst>
                                    </p:cTn>
                                  </p:par>
                                </p:childTnLst>
                              </p:cTn>
                            </p:par>
                            <p:par>
                              <p:cTn id="32" fill="hold">
                                <p:stCondLst>
                                  <p:cond delay="2080"/>
                                </p:stCondLst>
                                <p:childTnLst>
                                  <p:par>
                                    <p:cTn id="33" presetID="2" presetClass="entr" presetSubtype="1" fill="hold" nodeType="afterEffect" p14:presetBounceEnd="4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48000">
                                          <p:cBhvr additive="base">
                                            <p:cTn id="35" dur="5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36" dur="500" fill="hold"/>
                                            <p:tgtEl>
                                              <p:spTgt spid="1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par>
                              <p:cTn id="40" fill="hold">
                                <p:stCondLst>
                                  <p:cond delay="2580"/>
                                </p:stCondLst>
                                <p:childTnLst>
                                  <p:par>
                                    <p:cTn id="41" presetID="2" presetClass="entr" presetSubtype="1" fill="hold" nodeType="afterEffect" p14:presetBounceEnd="48000">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14:bounceEnd="48000">
                                          <p:cBhvr additive="base">
                                            <p:cTn id="43"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2" presetClass="entr" presetSubtype="1"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p:stCondLst>
                                  <p:cond delay="3080"/>
                                </p:stCondLst>
                                <p:childTnLst>
                                  <p:par>
                                    <p:cTn id="49" presetID="2" presetClass="entr" presetSubtype="1" fill="hold" nodeType="afterEffect" p14:presetBounceEnd="48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48000">
                                          <p:cBhvr additive="base">
                                            <p:cTn id="51"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52" dur="500" fill="hold"/>
                                            <p:tgtEl>
                                              <p:spTgt spid="21"/>
                                            </p:tgtEl>
                                            <p:attrNameLst>
                                              <p:attrName>ppt_y</p:attrName>
                                            </p:attrNameLst>
                                          </p:cBhvr>
                                          <p:tavLst>
                                            <p:tav tm="0">
                                              <p:val>
                                                <p:strVal val="0-#ppt_h/2"/>
                                              </p:val>
                                            </p:tav>
                                            <p:tav tm="100000">
                                              <p:val>
                                                <p:strVal val="#ppt_y"/>
                                              </p:val>
                                            </p:tav>
                                          </p:tavLst>
                                        </p:anim>
                                      </p:childTnLst>
                                    </p:cTn>
                                  </p:par>
                                  <p:par>
                                    <p:cTn id="53" presetID="22" presetClass="entr" presetSubtype="1"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300"/>
                                            <p:tgtEl>
                                              <p:spTgt spid="43"/>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300"/>
                                            <p:tgtEl>
                                              <p:spTgt spid="42"/>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1"/>
                                            </p:tgtEl>
                                            <p:attrNameLst>
                                              <p:attrName>style.visibility</p:attrName>
                                            </p:attrNameLst>
                                          </p:cBhvr>
                                          <p:to>
                                            <p:strVal val="visible"/>
                                          </p:to>
                                        </p:set>
                                        <p:anim calcmode="lin" valueType="num">
                                          <p:cBhvr>
                                            <p:cTn id="15" dur="3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41"/>
                                            </p:tgtEl>
                                            <p:attrNameLst>
                                              <p:attrName>ppt_y</p:attrName>
                                            </p:attrNameLst>
                                          </p:cBhvr>
                                          <p:tavLst>
                                            <p:tav tm="0">
                                              <p:val>
                                                <p:strVal val="#ppt_y"/>
                                              </p:val>
                                            </p:tav>
                                            <p:tav tm="100000">
                                              <p:val>
                                                <p:strVal val="#ppt_y"/>
                                              </p:val>
                                            </p:tav>
                                          </p:tavLst>
                                        </p:anim>
                                        <p:anim calcmode="lin" valueType="num">
                                          <p:cBhvr>
                                            <p:cTn id="17" dur="3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41"/>
                                            </p:tgtEl>
                                          </p:cBhvr>
                                        </p:animEffect>
                                      </p:childTnLst>
                                    </p:cTn>
                                  </p:par>
                                </p:childTnLst>
                              </p:cTn>
                            </p:par>
                            <p:par>
                              <p:cTn id="20" fill="hold">
                                <p:stCondLst>
                                  <p:cond delay="1080"/>
                                </p:stCondLst>
                                <p:childTnLst>
                                  <p:par>
                                    <p:cTn id="21" presetID="22" presetClass="entr" presetSubtype="8"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par>
                              <p:cTn id="24" fill="hold">
                                <p:stCondLst>
                                  <p:cond delay="1580"/>
                                </p:stCondLst>
                                <p:childTnLst>
                                  <p:par>
                                    <p:cTn id="25" presetID="2" presetClass="entr" presetSubtype="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up)">
                                          <p:cBhvr>
                                            <p:cTn id="31" dur="500"/>
                                            <p:tgtEl>
                                              <p:spTgt spid="29"/>
                                            </p:tgtEl>
                                          </p:cBhvr>
                                        </p:animEffect>
                                      </p:childTnLst>
                                    </p:cTn>
                                  </p:par>
                                </p:childTnLst>
                              </p:cTn>
                            </p:par>
                            <p:par>
                              <p:cTn id="32" fill="hold">
                                <p:stCondLst>
                                  <p:cond delay="2080"/>
                                </p:stCondLst>
                                <p:childTnLst>
                                  <p:par>
                                    <p:cTn id="33" presetID="2" presetClass="entr" presetSubtype="1"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par>
                              <p:cTn id="40" fill="hold">
                                <p:stCondLst>
                                  <p:cond delay="2580"/>
                                </p:stCondLst>
                                <p:childTnLst>
                                  <p:par>
                                    <p:cTn id="41" presetID="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0-#ppt_h/2"/>
                                              </p:val>
                                            </p:tav>
                                            <p:tav tm="100000">
                                              <p:val>
                                                <p:strVal val="#ppt_y"/>
                                              </p:val>
                                            </p:tav>
                                          </p:tavLst>
                                        </p:anim>
                                      </p:childTnLst>
                                    </p:cTn>
                                  </p:par>
                                  <p:par>
                                    <p:cTn id="45" presetID="22" presetClass="entr" presetSubtype="1"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p:stCondLst>
                                  <p:cond delay="3080"/>
                                </p:stCondLst>
                                <p:childTnLst>
                                  <p:par>
                                    <p:cTn id="49" presetID="2" presetClass="entr" presetSubtype="1"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0-#ppt_h/2"/>
                                              </p:val>
                                            </p:tav>
                                            <p:tav tm="100000">
                                              <p:val>
                                                <p:strVal val="#ppt_y"/>
                                              </p:val>
                                            </p:tav>
                                          </p:tavLst>
                                        </p:anim>
                                      </p:childTnLst>
                                    </p:cTn>
                                  </p:par>
                                  <p:par>
                                    <p:cTn id="53" presetID="22" presetClass="entr" presetSubtype="1"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1096626" y="2739814"/>
            <a:ext cx="9972375" cy="1593851"/>
          </a:xfrm>
          <a:custGeom>
            <a:avLst/>
            <a:gdLst/>
            <a:ahLst/>
            <a:cxnLst/>
            <a:rect l="l" t="t"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tx2"/>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7" name="Group 6"/>
          <p:cNvGrpSpPr>
            <a:grpSpLocks/>
          </p:cNvGrpSpPr>
          <p:nvPr/>
        </p:nvGrpSpPr>
        <p:grpSpPr bwMode="auto">
          <a:xfrm>
            <a:off x="1115676" y="4381292"/>
            <a:ext cx="3010236" cy="1134615"/>
            <a:chOff x="0" y="0"/>
            <a:chExt cx="1856582" cy="881252"/>
          </a:xfrm>
        </p:grpSpPr>
        <p:sp>
          <p:nvSpPr>
            <p:cNvPr id="8" name="Line 58"/>
            <p:cNvSpPr>
              <a:spLocks noChangeShapeType="1"/>
            </p:cNvSpPr>
            <p:nvPr/>
          </p:nvSpPr>
          <p:spPr bwMode="auto">
            <a:xfrm>
              <a:off x="913706" y="0"/>
              <a:ext cx="1" cy="334963"/>
            </a:xfrm>
            <a:prstGeom prst="line">
              <a:avLst/>
            </a:prstGeom>
            <a:noFill/>
            <a:ln w="19050" cap="flat" cmpd="sng">
              <a:solidFill>
                <a:srgbClr val="9B827D"/>
              </a:solidFill>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9"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10"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hlink"/>
                </a:buClr>
              </a:pPr>
              <a:r>
                <a:rPr lang="en-US" sz="1600" dirty="0">
                  <a:solidFill>
                    <a:schemeClr val="tx2"/>
                  </a:solidFill>
                  <a:latin typeface="+mn-ea"/>
                  <a:ea typeface="+mn-ea"/>
                  <a:sym typeface="宋体" pitchFamily="2" charset="-122"/>
                </a:rPr>
                <a:t> </a:t>
              </a: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a:p>
              <a:pPr algn="ctr" eaLnBrk="0" hangingPunct="0">
                <a:lnSpc>
                  <a:spcPct val="130000"/>
                </a:lnSpc>
                <a:buClr>
                  <a:schemeClr val="hlink"/>
                </a:buClr>
              </a:pPr>
              <a:r>
                <a:rPr lang="en-US" sz="1600" dirty="0">
                  <a:solidFill>
                    <a:schemeClr val="tx2"/>
                  </a:solidFill>
                  <a:latin typeface="+mn-ea"/>
                  <a:ea typeface="+mn-ea"/>
                  <a:sym typeface="宋体" pitchFamily="2" charset="-122"/>
                </a:rPr>
                <a:t> </a:t>
              </a: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p:txBody>
        </p:sp>
      </p:grpSp>
      <p:grpSp>
        <p:nvGrpSpPr>
          <p:cNvPr id="11" name="组合 10"/>
          <p:cNvGrpSpPr/>
          <p:nvPr/>
        </p:nvGrpSpPr>
        <p:grpSpPr>
          <a:xfrm>
            <a:off x="3476434" y="1583268"/>
            <a:ext cx="2952326" cy="1098602"/>
            <a:chOff x="3470090" y="1675258"/>
            <a:chExt cx="2952326" cy="1098602"/>
          </a:xfrm>
        </p:grpSpPr>
        <p:sp>
          <p:nvSpPr>
            <p:cNvPr id="12" name="Line 68"/>
            <p:cNvSpPr>
              <a:spLocks noChangeShapeType="1"/>
            </p:cNvSpPr>
            <p:nvPr/>
          </p:nvSpPr>
          <p:spPr bwMode="auto">
            <a:xfrm>
              <a:off x="4910658" y="2451956"/>
              <a:ext cx="0" cy="321904"/>
            </a:xfrm>
            <a:prstGeom prst="line">
              <a:avLst/>
            </a:prstGeom>
            <a:noFill/>
            <a:ln w="19050" cap="flat" cmpd="sng">
              <a:solidFill>
                <a:srgbClr val="9B827D"/>
              </a:solidFill>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13"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14"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accent2"/>
                </a:buClr>
              </a:pP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a:p>
              <a:pPr algn="ctr" eaLnBrk="0" hangingPunct="0">
                <a:lnSpc>
                  <a:spcPct val="130000"/>
                </a:lnSpc>
                <a:buClr>
                  <a:schemeClr val="accent2"/>
                </a:buClr>
              </a:pP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p:txBody>
        </p:sp>
      </p:grpSp>
      <p:sp>
        <p:nvSpPr>
          <p:cNvPr id="15" name="椭圆 14"/>
          <p:cNvSpPr>
            <a:spLocks noChangeArrowheads="1"/>
          </p:cNvSpPr>
          <p:nvPr/>
        </p:nvSpPr>
        <p:spPr bwMode="auto">
          <a:xfrm>
            <a:off x="1876975" y="2797701"/>
            <a:ext cx="1388473" cy="1385877"/>
          </a:xfrm>
          <a:prstGeom prst="ellipse">
            <a:avLst/>
          </a:prstGeom>
          <a:solidFill>
            <a:schemeClr val="accent1"/>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16" name="椭圆 15"/>
          <p:cNvSpPr>
            <a:spLocks noChangeArrowheads="1"/>
          </p:cNvSpPr>
          <p:nvPr/>
        </p:nvSpPr>
        <p:spPr bwMode="auto">
          <a:xfrm>
            <a:off x="4258361" y="2871749"/>
            <a:ext cx="1388473" cy="1385877"/>
          </a:xfrm>
          <a:prstGeom prst="ellipse">
            <a:avLst/>
          </a:prstGeom>
          <a:solidFill>
            <a:schemeClr val="accent2"/>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17" name="椭圆 16"/>
          <p:cNvSpPr>
            <a:spLocks noChangeArrowheads="1"/>
          </p:cNvSpPr>
          <p:nvPr/>
        </p:nvSpPr>
        <p:spPr bwMode="auto">
          <a:xfrm>
            <a:off x="6580606" y="2811967"/>
            <a:ext cx="1388473" cy="1385877"/>
          </a:xfrm>
          <a:prstGeom prst="ellipse">
            <a:avLst/>
          </a:prstGeom>
          <a:solidFill>
            <a:schemeClr val="bg1"/>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sp>
        <p:nvSpPr>
          <p:cNvPr id="18" name="椭圆 17"/>
          <p:cNvSpPr>
            <a:spLocks noChangeArrowheads="1"/>
          </p:cNvSpPr>
          <p:nvPr/>
        </p:nvSpPr>
        <p:spPr bwMode="auto">
          <a:xfrm>
            <a:off x="8952127" y="2844454"/>
            <a:ext cx="1388473" cy="1385877"/>
          </a:xfrm>
          <a:prstGeom prst="ellipse">
            <a:avLst/>
          </a:prstGeom>
          <a:solidFill>
            <a:schemeClr val="tx1"/>
          </a:solidFill>
          <a:ln w="25400" cap="flat" cmpd="sng">
            <a:solidFill>
              <a:srgbClr val="FFFFEB"/>
            </a:solidFill>
            <a:bevel/>
            <a:headEnd/>
            <a:tailEnd/>
          </a:ln>
          <a:effectLst/>
          <a:extLst/>
        </p:spPr>
        <p:txBody>
          <a:bodyPr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r>
              <a:rPr lang="zh-CN" altLang="en-US" sz="1800" b="1" dirty="0">
                <a:solidFill>
                  <a:srgbClr val="FFFFFF"/>
                </a:solidFill>
                <a:latin typeface="+mn-ea"/>
                <a:ea typeface="+mn-ea"/>
                <a:sym typeface="宋体" pitchFamily="2" charset="-122"/>
              </a:rPr>
              <a:t>文本</a:t>
            </a:r>
            <a:endParaRPr lang="zh-CN" altLang="en-US" sz="1800" dirty="0">
              <a:latin typeface="+mn-ea"/>
              <a:ea typeface="+mn-ea"/>
            </a:endParaRPr>
          </a:p>
        </p:txBody>
      </p:sp>
      <p:grpSp>
        <p:nvGrpSpPr>
          <p:cNvPr id="20" name="Group 6"/>
          <p:cNvGrpSpPr>
            <a:grpSpLocks/>
          </p:cNvGrpSpPr>
          <p:nvPr/>
        </p:nvGrpSpPr>
        <p:grpSpPr bwMode="auto">
          <a:xfrm>
            <a:off x="5801504" y="4381292"/>
            <a:ext cx="3010236" cy="1134615"/>
            <a:chOff x="0" y="0"/>
            <a:chExt cx="1856582" cy="881252"/>
          </a:xfrm>
        </p:grpSpPr>
        <p:sp>
          <p:nvSpPr>
            <p:cNvPr id="21" name="Line 58"/>
            <p:cNvSpPr>
              <a:spLocks noChangeShapeType="1"/>
            </p:cNvSpPr>
            <p:nvPr/>
          </p:nvSpPr>
          <p:spPr bwMode="auto">
            <a:xfrm>
              <a:off x="913706" y="0"/>
              <a:ext cx="1" cy="334963"/>
            </a:xfrm>
            <a:prstGeom prst="line">
              <a:avLst/>
            </a:prstGeom>
            <a:noFill/>
            <a:ln w="19050" cap="flat" cmpd="sng">
              <a:solidFill>
                <a:srgbClr val="9B827D"/>
              </a:solidFill>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22"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23"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hlink"/>
                </a:buClr>
              </a:pPr>
              <a:r>
                <a:rPr lang="en-US" sz="1600" dirty="0">
                  <a:solidFill>
                    <a:schemeClr val="tx2"/>
                  </a:solidFill>
                  <a:latin typeface="+mn-ea"/>
                  <a:ea typeface="+mn-ea"/>
                  <a:sym typeface="宋体" pitchFamily="2" charset="-122"/>
                </a:rPr>
                <a:t> </a:t>
              </a: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a:p>
              <a:pPr algn="ctr" eaLnBrk="0" hangingPunct="0">
                <a:lnSpc>
                  <a:spcPct val="130000"/>
                </a:lnSpc>
                <a:buClr>
                  <a:schemeClr val="hlink"/>
                </a:buClr>
              </a:pPr>
              <a:r>
                <a:rPr lang="en-US" sz="1600" dirty="0">
                  <a:solidFill>
                    <a:schemeClr val="tx2"/>
                  </a:solidFill>
                  <a:latin typeface="+mn-ea"/>
                  <a:ea typeface="+mn-ea"/>
                  <a:sym typeface="宋体" pitchFamily="2" charset="-122"/>
                </a:rPr>
                <a:t> </a:t>
              </a: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p:txBody>
        </p:sp>
      </p:grpSp>
      <p:grpSp>
        <p:nvGrpSpPr>
          <p:cNvPr id="27" name="组合 26"/>
          <p:cNvGrpSpPr/>
          <p:nvPr/>
        </p:nvGrpSpPr>
        <p:grpSpPr>
          <a:xfrm>
            <a:off x="8196469" y="1659638"/>
            <a:ext cx="2952326" cy="1098602"/>
            <a:chOff x="3470090" y="1675258"/>
            <a:chExt cx="2952326" cy="1098602"/>
          </a:xfrm>
        </p:grpSpPr>
        <p:sp>
          <p:nvSpPr>
            <p:cNvPr id="28" name="Line 68"/>
            <p:cNvSpPr>
              <a:spLocks noChangeShapeType="1"/>
            </p:cNvSpPr>
            <p:nvPr/>
          </p:nvSpPr>
          <p:spPr bwMode="auto">
            <a:xfrm>
              <a:off x="4910658" y="2451956"/>
              <a:ext cx="0" cy="321904"/>
            </a:xfrm>
            <a:prstGeom prst="line">
              <a:avLst/>
            </a:prstGeom>
            <a:noFill/>
            <a:ln w="19050" cap="flat" cmpd="sng">
              <a:solidFill>
                <a:srgbClr val="9B827D"/>
              </a:solidFill>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29"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endParaRPr lang="zh-CN" altLang="zh-CN" sz="1400">
                <a:solidFill>
                  <a:schemeClr val="tx2"/>
                </a:solidFill>
                <a:latin typeface="宋体" pitchFamily="2" charset="-122"/>
                <a:sym typeface="宋体" pitchFamily="2" charset="-122"/>
              </a:endParaRPr>
            </a:p>
          </p:txBody>
        </p:sp>
        <p:sp>
          <p:nvSpPr>
            <p:cNvPr id="30"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eaLnBrk="0" hangingPunct="0">
                <a:lnSpc>
                  <a:spcPct val="130000"/>
                </a:lnSpc>
                <a:buClr>
                  <a:schemeClr val="accent2"/>
                </a:buClr>
              </a:pP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a:p>
              <a:pPr algn="ctr" eaLnBrk="0" hangingPunct="0">
                <a:lnSpc>
                  <a:spcPct val="130000"/>
                </a:lnSpc>
                <a:buClr>
                  <a:schemeClr val="accent2"/>
                </a:buClr>
              </a:pPr>
              <a:r>
                <a:rPr lang="zh-CN" altLang="en-US" sz="1600" dirty="0">
                  <a:solidFill>
                    <a:schemeClr val="tx2"/>
                  </a:solidFill>
                  <a:latin typeface="+mn-ea"/>
                  <a:ea typeface="+mn-ea"/>
                  <a:sym typeface="宋体" pitchFamily="2" charset="-122"/>
                </a:rPr>
                <a:t>单击此处添加文本</a:t>
              </a:r>
              <a:endParaRPr lang="en-US" sz="1600" dirty="0">
                <a:solidFill>
                  <a:schemeClr val="tx2"/>
                </a:solidFill>
                <a:latin typeface="+mn-ea"/>
                <a:ea typeface="+mn-ea"/>
                <a:sym typeface="宋体" pitchFamily="2" charset="-122"/>
              </a:endParaRPr>
            </a:p>
          </p:txBody>
        </p:sp>
      </p:grpSp>
      <p:sp>
        <p:nvSpPr>
          <p:cNvPr id="31" name="TextBox 30"/>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32" name="直接连接符 31"/>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3" name="组合 32"/>
          <p:cNvGrpSpPr/>
          <p:nvPr/>
        </p:nvGrpSpPr>
        <p:grpSpPr>
          <a:xfrm>
            <a:off x="153943" y="233850"/>
            <a:ext cx="1074018" cy="536250"/>
            <a:chOff x="4662492" y="2938459"/>
            <a:chExt cx="1119183" cy="558799"/>
          </a:xfrm>
        </p:grpSpPr>
        <p:sp>
          <p:nvSpPr>
            <p:cNvPr id="34"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684506677"/>
      </p:ext>
    </p:extLst>
  </p:cSld>
  <p:clrMapOvr>
    <a:masterClrMapping/>
  </p:clrMapOvr>
  <mc:AlternateContent xmlns:mc="http://schemas.openxmlformats.org/markup-compatibility/2006">
    <mc:Choice xmlns:p14="http://schemas.microsoft.com/office/powerpoint/2010/main" xmlns="" Requires="p14">
      <p:transition spd="slow" p14:dur="800" advTm="8195">
        <p14:pan dir="u"/>
      </p:transition>
    </mc:Choice>
    <mc:Fallback>
      <p:transition spd="slow" advTm="819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300"/>
                                        <p:tgtEl>
                                          <p:spTgt spid="33"/>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300"/>
                                        <p:tgtEl>
                                          <p:spTgt spid="32"/>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1"/>
                                        </p:tgtEl>
                                        <p:attrNameLst>
                                          <p:attrName>style.visibility</p:attrName>
                                        </p:attrNameLst>
                                      </p:cBhvr>
                                      <p:to>
                                        <p:strVal val="visible"/>
                                      </p:to>
                                    </p:set>
                                    <p:anim calcmode="lin" valueType="num">
                                      <p:cBhvr>
                                        <p:cTn id="15" dur="3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31"/>
                                        </p:tgtEl>
                                        <p:attrNameLst>
                                          <p:attrName>ppt_y</p:attrName>
                                        </p:attrNameLst>
                                      </p:cBhvr>
                                      <p:tavLst>
                                        <p:tav tm="0">
                                          <p:val>
                                            <p:strVal val="#ppt_y"/>
                                          </p:val>
                                        </p:tav>
                                        <p:tav tm="100000">
                                          <p:val>
                                            <p:strVal val="#ppt_y"/>
                                          </p:val>
                                        </p:tav>
                                      </p:tavLst>
                                    </p:anim>
                                    <p:anim calcmode="lin" valueType="num">
                                      <p:cBhvr>
                                        <p:cTn id="17" dur="3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31"/>
                                        </p:tgtEl>
                                      </p:cBhvr>
                                    </p:animEffect>
                                  </p:childTnLst>
                                </p:cTn>
                              </p:par>
                            </p:childTnLst>
                          </p:cTn>
                        </p:par>
                        <p:par>
                          <p:cTn id="20" fill="hold">
                            <p:stCondLst>
                              <p:cond delay="108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000"/>
                                        <p:tgtEl>
                                          <p:spTgt spid="6"/>
                                        </p:tgtEl>
                                      </p:cBhvr>
                                    </p:animEffect>
                                  </p:childTnLst>
                                </p:cTn>
                              </p:par>
                            </p:childTnLst>
                          </p:cTn>
                        </p:par>
                        <p:par>
                          <p:cTn id="24" fill="hold">
                            <p:stCondLst>
                              <p:cond delay="2080"/>
                            </p:stCondLst>
                            <p:childTnLst>
                              <p:par>
                                <p:cTn id="25" presetID="21"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heel(1)">
                                      <p:cBhvr>
                                        <p:cTn id="27" dur="500"/>
                                        <p:tgtEl>
                                          <p:spTgt spid="15"/>
                                        </p:tgtEl>
                                      </p:cBhvr>
                                    </p:animEffect>
                                  </p:childTnLst>
                                </p:cTn>
                              </p:par>
                            </p:childTnLst>
                          </p:cTn>
                        </p:par>
                        <p:par>
                          <p:cTn id="28" fill="hold">
                            <p:stCondLst>
                              <p:cond delay="258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080"/>
                            </p:stCondLst>
                            <p:childTnLst>
                              <p:par>
                                <p:cTn id="33" presetID="21"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500"/>
                                        <p:tgtEl>
                                          <p:spTgt spid="16"/>
                                        </p:tgtEl>
                                      </p:cBhvr>
                                    </p:animEffect>
                                  </p:childTnLst>
                                </p:cTn>
                              </p:par>
                            </p:childTnLst>
                          </p:cTn>
                        </p:par>
                        <p:par>
                          <p:cTn id="36" fill="hold">
                            <p:stCondLst>
                              <p:cond delay="3580"/>
                            </p:stCondLst>
                            <p:childTnLst>
                              <p:par>
                                <p:cTn id="37" presetID="2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4080"/>
                            </p:stCondLst>
                            <p:childTnLst>
                              <p:par>
                                <p:cTn id="41" presetID="21"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heel(1)">
                                      <p:cBhvr>
                                        <p:cTn id="43" dur="500"/>
                                        <p:tgtEl>
                                          <p:spTgt spid="17"/>
                                        </p:tgtEl>
                                      </p:cBhvr>
                                    </p:animEffect>
                                  </p:childTnLst>
                                </p:cTn>
                              </p:par>
                            </p:childTnLst>
                          </p:cTn>
                        </p:par>
                        <p:par>
                          <p:cTn id="44" fill="hold">
                            <p:stCondLst>
                              <p:cond delay="4580"/>
                            </p:stCondLst>
                            <p:childTnLst>
                              <p:par>
                                <p:cTn id="45" presetID="22" presetClass="entr" presetSubtype="1"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up)">
                                      <p:cBhvr>
                                        <p:cTn id="47" dur="500"/>
                                        <p:tgtEl>
                                          <p:spTgt spid="20"/>
                                        </p:tgtEl>
                                      </p:cBhvr>
                                    </p:animEffect>
                                  </p:childTnLst>
                                </p:cTn>
                              </p:par>
                            </p:childTnLst>
                          </p:cTn>
                        </p:par>
                        <p:par>
                          <p:cTn id="48" fill="hold">
                            <p:stCondLst>
                              <p:cond delay="5080"/>
                            </p:stCondLst>
                            <p:childTnLst>
                              <p:par>
                                <p:cTn id="49" presetID="21"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heel(1)">
                                      <p:cBhvr>
                                        <p:cTn id="51" dur="500"/>
                                        <p:tgtEl>
                                          <p:spTgt spid="18"/>
                                        </p:tgtEl>
                                      </p:cBhvr>
                                    </p:animEffect>
                                  </p:childTnLst>
                                </p:cTn>
                              </p:par>
                            </p:childTnLst>
                          </p:cTn>
                        </p:par>
                        <p:par>
                          <p:cTn id="52" fill="hold">
                            <p:stCondLst>
                              <p:cond delay="5580"/>
                            </p:stCondLst>
                            <p:childTnLst>
                              <p:par>
                                <p:cTn id="53" presetID="22" presetClass="entr" presetSubtype="4"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down)">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animBg="1"/>
      <p:bldP spid="16" grpId="0" animBg="1"/>
      <p:bldP spid="17" grpId="0" animBg="1"/>
      <p:bldP spid="18" grpId="0" animBg="1"/>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8"/>
          <p:cNvGrpSpPr>
            <a:grpSpLocks/>
          </p:cNvGrpSpPr>
          <p:nvPr/>
        </p:nvGrpSpPr>
        <p:grpSpPr bwMode="auto">
          <a:xfrm>
            <a:off x="1695884" y="1726745"/>
            <a:ext cx="2374900" cy="1622425"/>
            <a:chOff x="0" y="0"/>
            <a:chExt cx="9801" cy="6692"/>
          </a:xfrm>
          <a:solidFill>
            <a:schemeClr val="bg1"/>
          </a:solidFill>
        </p:grpSpPr>
        <p:sp>
          <p:nvSpPr>
            <p:cNvPr id="7"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8"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9"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grpSp>
        <p:nvGrpSpPr>
          <p:cNvPr id="10" name="Group 12"/>
          <p:cNvGrpSpPr>
            <a:grpSpLocks/>
          </p:cNvGrpSpPr>
          <p:nvPr/>
        </p:nvGrpSpPr>
        <p:grpSpPr bwMode="auto">
          <a:xfrm>
            <a:off x="5750359" y="1726745"/>
            <a:ext cx="2374900" cy="1622425"/>
            <a:chOff x="0" y="0"/>
            <a:chExt cx="9801" cy="6692"/>
          </a:xfrm>
          <a:solidFill>
            <a:schemeClr val="tx1"/>
          </a:solidFill>
        </p:grpSpPr>
        <p:sp>
          <p:nvSpPr>
            <p:cNvPr id="11"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2"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3"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grpSp>
      <p:sp>
        <p:nvSpPr>
          <p:cNvPr id="14" name="Text Box 16"/>
          <p:cNvSpPr txBox="1">
            <a:spLocks noChangeArrowheads="1"/>
          </p:cNvSpPr>
          <p:nvPr/>
        </p:nvSpPr>
        <p:spPr bwMode="auto">
          <a:xfrm>
            <a:off x="1697472" y="3574595"/>
            <a:ext cx="2373312" cy="369332"/>
          </a:xfrm>
          <a:prstGeom prst="rect">
            <a:avLst/>
          </a:prstGeom>
          <a:solidFill>
            <a:schemeClr val="bg1"/>
          </a:solidFill>
          <a:ln>
            <a:noFill/>
          </a:ln>
          <a:effectLst/>
        </p:spPr>
        <p:txBody>
          <a:bodyPr>
            <a:spAutoFit/>
          </a:bodyPr>
          <a:lstStyle/>
          <a:p>
            <a:pPr algn="ctr"/>
            <a:r>
              <a:rPr lang="zh-CN" altLang="en-US" sz="1800">
                <a:solidFill>
                  <a:srgbClr val="F8F8F8"/>
                </a:solidFill>
                <a:ea typeface="微软雅黑" pitchFamily="34" charset="-122"/>
              </a:rPr>
              <a:t>某某团队</a:t>
            </a:r>
          </a:p>
        </p:txBody>
      </p:sp>
      <p:sp>
        <p:nvSpPr>
          <p:cNvPr id="15" name="Rectangle 17"/>
          <p:cNvSpPr>
            <a:spLocks noChangeArrowheads="1"/>
          </p:cNvSpPr>
          <p:nvPr/>
        </p:nvSpPr>
        <p:spPr bwMode="auto">
          <a:xfrm>
            <a:off x="1697472" y="4006395"/>
            <a:ext cx="2374900" cy="1943100"/>
          </a:xfrm>
          <a:prstGeom prst="rect">
            <a:avLst/>
          </a:prstGeom>
          <a:solidFill>
            <a:srgbClr val="DDDDDD"/>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6" name="Text Box 18"/>
          <p:cNvSpPr txBox="1">
            <a:spLocks noChangeArrowheads="1"/>
          </p:cNvSpPr>
          <p:nvPr/>
        </p:nvSpPr>
        <p:spPr bwMode="auto">
          <a:xfrm>
            <a:off x="5750359" y="3574595"/>
            <a:ext cx="2374900" cy="369332"/>
          </a:xfrm>
          <a:prstGeom prst="rect">
            <a:avLst/>
          </a:prstGeom>
          <a:solidFill>
            <a:schemeClr val="tx1"/>
          </a:solidFill>
          <a:ln>
            <a:noFill/>
          </a:ln>
          <a:effectLst/>
        </p:spPr>
        <p:txBody>
          <a:bodyPr>
            <a:spAutoFit/>
          </a:bodyPr>
          <a:lstStyle/>
          <a:p>
            <a:pPr algn="ctr"/>
            <a:r>
              <a:rPr lang="zh-CN" altLang="en-US" sz="1800" dirty="0">
                <a:solidFill>
                  <a:srgbClr val="F8F8F8"/>
                </a:solidFill>
                <a:ea typeface="微软雅黑" pitchFamily="34" charset="-122"/>
              </a:rPr>
              <a:t>某某团队</a:t>
            </a:r>
          </a:p>
        </p:txBody>
      </p:sp>
      <p:sp>
        <p:nvSpPr>
          <p:cNvPr id="17" name="Rectangle 19"/>
          <p:cNvSpPr>
            <a:spLocks noChangeArrowheads="1"/>
          </p:cNvSpPr>
          <p:nvPr/>
        </p:nvSpPr>
        <p:spPr bwMode="auto">
          <a:xfrm>
            <a:off x="5750359" y="4006395"/>
            <a:ext cx="2374900" cy="1943100"/>
          </a:xfrm>
          <a:prstGeom prst="rect">
            <a:avLst/>
          </a:prstGeom>
          <a:solidFill>
            <a:srgbClr val="DDDDDD"/>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18" name="Text Box 20"/>
          <p:cNvSpPr txBox="1">
            <a:spLocks noChangeArrowheads="1"/>
          </p:cNvSpPr>
          <p:nvPr/>
        </p:nvSpPr>
        <p:spPr bwMode="auto">
          <a:xfrm>
            <a:off x="1873684" y="4222295"/>
            <a:ext cx="2063750" cy="1308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endParaRPr lang="zh-CN" altLang="en-US" sz="1800">
              <a:solidFill>
                <a:srgbClr val="292929"/>
              </a:solidFill>
            </a:endParaRPr>
          </a:p>
        </p:txBody>
      </p:sp>
      <p:sp>
        <p:nvSpPr>
          <p:cNvPr id="20" name="Text Box 21"/>
          <p:cNvSpPr txBox="1">
            <a:spLocks noChangeArrowheads="1"/>
          </p:cNvSpPr>
          <p:nvPr/>
        </p:nvSpPr>
        <p:spPr bwMode="auto">
          <a:xfrm>
            <a:off x="5928159" y="4222295"/>
            <a:ext cx="2063750" cy="1308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p>
          <a:p>
            <a:r>
              <a:rPr lang="zh-CN" altLang="en-US" sz="1600">
                <a:solidFill>
                  <a:srgbClr val="292929"/>
                </a:solidFill>
                <a:latin typeface="楷体_GB2312" pitchFamily="49" charset="-122"/>
                <a:ea typeface="楷体_GB2312" pitchFamily="49" charset="-122"/>
              </a:rPr>
              <a:t>●这里输入您的文字</a:t>
            </a:r>
            <a:endParaRPr lang="zh-CN" altLang="en-US" sz="1800">
              <a:solidFill>
                <a:srgbClr val="292929"/>
              </a:solidFill>
            </a:endParaRPr>
          </a:p>
        </p:txBody>
      </p:sp>
      <p:grpSp>
        <p:nvGrpSpPr>
          <p:cNvPr id="21" name="Group 22"/>
          <p:cNvGrpSpPr>
            <a:grpSpLocks/>
          </p:cNvGrpSpPr>
          <p:nvPr/>
        </p:nvGrpSpPr>
        <p:grpSpPr bwMode="auto">
          <a:xfrm>
            <a:off x="4413684" y="3241220"/>
            <a:ext cx="1079500" cy="1079500"/>
            <a:chOff x="0" y="0"/>
            <a:chExt cx="1700" cy="1700"/>
          </a:xfrm>
          <a:solidFill>
            <a:schemeClr val="accent5">
              <a:lumMod val="75000"/>
            </a:schemeClr>
          </a:solidFill>
        </p:grpSpPr>
        <p:sp>
          <p:nvSpPr>
            <p:cNvPr id="22" name="Oval 23"/>
            <p:cNvSpPr>
              <a:spLocks noChangeArrowheads="1"/>
            </p:cNvSpPr>
            <p:nvPr/>
          </p:nvSpPr>
          <p:spPr bwMode="auto">
            <a:xfrm>
              <a:off x="0" y="0"/>
              <a:ext cx="1700" cy="1700"/>
            </a:xfrm>
            <a:prstGeom prst="ellipse">
              <a:avLst/>
            </a:prstGeom>
            <a:grp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endParaRPr lang="zh-CN" altLang="en-US"/>
            </a:p>
          </p:txBody>
        </p:sp>
        <p:sp>
          <p:nvSpPr>
            <p:cNvPr id="23" name="WordArt 24"/>
            <p:cNvSpPr>
              <a:spLocks noChangeArrowheads="1" noChangeShapeType="1"/>
            </p:cNvSpPr>
            <p:nvPr/>
          </p:nvSpPr>
          <p:spPr bwMode="auto">
            <a:xfrm>
              <a:off x="215" y="350"/>
              <a:ext cx="1245" cy="950"/>
            </a:xfrm>
            <a:prstGeom prst="rect">
              <a:avLst/>
            </a:prstGeom>
            <a:grpFill/>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a:r>
                <a:rPr lang="en-US" altLang="zh-CN" sz="3600" dirty="0">
                  <a:solidFill>
                    <a:schemeClr val="accent2"/>
                  </a:solidFill>
                  <a:latin typeface="微软雅黑"/>
                  <a:ea typeface="微软雅黑"/>
                </a:rPr>
                <a:t>VS</a:t>
              </a:r>
              <a:endParaRPr lang="zh-CN" altLang="en-US" sz="3600" dirty="0">
                <a:solidFill>
                  <a:schemeClr val="accent2"/>
                </a:solidFill>
                <a:latin typeface="微软雅黑"/>
                <a:ea typeface="微软雅黑"/>
              </a:endParaRPr>
            </a:p>
          </p:txBody>
        </p:sp>
      </p:grpSp>
      <p:grpSp>
        <p:nvGrpSpPr>
          <p:cNvPr id="38" name="组合 37"/>
          <p:cNvGrpSpPr/>
          <p:nvPr/>
        </p:nvGrpSpPr>
        <p:grpSpPr>
          <a:xfrm>
            <a:off x="9008773" y="2843435"/>
            <a:ext cx="2338798" cy="3690377"/>
            <a:chOff x="357188" y="1716088"/>
            <a:chExt cx="1508125" cy="2379662"/>
          </a:xfrm>
        </p:grpSpPr>
        <p:sp>
          <p:nvSpPr>
            <p:cNvPr id="39" name="Freeform 62"/>
            <p:cNvSpPr>
              <a:spLocks/>
            </p:cNvSpPr>
            <p:nvPr/>
          </p:nvSpPr>
          <p:spPr bwMode="auto">
            <a:xfrm>
              <a:off x="1081088" y="1984375"/>
              <a:ext cx="153988" cy="144462"/>
            </a:xfrm>
            <a:custGeom>
              <a:avLst/>
              <a:gdLst>
                <a:gd name="T0" fmla="*/ 0 w 107"/>
                <a:gd name="T1" fmla="*/ 4 h 101"/>
                <a:gd name="T2" fmla="*/ 0 w 107"/>
                <a:gd name="T3" fmla="*/ 49 h 101"/>
                <a:gd name="T4" fmla="*/ 39 w 107"/>
                <a:gd name="T5" fmla="*/ 98 h 101"/>
                <a:gd name="T6" fmla="*/ 89 w 107"/>
                <a:gd name="T7" fmla="*/ 86 h 101"/>
                <a:gd name="T8" fmla="*/ 107 w 107"/>
                <a:gd name="T9" fmla="*/ 49 h 101"/>
                <a:gd name="T10" fmla="*/ 104 w 107"/>
                <a:gd name="T11" fmla="*/ 6 h 101"/>
                <a:gd name="T12" fmla="*/ 0 w 107"/>
                <a:gd name="T13" fmla="*/ 4 h 101"/>
              </a:gdLst>
              <a:ahLst/>
              <a:cxnLst>
                <a:cxn ang="0">
                  <a:pos x="T0" y="T1"/>
                </a:cxn>
                <a:cxn ang="0">
                  <a:pos x="T2" y="T3"/>
                </a:cxn>
                <a:cxn ang="0">
                  <a:pos x="T4" y="T5"/>
                </a:cxn>
                <a:cxn ang="0">
                  <a:pos x="T6" y="T7"/>
                </a:cxn>
                <a:cxn ang="0">
                  <a:pos x="T8" y="T9"/>
                </a:cxn>
                <a:cxn ang="0">
                  <a:pos x="T10" y="T11"/>
                </a:cxn>
                <a:cxn ang="0">
                  <a:pos x="T12" y="T13"/>
                </a:cxn>
              </a:cxnLst>
              <a:rect l="0" t="0" r="r" b="b"/>
              <a:pathLst>
                <a:path w="107" h="101">
                  <a:moveTo>
                    <a:pt x="0" y="4"/>
                  </a:moveTo>
                  <a:cubicBezTo>
                    <a:pt x="0" y="4"/>
                    <a:pt x="3" y="43"/>
                    <a:pt x="0" y="49"/>
                  </a:cubicBezTo>
                  <a:cubicBezTo>
                    <a:pt x="0" y="49"/>
                    <a:pt x="30" y="95"/>
                    <a:pt x="39" y="98"/>
                  </a:cubicBezTo>
                  <a:cubicBezTo>
                    <a:pt x="49" y="101"/>
                    <a:pt x="83" y="89"/>
                    <a:pt x="89" y="86"/>
                  </a:cubicBezTo>
                  <a:cubicBezTo>
                    <a:pt x="93" y="82"/>
                    <a:pt x="107" y="49"/>
                    <a:pt x="107" y="49"/>
                  </a:cubicBezTo>
                  <a:cubicBezTo>
                    <a:pt x="107" y="49"/>
                    <a:pt x="104" y="13"/>
                    <a:pt x="104" y="6"/>
                  </a:cubicBezTo>
                  <a:cubicBezTo>
                    <a:pt x="103" y="0"/>
                    <a:pt x="0" y="4"/>
                    <a:pt x="0" y="4"/>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3"/>
            <p:cNvSpPr>
              <a:spLocks/>
            </p:cNvSpPr>
            <p:nvPr/>
          </p:nvSpPr>
          <p:spPr bwMode="auto">
            <a:xfrm>
              <a:off x="371476" y="2124075"/>
              <a:ext cx="98425" cy="92075"/>
            </a:xfrm>
            <a:custGeom>
              <a:avLst/>
              <a:gdLst>
                <a:gd name="T0" fmla="*/ 13 w 68"/>
                <a:gd name="T1" fmla="*/ 55 h 64"/>
                <a:gd name="T2" fmla="*/ 28 w 68"/>
                <a:gd name="T3" fmla="*/ 8 h 64"/>
                <a:gd name="T4" fmla="*/ 68 w 68"/>
                <a:gd name="T5" fmla="*/ 38 h 64"/>
                <a:gd name="T6" fmla="*/ 13 w 68"/>
                <a:gd name="T7" fmla="*/ 55 h 64"/>
              </a:gdLst>
              <a:ahLst/>
              <a:cxnLst>
                <a:cxn ang="0">
                  <a:pos x="T0" y="T1"/>
                </a:cxn>
                <a:cxn ang="0">
                  <a:pos x="T2" y="T3"/>
                </a:cxn>
                <a:cxn ang="0">
                  <a:pos x="T4" y="T5"/>
                </a:cxn>
                <a:cxn ang="0">
                  <a:pos x="T6" y="T7"/>
                </a:cxn>
              </a:cxnLst>
              <a:rect l="0" t="0" r="r" b="b"/>
              <a:pathLst>
                <a:path w="68" h="64">
                  <a:moveTo>
                    <a:pt x="13" y="55"/>
                  </a:moveTo>
                  <a:cubicBezTo>
                    <a:pt x="13" y="55"/>
                    <a:pt x="0" y="16"/>
                    <a:pt x="28" y="8"/>
                  </a:cubicBezTo>
                  <a:cubicBezTo>
                    <a:pt x="57" y="0"/>
                    <a:pt x="68" y="38"/>
                    <a:pt x="68" y="38"/>
                  </a:cubicBezTo>
                  <a:cubicBezTo>
                    <a:pt x="68" y="38"/>
                    <a:pt x="15" y="64"/>
                    <a:pt x="13" y="55"/>
                  </a:cubicBezTo>
                  <a:close/>
                </a:path>
              </a:pathLst>
            </a:custGeom>
            <a:solidFill>
              <a:srgbClr val="AFB0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4"/>
            <p:cNvSpPr>
              <a:spLocks/>
            </p:cNvSpPr>
            <p:nvPr/>
          </p:nvSpPr>
          <p:spPr bwMode="auto">
            <a:xfrm>
              <a:off x="1776413" y="2173288"/>
              <a:ext cx="82550" cy="103187"/>
            </a:xfrm>
            <a:custGeom>
              <a:avLst/>
              <a:gdLst>
                <a:gd name="T0" fmla="*/ 0 w 57"/>
                <a:gd name="T1" fmla="*/ 32 h 72"/>
                <a:gd name="T2" fmla="*/ 20 w 57"/>
                <a:gd name="T3" fmla="*/ 71 h 72"/>
                <a:gd name="T4" fmla="*/ 57 w 57"/>
                <a:gd name="T5" fmla="*/ 52 h 72"/>
                <a:gd name="T6" fmla="*/ 43 w 57"/>
                <a:gd name="T7" fmla="*/ 12 h 72"/>
                <a:gd name="T8" fmla="*/ 0 w 57"/>
                <a:gd name="T9" fmla="*/ 32 h 72"/>
              </a:gdLst>
              <a:ahLst/>
              <a:cxnLst>
                <a:cxn ang="0">
                  <a:pos x="T0" y="T1"/>
                </a:cxn>
                <a:cxn ang="0">
                  <a:pos x="T2" y="T3"/>
                </a:cxn>
                <a:cxn ang="0">
                  <a:pos x="T4" y="T5"/>
                </a:cxn>
                <a:cxn ang="0">
                  <a:pos x="T6" y="T7"/>
                </a:cxn>
                <a:cxn ang="0">
                  <a:pos x="T8" y="T9"/>
                </a:cxn>
              </a:cxnLst>
              <a:rect l="0" t="0" r="r" b="b"/>
              <a:pathLst>
                <a:path w="57" h="72">
                  <a:moveTo>
                    <a:pt x="0" y="32"/>
                  </a:moveTo>
                  <a:cubicBezTo>
                    <a:pt x="0" y="32"/>
                    <a:pt x="7" y="72"/>
                    <a:pt x="20" y="71"/>
                  </a:cubicBezTo>
                  <a:cubicBezTo>
                    <a:pt x="34" y="69"/>
                    <a:pt x="57" y="62"/>
                    <a:pt x="57" y="52"/>
                  </a:cubicBezTo>
                  <a:cubicBezTo>
                    <a:pt x="57" y="42"/>
                    <a:pt x="54" y="23"/>
                    <a:pt x="43" y="12"/>
                  </a:cubicBezTo>
                  <a:cubicBezTo>
                    <a:pt x="31" y="0"/>
                    <a:pt x="0" y="32"/>
                    <a:pt x="0" y="32"/>
                  </a:cubicBezTo>
                  <a:close/>
                </a:path>
              </a:pathLst>
            </a:custGeom>
            <a:solidFill>
              <a:srgbClr val="AFB0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5"/>
            <p:cNvSpPr>
              <a:spLocks/>
            </p:cNvSpPr>
            <p:nvPr/>
          </p:nvSpPr>
          <p:spPr bwMode="auto">
            <a:xfrm>
              <a:off x="800101" y="2595563"/>
              <a:ext cx="706438" cy="354012"/>
            </a:xfrm>
            <a:custGeom>
              <a:avLst/>
              <a:gdLst>
                <a:gd name="T0" fmla="*/ 0 w 491"/>
                <a:gd name="T1" fmla="*/ 218 h 246"/>
                <a:gd name="T2" fmla="*/ 146 w 491"/>
                <a:gd name="T3" fmla="*/ 245 h 246"/>
                <a:gd name="T4" fmla="*/ 491 w 491"/>
                <a:gd name="T5" fmla="*/ 232 h 246"/>
                <a:gd name="T6" fmla="*/ 491 w 491"/>
                <a:gd name="T7" fmla="*/ 230 h 246"/>
                <a:gd name="T8" fmla="*/ 428 w 491"/>
                <a:gd name="T9" fmla="*/ 5 h 246"/>
                <a:gd name="T10" fmla="*/ 98 w 491"/>
                <a:gd name="T11" fmla="*/ 0 h 246"/>
                <a:gd name="T12" fmla="*/ 0 w 491"/>
                <a:gd name="T13" fmla="*/ 218 h 246"/>
              </a:gdLst>
              <a:ahLst/>
              <a:cxnLst>
                <a:cxn ang="0">
                  <a:pos x="T0" y="T1"/>
                </a:cxn>
                <a:cxn ang="0">
                  <a:pos x="T2" y="T3"/>
                </a:cxn>
                <a:cxn ang="0">
                  <a:pos x="T4" y="T5"/>
                </a:cxn>
                <a:cxn ang="0">
                  <a:pos x="T6" y="T7"/>
                </a:cxn>
                <a:cxn ang="0">
                  <a:pos x="T8" y="T9"/>
                </a:cxn>
                <a:cxn ang="0">
                  <a:pos x="T10" y="T11"/>
                </a:cxn>
                <a:cxn ang="0">
                  <a:pos x="T12" y="T13"/>
                </a:cxn>
              </a:cxnLst>
              <a:rect l="0" t="0" r="r" b="b"/>
              <a:pathLst>
                <a:path w="491" h="246">
                  <a:moveTo>
                    <a:pt x="0" y="218"/>
                  </a:moveTo>
                  <a:cubicBezTo>
                    <a:pt x="0" y="218"/>
                    <a:pt x="47" y="245"/>
                    <a:pt x="146" y="245"/>
                  </a:cubicBezTo>
                  <a:cubicBezTo>
                    <a:pt x="244" y="246"/>
                    <a:pt x="491" y="230"/>
                    <a:pt x="491" y="232"/>
                  </a:cubicBezTo>
                  <a:cubicBezTo>
                    <a:pt x="491" y="234"/>
                    <a:pt x="491" y="230"/>
                    <a:pt x="491" y="230"/>
                  </a:cubicBezTo>
                  <a:lnTo>
                    <a:pt x="428" y="5"/>
                  </a:lnTo>
                  <a:lnTo>
                    <a:pt x="98" y="0"/>
                  </a:lnTo>
                  <a:cubicBezTo>
                    <a:pt x="98" y="0"/>
                    <a:pt x="1" y="179"/>
                    <a:pt x="0" y="218"/>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6"/>
            <p:cNvSpPr>
              <a:spLocks/>
            </p:cNvSpPr>
            <p:nvPr/>
          </p:nvSpPr>
          <p:spPr bwMode="auto">
            <a:xfrm>
              <a:off x="909638" y="2651125"/>
              <a:ext cx="519113" cy="1319212"/>
            </a:xfrm>
            <a:custGeom>
              <a:avLst/>
              <a:gdLst>
                <a:gd name="T0" fmla="*/ 0 w 360"/>
                <a:gd name="T1" fmla="*/ 70 h 917"/>
                <a:gd name="T2" fmla="*/ 22 w 360"/>
                <a:gd name="T3" fmla="*/ 273 h 917"/>
                <a:gd name="T4" fmla="*/ 39 w 360"/>
                <a:gd name="T5" fmla="*/ 375 h 917"/>
                <a:gd name="T6" fmla="*/ 57 w 360"/>
                <a:gd name="T7" fmla="*/ 603 h 917"/>
                <a:gd name="T8" fmla="*/ 93 w 360"/>
                <a:gd name="T9" fmla="*/ 866 h 917"/>
                <a:gd name="T10" fmla="*/ 93 w 360"/>
                <a:gd name="T11" fmla="*/ 914 h 917"/>
                <a:gd name="T12" fmla="*/ 197 w 360"/>
                <a:gd name="T13" fmla="*/ 917 h 917"/>
                <a:gd name="T14" fmla="*/ 197 w 360"/>
                <a:gd name="T15" fmla="*/ 879 h 917"/>
                <a:gd name="T16" fmla="*/ 183 w 360"/>
                <a:gd name="T17" fmla="*/ 849 h 917"/>
                <a:gd name="T18" fmla="*/ 205 w 360"/>
                <a:gd name="T19" fmla="*/ 791 h 917"/>
                <a:gd name="T20" fmla="*/ 183 w 360"/>
                <a:gd name="T21" fmla="*/ 329 h 917"/>
                <a:gd name="T22" fmla="*/ 208 w 360"/>
                <a:gd name="T23" fmla="*/ 428 h 917"/>
                <a:gd name="T24" fmla="*/ 226 w 360"/>
                <a:gd name="T25" fmla="*/ 539 h 917"/>
                <a:gd name="T26" fmla="*/ 227 w 360"/>
                <a:gd name="T27" fmla="*/ 741 h 917"/>
                <a:gd name="T28" fmla="*/ 241 w 360"/>
                <a:gd name="T29" fmla="*/ 820 h 917"/>
                <a:gd name="T30" fmla="*/ 310 w 360"/>
                <a:gd name="T31" fmla="*/ 825 h 917"/>
                <a:gd name="T32" fmla="*/ 329 w 360"/>
                <a:gd name="T33" fmla="*/ 775 h 917"/>
                <a:gd name="T34" fmla="*/ 329 w 360"/>
                <a:gd name="T35" fmla="*/ 730 h 917"/>
                <a:gd name="T36" fmla="*/ 334 w 360"/>
                <a:gd name="T37" fmla="*/ 512 h 917"/>
                <a:gd name="T38" fmla="*/ 334 w 360"/>
                <a:gd name="T39" fmla="*/ 444 h 917"/>
                <a:gd name="T40" fmla="*/ 350 w 360"/>
                <a:gd name="T41" fmla="*/ 175 h 917"/>
                <a:gd name="T42" fmla="*/ 339 w 360"/>
                <a:gd name="T43" fmla="*/ 19 h 917"/>
                <a:gd name="T44" fmla="*/ 22 w 360"/>
                <a:gd name="T45" fmla="*/ 0 h 917"/>
                <a:gd name="T46" fmla="*/ 0 w 360"/>
                <a:gd name="T47" fmla="*/ 7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917">
                  <a:moveTo>
                    <a:pt x="0" y="70"/>
                  </a:moveTo>
                  <a:cubicBezTo>
                    <a:pt x="0" y="70"/>
                    <a:pt x="7" y="241"/>
                    <a:pt x="22" y="273"/>
                  </a:cubicBezTo>
                  <a:cubicBezTo>
                    <a:pt x="37" y="304"/>
                    <a:pt x="39" y="365"/>
                    <a:pt x="39" y="375"/>
                  </a:cubicBezTo>
                  <a:cubicBezTo>
                    <a:pt x="39" y="386"/>
                    <a:pt x="33" y="557"/>
                    <a:pt x="57" y="603"/>
                  </a:cubicBezTo>
                  <a:cubicBezTo>
                    <a:pt x="57" y="603"/>
                    <a:pt x="81" y="854"/>
                    <a:pt x="93" y="866"/>
                  </a:cubicBezTo>
                  <a:cubicBezTo>
                    <a:pt x="93" y="866"/>
                    <a:pt x="68" y="904"/>
                    <a:pt x="93" y="914"/>
                  </a:cubicBezTo>
                  <a:cubicBezTo>
                    <a:pt x="93" y="914"/>
                    <a:pt x="181" y="904"/>
                    <a:pt x="197" y="917"/>
                  </a:cubicBezTo>
                  <a:cubicBezTo>
                    <a:pt x="197" y="917"/>
                    <a:pt x="202" y="888"/>
                    <a:pt x="197" y="879"/>
                  </a:cubicBezTo>
                  <a:cubicBezTo>
                    <a:pt x="192" y="870"/>
                    <a:pt x="183" y="849"/>
                    <a:pt x="183" y="849"/>
                  </a:cubicBezTo>
                  <a:cubicBezTo>
                    <a:pt x="183" y="849"/>
                    <a:pt x="213" y="806"/>
                    <a:pt x="205" y="791"/>
                  </a:cubicBezTo>
                  <a:cubicBezTo>
                    <a:pt x="197" y="775"/>
                    <a:pt x="163" y="372"/>
                    <a:pt x="183" y="329"/>
                  </a:cubicBezTo>
                  <a:cubicBezTo>
                    <a:pt x="183" y="329"/>
                    <a:pt x="200" y="428"/>
                    <a:pt x="208" y="428"/>
                  </a:cubicBezTo>
                  <a:cubicBezTo>
                    <a:pt x="208" y="428"/>
                    <a:pt x="213" y="528"/>
                    <a:pt x="226" y="539"/>
                  </a:cubicBezTo>
                  <a:cubicBezTo>
                    <a:pt x="226" y="539"/>
                    <a:pt x="253" y="722"/>
                    <a:pt x="227" y="741"/>
                  </a:cubicBezTo>
                  <a:cubicBezTo>
                    <a:pt x="227" y="741"/>
                    <a:pt x="212" y="809"/>
                    <a:pt x="241" y="820"/>
                  </a:cubicBezTo>
                  <a:lnTo>
                    <a:pt x="310" y="825"/>
                  </a:lnTo>
                  <a:cubicBezTo>
                    <a:pt x="310" y="825"/>
                    <a:pt x="324" y="785"/>
                    <a:pt x="329" y="775"/>
                  </a:cubicBezTo>
                  <a:cubicBezTo>
                    <a:pt x="334" y="765"/>
                    <a:pt x="337" y="740"/>
                    <a:pt x="329" y="730"/>
                  </a:cubicBezTo>
                  <a:cubicBezTo>
                    <a:pt x="321" y="720"/>
                    <a:pt x="315" y="525"/>
                    <a:pt x="334" y="512"/>
                  </a:cubicBezTo>
                  <a:cubicBezTo>
                    <a:pt x="353" y="499"/>
                    <a:pt x="357" y="470"/>
                    <a:pt x="334" y="444"/>
                  </a:cubicBezTo>
                  <a:cubicBezTo>
                    <a:pt x="334" y="444"/>
                    <a:pt x="360" y="207"/>
                    <a:pt x="350" y="175"/>
                  </a:cubicBezTo>
                  <a:cubicBezTo>
                    <a:pt x="339" y="144"/>
                    <a:pt x="339" y="19"/>
                    <a:pt x="339" y="19"/>
                  </a:cubicBezTo>
                  <a:lnTo>
                    <a:pt x="22" y="0"/>
                  </a:lnTo>
                  <a:lnTo>
                    <a:pt x="0" y="70"/>
                  </a:ln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7"/>
            <p:cNvSpPr>
              <a:spLocks/>
            </p:cNvSpPr>
            <p:nvPr/>
          </p:nvSpPr>
          <p:spPr bwMode="auto">
            <a:xfrm>
              <a:off x="909638" y="2651125"/>
              <a:ext cx="220663" cy="184150"/>
            </a:xfrm>
            <a:custGeom>
              <a:avLst/>
              <a:gdLst>
                <a:gd name="T0" fmla="*/ 17 w 153"/>
                <a:gd name="T1" fmla="*/ 15 h 128"/>
                <a:gd name="T2" fmla="*/ 0 w 153"/>
                <a:gd name="T3" fmla="*/ 70 h 128"/>
                <a:gd name="T4" fmla="*/ 3 w 153"/>
                <a:gd name="T5" fmla="*/ 128 h 128"/>
                <a:gd name="T6" fmla="*/ 31 w 153"/>
                <a:gd name="T7" fmla="*/ 97 h 128"/>
                <a:gd name="T8" fmla="*/ 57 w 153"/>
                <a:gd name="T9" fmla="*/ 63 h 128"/>
                <a:gd name="T10" fmla="*/ 153 w 153"/>
                <a:gd name="T11" fmla="*/ 84 h 128"/>
                <a:gd name="T12" fmla="*/ 44 w 153"/>
                <a:gd name="T13" fmla="*/ 1 h 128"/>
                <a:gd name="T14" fmla="*/ 32 w 153"/>
                <a:gd name="T15" fmla="*/ 0 h 128"/>
                <a:gd name="T16" fmla="*/ 17 w 153"/>
                <a:gd name="T17" fmla="*/ 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8">
                  <a:moveTo>
                    <a:pt x="17" y="15"/>
                  </a:moveTo>
                  <a:lnTo>
                    <a:pt x="0" y="70"/>
                  </a:lnTo>
                  <a:cubicBezTo>
                    <a:pt x="0" y="70"/>
                    <a:pt x="1" y="96"/>
                    <a:pt x="3" y="128"/>
                  </a:cubicBezTo>
                  <a:cubicBezTo>
                    <a:pt x="13" y="116"/>
                    <a:pt x="23" y="104"/>
                    <a:pt x="31" y="97"/>
                  </a:cubicBezTo>
                  <a:cubicBezTo>
                    <a:pt x="57" y="74"/>
                    <a:pt x="32" y="68"/>
                    <a:pt x="57" y="63"/>
                  </a:cubicBezTo>
                  <a:cubicBezTo>
                    <a:pt x="82" y="59"/>
                    <a:pt x="128" y="98"/>
                    <a:pt x="153" y="84"/>
                  </a:cubicBezTo>
                  <a:lnTo>
                    <a:pt x="44" y="1"/>
                  </a:lnTo>
                  <a:lnTo>
                    <a:pt x="32" y="0"/>
                  </a:lnTo>
                  <a:lnTo>
                    <a:pt x="17" y="15"/>
                  </a:ln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8"/>
            <p:cNvSpPr>
              <a:spLocks/>
            </p:cNvSpPr>
            <p:nvPr/>
          </p:nvSpPr>
          <p:spPr bwMode="auto">
            <a:xfrm>
              <a:off x="992188" y="2659063"/>
              <a:ext cx="428625" cy="1311275"/>
            </a:xfrm>
            <a:custGeom>
              <a:avLst/>
              <a:gdLst>
                <a:gd name="T0" fmla="*/ 238 w 298"/>
                <a:gd name="T1" fmla="*/ 724 h 911"/>
                <a:gd name="T2" fmla="*/ 221 w 298"/>
                <a:gd name="T3" fmla="*/ 606 h 911"/>
                <a:gd name="T4" fmla="*/ 169 w 298"/>
                <a:gd name="T5" fmla="*/ 311 h 911"/>
                <a:gd name="T6" fmla="*/ 151 w 298"/>
                <a:gd name="T7" fmla="*/ 200 h 911"/>
                <a:gd name="T8" fmla="*/ 251 w 298"/>
                <a:gd name="T9" fmla="*/ 218 h 911"/>
                <a:gd name="T10" fmla="*/ 288 w 298"/>
                <a:gd name="T11" fmla="*/ 316 h 911"/>
                <a:gd name="T12" fmla="*/ 293 w 298"/>
                <a:gd name="T13" fmla="*/ 169 h 911"/>
                <a:gd name="T14" fmla="*/ 282 w 298"/>
                <a:gd name="T15" fmla="*/ 13 h 911"/>
                <a:gd name="T16" fmla="*/ 74 w 298"/>
                <a:gd name="T17" fmla="*/ 0 h 911"/>
                <a:gd name="T18" fmla="*/ 0 w 298"/>
                <a:gd name="T19" fmla="*/ 29 h 911"/>
                <a:gd name="T20" fmla="*/ 109 w 298"/>
                <a:gd name="T21" fmla="*/ 152 h 911"/>
                <a:gd name="T22" fmla="*/ 1 w 298"/>
                <a:gd name="T23" fmla="*/ 164 h 911"/>
                <a:gd name="T24" fmla="*/ 36 w 298"/>
                <a:gd name="T25" fmla="*/ 177 h 911"/>
                <a:gd name="T26" fmla="*/ 60 w 298"/>
                <a:gd name="T27" fmla="*/ 215 h 911"/>
                <a:gd name="T28" fmla="*/ 0 w 298"/>
                <a:gd name="T29" fmla="*/ 218 h 911"/>
                <a:gd name="T30" fmla="*/ 82 w 298"/>
                <a:gd name="T31" fmla="*/ 252 h 911"/>
                <a:gd name="T32" fmla="*/ 0 w 298"/>
                <a:gd name="T33" fmla="*/ 264 h 911"/>
                <a:gd name="T34" fmla="*/ 60 w 298"/>
                <a:gd name="T35" fmla="*/ 264 h 911"/>
                <a:gd name="T36" fmla="*/ 82 w 298"/>
                <a:gd name="T37" fmla="*/ 482 h 911"/>
                <a:gd name="T38" fmla="*/ 115 w 298"/>
                <a:gd name="T39" fmla="*/ 653 h 911"/>
                <a:gd name="T40" fmla="*/ 101 w 298"/>
                <a:gd name="T41" fmla="*/ 729 h 911"/>
                <a:gd name="T42" fmla="*/ 36 w 298"/>
                <a:gd name="T43" fmla="*/ 340 h 911"/>
                <a:gd name="T44" fmla="*/ 82 w 298"/>
                <a:gd name="T45" fmla="*/ 735 h 911"/>
                <a:gd name="T46" fmla="*/ 106 w 298"/>
                <a:gd name="T47" fmla="*/ 822 h 911"/>
                <a:gd name="T48" fmla="*/ 106 w 298"/>
                <a:gd name="T49" fmla="*/ 860 h 911"/>
                <a:gd name="T50" fmla="*/ 24 w 298"/>
                <a:gd name="T51" fmla="*/ 808 h 911"/>
                <a:gd name="T52" fmla="*/ 36 w 298"/>
                <a:gd name="T53" fmla="*/ 860 h 911"/>
                <a:gd name="T54" fmla="*/ 36 w 298"/>
                <a:gd name="T55" fmla="*/ 908 h 911"/>
                <a:gd name="T56" fmla="*/ 140 w 298"/>
                <a:gd name="T57" fmla="*/ 911 h 911"/>
                <a:gd name="T58" fmla="*/ 148 w 298"/>
                <a:gd name="T59" fmla="*/ 865 h 911"/>
                <a:gd name="T60" fmla="*/ 148 w 298"/>
                <a:gd name="T61" fmla="*/ 840 h 911"/>
                <a:gd name="T62" fmla="*/ 148 w 298"/>
                <a:gd name="T63" fmla="*/ 785 h 911"/>
                <a:gd name="T64" fmla="*/ 126 w 298"/>
                <a:gd name="T65" fmla="*/ 323 h 911"/>
                <a:gd name="T66" fmla="*/ 143 w 298"/>
                <a:gd name="T67" fmla="*/ 422 h 911"/>
                <a:gd name="T68" fmla="*/ 163 w 298"/>
                <a:gd name="T69" fmla="*/ 539 h 911"/>
                <a:gd name="T70" fmla="*/ 170 w 298"/>
                <a:gd name="T71" fmla="*/ 735 h 911"/>
                <a:gd name="T72" fmla="*/ 184 w 298"/>
                <a:gd name="T73" fmla="*/ 814 h 911"/>
                <a:gd name="T74" fmla="*/ 253 w 298"/>
                <a:gd name="T75" fmla="*/ 819 h 911"/>
                <a:gd name="T76" fmla="*/ 272 w 298"/>
                <a:gd name="T77" fmla="*/ 769 h 911"/>
                <a:gd name="T78" fmla="*/ 272 w 298"/>
                <a:gd name="T79" fmla="*/ 724 h 911"/>
                <a:gd name="T80" fmla="*/ 271 w 298"/>
                <a:gd name="T81" fmla="*/ 723 h 911"/>
                <a:gd name="T82" fmla="*/ 238 w 298"/>
                <a:gd name="T83" fmla="*/ 724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8" h="911">
                  <a:moveTo>
                    <a:pt x="238" y="724"/>
                  </a:moveTo>
                  <a:cubicBezTo>
                    <a:pt x="238" y="724"/>
                    <a:pt x="217" y="635"/>
                    <a:pt x="221" y="606"/>
                  </a:cubicBezTo>
                  <a:cubicBezTo>
                    <a:pt x="231" y="540"/>
                    <a:pt x="175" y="335"/>
                    <a:pt x="169" y="311"/>
                  </a:cubicBezTo>
                  <a:cubicBezTo>
                    <a:pt x="164" y="288"/>
                    <a:pt x="159" y="219"/>
                    <a:pt x="151" y="200"/>
                  </a:cubicBezTo>
                  <a:cubicBezTo>
                    <a:pt x="143" y="182"/>
                    <a:pt x="225" y="206"/>
                    <a:pt x="251" y="218"/>
                  </a:cubicBezTo>
                  <a:cubicBezTo>
                    <a:pt x="268" y="226"/>
                    <a:pt x="281" y="279"/>
                    <a:pt x="288" y="316"/>
                  </a:cubicBezTo>
                  <a:cubicBezTo>
                    <a:pt x="294" y="253"/>
                    <a:pt x="298" y="185"/>
                    <a:pt x="293" y="169"/>
                  </a:cubicBezTo>
                  <a:cubicBezTo>
                    <a:pt x="282" y="138"/>
                    <a:pt x="282" y="13"/>
                    <a:pt x="282" y="13"/>
                  </a:cubicBezTo>
                  <a:lnTo>
                    <a:pt x="74" y="0"/>
                  </a:lnTo>
                  <a:lnTo>
                    <a:pt x="0" y="29"/>
                  </a:lnTo>
                  <a:cubicBezTo>
                    <a:pt x="41" y="50"/>
                    <a:pt x="138" y="124"/>
                    <a:pt x="109" y="152"/>
                  </a:cubicBezTo>
                  <a:cubicBezTo>
                    <a:pt x="80" y="180"/>
                    <a:pt x="1" y="164"/>
                    <a:pt x="1" y="164"/>
                  </a:cubicBezTo>
                  <a:lnTo>
                    <a:pt x="36" y="177"/>
                  </a:lnTo>
                  <a:cubicBezTo>
                    <a:pt x="71" y="189"/>
                    <a:pt x="60" y="215"/>
                    <a:pt x="60" y="215"/>
                  </a:cubicBezTo>
                  <a:cubicBezTo>
                    <a:pt x="11" y="197"/>
                    <a:pt x="0" y="218"/>
                    <a:pt x="0" y="218"/>
                  </a:cubicBezTo>
                  <a:cubicBezTo>
                    <a:pt x="47" y="227"/>
                    <a:pt x="82" y="252"/>
                    <a:pt x="82" y="252"/>
                  </a:cubicBezTo>
                  <a:cubicBezTo>
                    <a:pt x="30" y="227"/>
                    <a:pt x="0" y="264"/>
                    <a:pt x="0" y="264"/>
                  </a:cubicBezTo>
                  <a:cubicBezTo>
                    <a:pt x="0" y="264"/>
                    <a:pt x="46" y="238"/>
                    <a:pt x="60" y="264"/>
                  </a:cubicBezTo>
                  <a:cubicBezTo>
                    <a:pt x="74" y="290"/>
                    <a:pt x="82" y="456"/>
                    <a:pt x="82" y="482"/>
                  </a:cubicBezTo>
                  <a:cubicBezTo>
                    <a:pt x="82" y="509"/>
                    <a:pt x="106" y="638"/>
                    <a:pt x="115" y="653"/>
                  </a:cubicBezTo>
                  <a:cubicBezTo>
                    <a:pt x="125" y="669"/>
                    <a:pt x="114" y="745"/>
                    <a:pt x="101" y="729"/>
                  </a:cubicBezTo>
                  <a:cubicBezTo>
                    <a:pt x="88" y="712"/>
                    <a:pt x="36" y="340"/>
                    <a:pt x="36" y="340"/>
                  </a:cubicBezTo>
                  <a:lnTo>
                    <a:pt x="82" y="735"/>
                  </a:lnTo>
                  <a:cubicBezTo>
                    <a:pt x="82" y="735"/>
                    <a:pt x="85" y="798"/>
                    <a:pt x="106" y="822"/>
                  </a:cubicBezTo>
                  <a:cubicBezTo>
                    <a:pt x="127" y="846"/>
                    <a:pt x="106" y="860"/>
                    <a:pt x="106" y="860"/>
                  </a:cubicBezTo>
                  <a:cubicBezTo>
                    <a:pt x="97" y="860"/>
                    <a:pt x="53" y="831"/>
                    <a:pt x="24" y="808"/>
                  </a:cubicBezTo>
                  <a:cubicBezTo>
                    <a:pt x="29" y="836"/>
                    <a:pt x="33" y="856"/>
                    <a:pt x="36" y="860"/>
                  </a:cubicBezTo>
                  <a:cubicBezTo>
                    <a:pt x="36" y="860"/>
                    <a:pt x="11" y="898"/>
                    <a:pt x="36" y="908"/>
                  </a:cubicBezTo>
                  <a:cubicBezTo>
                    <a:pt x="36" y="908"/>
                    <a:pt x="124" y="898"/>
                    <a:pt x="140" y="911"/>
                  </a:cubicBezTo>
                  <a:cubicBezTo>
                    <a:pt x="140" y="911"/>
                    <a:pt x="153" y="874"/>
                    <a:pt x="148" y="865"/>
                  </a:cubicBezTo>
                  <a:cubicBezTo>
                    <a:pt x="143" y="856"/>
                    <a:pt x="148" y="840"/>
                    <a:pt x="148" y="840"/>
                  </a:cubicBezTo>
                  <a:cubicBezTo>
                    <a:pt x="148" y="840"/>
                    <a:pt x="156" y="800"/>
                    <a:pt x="148" y="785"/>
                  </a:cubicBezTo>
                  <a:cubicBezTo>
                    <a:pt x="140" y="769"/>
                    <a:pt x="106" y="366"/>
                    <a:pt x="126" y="323"/>
                  </a:cubicBezTo>
                  <a:cubicBezTo>
                    <a:pt x="126" y="323"/>
                    <a:pt x="135" y="422"/>
                    <a:pt x="143" y="422"/>
                  </a:cubicBezTo>
                  <a:cubicBezTo>
                    <a:pt x="143" y="422"/>
                    <a:pt x="150" y="529"/>
                    <a:pt x="163" y="539"/>
                  </a:cubicBezTo>
                  <a:cubicBezTo>
                    <a:pt x="163" y="539"/>
                    <a:pt x="184" y="710"/>
                    <a:pt x="170" y="735"/>
                  </a:cubicBezTo>
                  <a:cubicBezTo>
                    <a:pt x="170" y="735"/>
                    <a:pt x="155" y="803"/>
                    <a:pt x="184" y="814"/>
                  </a:cubicBezTo>
                  <a:lnTo>
                    <a:pt x="253" y="819"/>
                  </a:lnTo>
                  <a:cubicBezTo>
                    <a:pt x="253" y="819"/>
                    <a:pt x="267" y="779"/>
                    <a:pt x="272" y="769"/>
                  </a:cubicBezTo>
                  <a:cubicBezTo>
                    <a:pt x="277" y="759"/>
                    <a:pt x="280" y="734"/>
                    <a:pt x="272" y="724"/>
                  </a:cubicBezTo>
                  <a:cubicBezTo>
                    <a:pt x="272" y="724"/>
                    <a:pt x="271" y="723"/>
                    <a:pt x="271" y="723"/>
                  </a:cubicBezTo>
                  <a:cubicBezTo>
                    <a:pt x="254" y="723"/>
                    <a:pt x="238" y="724"/>
                    <a:pt x="238" y="724"/>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9"/>
            <p:cNvSpPr>
              <a:spLocks/>
            </p:cNvSpPr>
            <p:nvPr/>
          </p:nvSpPr>
          <p:spPr bwMode="auto">
            <a:xfrm>
              <a:off x="1081088" y="1989138"/>
              <a:ext cx="112713" cy="134937"/>
            </a:xfrm>
            <a:custGeom>
              <a:avLst/>
              <a:gdLst>
                <a:gd name="T0" fmla="*/ 0 w 78"/>
                <a:gd name="T1" fmla="*/ 0 h 94"/>
                <a:gd name="T2" fmla="*/ 0 w 78"/>
                <a:gd name="T3" fmla="*/ 45 h 94"/>
                <a:gd name="T4" fmla="*/ 39 w 78"/>
                <a:gd name="T5" fmla="*/ 94 h 94"/>
                <a:gd name="T6" fmla="*/ 42 w 78"/>
                <a:gd name="T7" fmla="*/ 94 h 94"/>
                <a:gd name="T8" fmla="*/ 51 w 78"/>
                <a:gd name="T9" fmla="*/ 78 h 94"/>
                <a:gd name="T10" fmla="*/ 51 w 78"/>
                <a:gd name="T11" fmla="*/ 61 h 94"/>
                <a:gd name="T12" fmla="*/ 69 w 78"/>
                <a:gd name="T13" fmla="*/ 52 h 94"/>
                <a:gd name="T14" fmla="*/ 78 w 78"/>
                <a:gd name="T15" fmla="*/ 31 h 94"/>
                <a:gd name="T16" fmla="*/ 15 w 78"/>
                <a:gd name="T17" fmla="*/ 0 h 94"/>
                <a:gd name="T18" fmla="*/ 0 w 78"/>
                <a:gd name="T1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94">
                  <a:moveTo>
                    <a:pt x="0" y="0"/>
                  </a:moveTo>
                  <a:cubicBezTo>
                    <a:pt x="0" y="0"/>
                    <a:pt x="3" y="39"/>
                    <a:pt x="0" y="45"/>
                  </a:cubicBezTo>
                  <a:cubicBezTo>
                    <a:pt x="0" y="45"/>
                    <a:pt x="30" y="91"/>
                    <a:pt x="39" y="94"/>
                  </a:cubicBezTo>
                  <a:cubicBezTo>
                    <a:pt x="40" y="94"/>
                    <a:pt x="41" y="94"/>
                    <a:pt x="42" y="94"/>
                  </a:cubicBezTo>
                  <a:cubicBezTo>
                    <a:pt x="44" y="88"/>
                    <a:pt x="48" y="81"/>
                    <a:pt x="51" y="78"/>
                  </a:cubicBezTo>
                  <a:cubicBezTo>
                    <a:pt x="59" y="71"/>
                    <a:pt x="51" y="63"/>
                    <a:pt x="51" y="61"/>
                  </a:cubicBezTo>
                  <a:cubicBezTo>
                    <a:pt x="51" y="58"/>
                    <a:pt x="67" y="61"/>
                    <a:pt x="69" y="52"/>
                  </a:cubicBezTo>
                  <a:cubicBezTo>
                    <a:pt x="71" y="43"/>
                    <a:pt x="78" y="31"/>
                    <a:pt x="78" y="31"/>
                  </a:cubicBezTo>
                  <a:cubicBezTo>
                    <a:pt x="78" y="31"/>
                    <a:pt x="43" y="14"/>
                    <a:pt x="15" y="0"/>
                  </a:cubicBezTo>
                  <a:cubicBezTo>
                    <a:pt x="6" y="0"/>
                    <a:pt x="0" y="0"/>
                    <a:pt x="0" y="0"/>
                  </a:cubicBezTo>
                  <a:close/>
                </a:path>
              </a:pathLst>
            </a:custGeom>
            <a:solidFill>
              <a:srgbClr val="C68C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70"/>
            <p:cNvSpPr>
              <a:spLocks/>
            </p:cNvSpPr>
            <p:nvPr/>
          </p:nvSpPr>
          <p:spPr bwMode="auto">
            <a:xfrm>
              <a:off x="909638" y="2046288"/>
              <a:ext cx="515938" cy="741362"/>
            </a:xfrm>
            <a:custGeom>
              <a:avLst/>
              <a:gdLst>
                <a:gd name="T0" fmla="*/ 0 w 358"/>
                <a:gd name="T1" fmla="*/ 420 h 515"/>
                <a:gd name="T2" fmla="*/ 176 w 358"/>
                <a:gd name="T3" fmla="*/ 509 h 515"/>
                <a:gd name="T4" fmla="*/ 352 w 358"/>
                <a:gd name="T5" fmla="*/ 422 h 515"/>
                <a:gd name="T6" fmla="*/ 302 w 358"/>
                <a:gd name="T7" fmla="*/ 104 h 515"/>
                <a:gd name="T8" fmla="*/ 226 w 358"/>
                <a:gd name="T9" fmla="*/ 5 h 515"/>
                <a:gd name="T10" fmla="*/ 183 w 358"/>
                <a:gd name="T11" fmla="*/ 41 h 515"/>
                <a:gd name="T12" fmla="*/ 153 w 358"/>
                <a:gd name="T13" fmla="*/ 33 h 515"/>
                <a:gd name="T14" fmla="*/ 126 w 358"/>
                <a:gd name="T15" fmla="*/ 2 h 515"/>
                <a:gd name="T16" fmla="*/ 110 w 358"/>
                <a:gd name="T17" fmla="*/ 0 h 515"/>
                <a:gd name="T18" fmla="*/ 39 w 358"/>
                <a:gd name="T19" fmla="*/ 173 h 515"/>
                <a:gd name="T20" fmla="*/ 0 w 358"/>
                <a:gd name="T21" fmla="*/ 42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515">
                  <a:moveTo>
                    <a:pt x="0" y="420"/>
                  </a:moveTo>
                  <a:cubicBezTo>
                    <a:pt x="0" y="420"/>
                    <a:pt x="110" y="515"/>
                    <a:pt x="176" y="509"/>
                  </a:cubicBezTo>
                  <a:cubicBezTo>
                    <a:pt x="242" y="503"/>
                    <a:pt x="346" y="457"/>
                    <a:pt x="352" y="422"/>
                  </a:cubicBezTo>
                  <a:cubicBezTo>
                    <a:pt x="358" y="387"/>
                    <a:pt x="302" y="104"/>
                    <a:pt x="302" y="104"/>
                  </a:cubicBezTo>
                  <a:lnTo>
                    <a:pt x="226" y="5"/>
                  </a:lnTo>
                  <a:lnTo>
                    <a:pt x="183" y="41"/>
                  </a:lnTo>
                  <a:lnTo>
                    <a:pt x="153" y="33"/>
                  </a:lnTo>
                  <a:lnTo>
                    <a:pt x="126" y="2"/>
                  </a:lnTo>
                  <a:lnTo>
                    <a:pt x="110" y="0"/>
                  </a:lnTo>
                  <a:lnTo>
                    <a:pt x="39" y="173"/>
                  </a:lnTo>
                  <a:lnTo>
                    <a:pt x="0" y="420"/>
                  </a:lnTo>
                  <a:close/>
                </a:path>
              </a:pathLst>
            </a:custGeom>
            <a:solidFill>
              <a:srgbClr val="D8DCE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1"/>
            <p:cNvSpPr>
              <a:spLocks/>
            </p:cNvSpPr>
            <p:nvPr/>
          </p:nvSpPr>
          <p:spPr bwMode="auto">
            <a:xfrm>
              <a:off x="909638" y="2058988"/>
              <a:ext cx="200025" cy="620712"/>
            </a:xfrm>
            <a:custGeom>
              <a:avLst/>
              <a:gdLst>
                <a:gd name="T0" fmla="*/ 79 w 139"/>
                <a:gd name="T1" fmla="*/ 407 h 432"/>
                <a:gd name="T2" fmla="*/ 57 w 139"/>
                <a:gd name="T3" fmla="*/ 344 h 432"/>
                <a:gd name="T4" fmla="*/ 93 w 139"/>
                <a:gd name="T5" fmla="*/ 392 h 432"/>
                <a:gd name="T6" fmla="*/ 57 w 139"/>
                <a:gd name="T7" fmla="*/ 263 h 432"/>
                <a:gd name="T8" fmla="*/ 110 w 139"/>
                <a:gd name="T9" fmla="*/ 373 h 432"/>
                <a:gd name="T10" fmla="*/ 93 w 139"/>
                <a:gd name="T11" fmla="*/ 274 h 432"/>
                <a:gd name="T12" fmla="*/ 124 w 139"/>
                <a:gd name="T13" fmla="*/ 286 h 432"/>
                <a:gd name="T14" fmla="*/ 93 w 139"/>
                <a:gd name="T15" fmla="*/ 211 h 432"/>
                <a:gd name="T16" fmla="*/ 102 w 139"/>
                <a:gd name="T17" fmla="*/ 32 h 432"/>
                <a:gd name="T18" fmla="*/ 139 w 139"/>
                <a:gd name="T19" fmla="*/ 59 h 432"/>
                <a:gd name="T20" fmla="*/ 107 w 139"/>
                <a:gd name="T21" fmla="*/ 0 h 432"/>
                <a:gd name="T22" fmla="*/ 60 w 139"/>
                <a:gd name="T23" fmla="*/ 114 h 432"/>
                <a:gd name="T24" fmla="*/ 34 w 139"/>
                <a:gd name="T25" fmla="*/ 197 h 432"/>
                <a:gd name="T26" fmla="*/ 0 w 139"/>
                <a:gd name="T27" fmla="*/ 412 h 432"/>
                <a:gd name="T28" fmla="*/ 26 w 139"/>
                <a:gd name="T29" fmla="*/ 432 h 432"/>
                <a:gd name="T30" fmla="*/ 79 w 139"/>
                <a:gd name="T31" fmla="*/ 40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432">
                  <a:moveTo>
                    <a:pt x="79" y="407"/>
                  </a:moveTo>
                  <a:cubicBezTo>
                    <a:pt x="79" y="407"/>
                    <a:pt x="46" y="393"/>
                    <a:pt x="57" y="344"/>
                  </a:cubicBezTo>
                  <a:cubicBezTo>
                    <a:pt x="57" y="344"/>
                    <a:pt x="62" y="385"/>
                    <a:pt x="93" y="392"/>
                  </a:cubicBezTo>
                  <a:cubicBezTo>
                    <a:pt x="93" y="392"/>
                    <a:pt x="51" y="362"/>
                    <a:pt x="57" y="263"/>
                  </a:cubicBezTo>
                  <a:cubicBezTo>
                    <a:pt x="57" y="263"/>
                    <a:pt x="71" y="354"/>
                    <a:pt x="110" y="373"/>
                  </a:cubicBezTo>
                  <a:cubicBezTo>
                    <a:pt x="110" y="373"/>
                    <a:pt x="60" y="308"/>
                    <a:pt x="93" y="274"/>
                  </a:cubicBezTo>
                  <a:cubicBezTo>
                    <a:pt x="93" y="274"/>
                    <a:pt x="97" y="300"/>
                    <a:pt x="124" y="286"/>
                  </a:cubicBezTo>
                  <a:cubicBezTo>
                    <a:pt x="124" y="286"/>
                    <a:pt x="81" y="279"/>
                    <a:pt x="93" y="211"/>
                  </a:cubicBezTo>
                  <a:cubicBezTo>
                    <a:pt x="105" y="142"/>
                    <a:pt x="102" y="32"/>
                    <a:pt x="102" y="32"/>
                  </a:cubicBezTo>
                  <a:cubicBezTo>
                    <a:pt x="102" y="32"/>
                    <a:pt x="118" y="59"/>
                    <a:pt x="139" y="59"/>
                  </a:cubicBezTo>
                  <a:cubicBezTo>
                    <a:pt x="139" y="59"/>
                    <a:pt x="105" y="50"/>
                    <a:pt x="107" y="0"/>
                  </a:cubicBezTo>
                  <a:lnTo>
                    <a:pt x="60" y="114"/>
                  </a:lnTo>
                  <a:cubicBezTo>
                    <a:pt x="52" y="140"/>
                    <a:pt x="43" y="168"/>
                    <a:pt x="34" y="197"/>
                  </a:cubicBezTo>
                  <a:lnTo>
                    <a:pt x="0" y="412"/>
                  </a:lnTo>
                  <a:cubicBezTo>
                    <a:pt x="0" y="412"/>
                    <a:pt x="10" y="420"/>
                    <a:pt x="26" y="432"/>
                  </a:cubicBezTo>
                  <a:cubicBezTo>
                    <a:pt x="33" y="419"/>
                    <a:pt x="51" y="394"/>
                    <a:pt x="79" y="407"/>
                  </a:cubicBezTo>
                  <a:close/>
                </a:path>
              </a:pathLst>
            </a:custGeom>
            <a:solidFill>
              <a:srgbClr val="AFB0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72"/>
            <p:cNvSpPr>
              <a:spLocks/>
            </p:cNvSpPr>
            <p:nvPr/>
          </p:nvSpPr>
          <p:spPr bwMode="auto">
            <a:xfrm>
              <a:off x="1193801" y="2071688"/>
              <a:ext cx="63500" cy="65087"/>
            </a:xfrm>
            <a:custGeom>
              <a:avLst/>
              <a:gdLst>
                <a:gd name="T0" fmla="*/ 38 w 44"/>
                <a:gd name="T1" fmla="*/ 0 h 46"/>
                <a:gd name="T2" fmla="*/ 0 w 44"/>
                <a:gd name="T3" fmla="*/ 46 h 46"/>
                <a:gd name="T4" fmla="*/ 44 w 44"/>
                <a:gd name="T5" fmla="*/ 7 h 46"/>
                <a:gd name="T6" fmla="*/ 38 w 44"/>
                <a:gd name="T7" fmla="*/ 0 h 46"/>
              </a:gdLst>
              <a:ahLst/>
              <a:cxnLst>
                <a:cxn ang="0">
                  <a:pos x="T0" y="T1"/>
                </a:cxn>
                <a:cxn ang="0">
                  <a:pos x="T2" y="T3"/>
                </a:cxn>
                <a:cxn ang="0">
                  <a:pos x="T4" y="T5"/>
                </a:cxn>
                <a:cxn ang="0">
                  <a:pos x="T6" y="T7"/>
                </a:cxn>
              </a:cxnLst>
              <a:rect l="0" t="0" r="r" b="b"/>
              <a:pathLst>
                <a:path w="44" h="46">
                  <a:moveTo>
                    <a:pt x="38" y="0"/>
                  </a:moveTo>
                  <a:cubicBezTo>
                    <a:pt x="25" y="22"/>
                    <a:pt x="16" y="38"/>
                    <a:pt x="0" y="46"/>
                  </a:cubicBezTo>
                  <a:cubicBezTo>
                    <a:pt x="0" y="46"/>
                    <a:pt x="17" y="41"/>
                    <a:pt x="44" y="7"/>
                  </a:cubicBezTo>
                  <a:lnTo>
                    <a:pt x="38" y="0"/>
                  </a:lnTo>
                  <a:close/>
                </a:path>
              </a:pathLst>
            </a:custGeom>
            <a:solidFill>
              <a:srgbClr val="AFB0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3"/>
            <p:cNvSpPr>
              <a:spLocks/>
            </p:cNvSpPr>
            <p:nvPr/>
          </p:nvSpPr>
          <p:spPr bwMode="auto">
            <a:xfrm>
              <a:off x="1230313" y="2106613"/>
              <a:ext cx="195263" cy="608012"/>
            </a:xfrm>
            <a:custGeom>
              <a:avLst/>
              <a:gdLst>
                <a:gd name="T0" fmla="*/ 129 w 135"/>
                <a:gd name="T1" fmla="*/ 380 h 422"/>
                <a:gd name="T2" fmla="*/ 80 w 135"/>
                <a:gd name="T3" fmla="*/ 62 h 422"/>
                <a:gd name="T4" fmla="*/ 31 w 135"/>
                <a:gd name="T5" fmla="*/ 0 h 422"/>
                <a:gd name="T6" fmla="*/ 0 w 135"/>
                <a:gd name="T7" fmla="*/ 80 h 422"/>
                <a:gd name="T8" fmla="*/ 32 w 135"/>
                <a:gd name="T9" fmla="*/ 46 h 422"/>
                <a:gd name="T10" fmla="*/ 29 w 135"/>
                <a:gd name="T11" fmla="*/ 237 h 422"/>
                <a:gd name="T12" fmla="*/ 80 w 135"/>
                <a:gd name="T13" fmla="*/ 184 h 422"/>
                <a:gd name="T14" fmla="*/ 55 w 135"/>
                <a:gd name="T15" fmla="*/ 300 h 422"/>
                <a:gd name="T16" fmla="*/ 55 w 135"/>
                <a:gd name="T17" fmla="*/ 414 h 422"/>
                <a:gd name="T18" fmla="*/ 80 w 135"/>
                <a:gd name="T19" fmla="*/ 380 h 422"/>
                <a:gd name="T20" fmla="*/ 87 w 135"/>
                <a:gd name="T21" fmla="*/ 422 h 422"/>
                <a:gd name="T22" fmla="*/ 129 w 135"/>
                <a:gd name="T23" fmla="*/ 38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5" h="422">
                  <a:moveTo>
                    <a:pt x="129" y="380"/>
                  </a:moveTo>
                  <a:cubicBezTo>
                    <a:pt x="135" y="345"/>
                    <a:pt x="80" y="62"/>
                    <a:pt x="80" y="62"/>
                  </a:cubicBezTo>
                  <a:lnTo>
                    <a:pt x="31" y="0"/>
                  </a:lnTo>
                  <a:cubicBezTo>
                    <a:pt x="23" y="28"/>
                    <a:pt x="27" y="61"/>
                    <a:pt x="0" y="80"/>
                  </a:cubicBezTo>
                  <a:cubicBezTo>
                    <a:pt x="9" y="75"/>
                    <a:pt x="21" y="66"/>
                    <a:pt x="32" y="46"/>
                  </a:cubicBezTo>
                  <a:cubicBezTo>
                    <a:pt x="32" y="46"/>
                    <a:pt x="61" y="165"/>
                    <a:pt x="29" y="237"/>
                  </a:cubicBezTo>
                  <a:lnTo>
                    <a:pt x="80" y="184"/>
                  </a:lnTo>
                  <a:cubicBezTo>
                    <a:pt x="80" y="184"/>
                    <a:pt x="91" y="286"/>
                    <a:pt x="55" y="300"/>
                  </a:cubicBezTo>
                  <a:cubicBezTo>
                    <a:pt x="55" y="300"/>
                    <a:pt x="61" y="387"/>
                    <a:pt x="55" y="414"/>
                  </a:cubicBezTo>
                  <a:cubicBezTo>
                    <a:pt x="55" y="414"/>
                    <a:pt x="67" y="365"/>
                    <a:pt x="80" y="380"/>
                  </a:cubicBezTo>
                  <a:cubicBezTo>
                    <a:pt x="87" y="389"/>
                    <a:pt x="93" y="405"/>
                    <a:pt x="87" y="422"/>
                  </a:cubicBezTo>
                  <a:cubicBezTo>
                    <a:pt x="111" y="408"/>
                    <a:pt x="127" y="393"/>
                    <a:pt x="129" y="380"/>
                  </a:cubicBezTo>
                  <a:close/>
                </a:path>
              </a:pathLst>
            </a:custGeom>
            <a:solidFill>
              <a:srgbClr val="AFB0B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4"/>
            <p:cNvSpPr>
              <a:spLocks/>
            </p:cNvSpPr>
            <p:nvPr/>
          </p:nvSpPr>
          <p:spPr bwMode="auto">
            <a:xfrm>
              <a:off x="1727201" y="2125663"/>
              <a:ext cx="85725" cy="120650"/>
            </a:xfrm>
            <a:custGeom>
              <a:avLst/>
              <a:gdLst>
                <a:gd name="T0" fmla="*/ 0 w 59"/>
                <a:gd name="T1" fmla="*/ 9 h 84"/>
                <a:gd name="T2" fmla="*/ 5 w 59"/>
                <a:gd name="T3" fmla="*/ 27 h 84"/>
                <a:gd name="T4" fmla="*/ 51 w 59"/>
                <a:gd name="T5" fmla="*/ 84 h 84"/>
                <a:gd name="T6" fmla="*/ 59 w 59"/>
                <a:gd name="T7" fmla="*/ 72 h 84"/>
                <a:gd name="T8" fmla="*/ 59 w 59"/>
                <a:gd name="T9" fmla="*/ 72 h 84"/>
                <a:gd name="T10" fmla="*/ 53 w 59"/>
                <a:gd name="T11" fmla="*/ 60 h 84"/>
                <a:gd name="T12" fmla="*/ 43 w 59"/>
                <a:gd name="T13" fmla="*/ 37 h 84"/>
                <a:gd name="T14" fmla="*/ 32 w 59"/>
                <a:gd name="T15" fmla="*/ 18 h 84"/>
                <a:gd name="T16" fmla="*/ 19 w 59"/>
                <a:gd name="T17" fmla="*/ 9 h 84"/>
                <a:gd name="T18" fmla="*/ 0 w 59"/>
                <a:gd name="T19"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84">
                  <a:moveTo>
                    <a:pt x="0" y="9"/>
                  </a:moveTo>
                  <a:cubicBezTo>
                    <a:pt x="2" y="15"/>
                    <a:pt x="4" y="21"/>
                    <a:pt x="5" y="27"/>
                  </a:cubicBezTo>
                  <a:cubicBezTo>
                    <a:pt x="9" y="45"/>
                    <a:pt x="51" y="84"/>
                    <a:pt x="51" y="84"/>
                  </a:cubicBezTo>
                  <a:cubicBezTo>
                    <a:pt x="51" y="84"/>
                    <a:pt x="56" y="74"/>
                    <a:pt x="59" y="72"/>
                  </a:cubicBezTo>
                  <a:cubicBezTo>
                    <a:pt x="59" y="72"/>
                    <a:pt x="59" y="72"/>
                    <a:pt x="59" y="72"/>
                  </a:cubicBezTo>
                  <a:cubicBezTo>
                    <a:pt x="55" y="68"/>
                    <a:pt x="53" y="63"/>
                    <a:pt x="53" y="60"/>
                  </a:cubicBezTo>
                  <a:cubicBezTo>
                    <a:pt x="54" y="53"/>
                    <a:pt x="48" y="37"/>
                    <a:pt x="43" y="37"/>
                  </a:cubicBezTo>
                  <a:cubicBezTo>
                    <a:pt x="37" y="37"/>
                    <a:pt x="36" y="20"/>
                    <a:pt x="32" y="18"/>
                  </a:cubicBezTo>
                  <a:cubicBezTo>
                    <a:pt x="29" y="16"/>
                    <a:pt x="31" y="0"/>
                    <a:pt x="19" y="9"/>
                  </a:cubicBezTo>
                  <a:cubicBezTo>
                    <a:pt x="13" y="13"/>
                    <a:pt x="6" y="12"/>
                    <a:pt x="0" y="9"/>
                  </a:cubicBezTo>
                  <a:close/>
                </a:path>
              </a:pathLst>
            </a:custGeom>
            <a:solidFill>
              <a:srgbClr val="C68C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5"/>
            <p:cNvSpPr>
              <a:spLocks/>
            </p:cNvSpPr>
            <p:nvPr/>
          </p:nvSpPr>
          <p:spPr bwMode="auto">
            <a:xfrm>
              <a:off x="1036638" y="1762125"/>
              <a:ext cx="238125" cy="300037"/>
            </a:xfrm>
            <a:custGeom>
              <a:avLst/>
              <a:gdLst>
                <a:gd name="T0" fmla="*/ 81 w 166"/>
                <a:gd name="T1" fmla="*/ 206 h 209"/>
                <a:gd name="T2" fmla="*/ 109 w 166"/>
                <a:gd name="T3" fmla="*/ 198 h 209"/>
                <a:gd name="T4" fmla="*/ 138 w 166"/>
                <a:gd name="T5" fmla="*/ 170 h 209"/>
                <a:gd name="T6" fmla="*/ 145 w 166"/>
                <a:gd name="T7" fmla="*/ 131 h 209"/>
                <a:gd name="T8" fmla="*/ 157 w 166"/>
                <a:gd name="T9" fmla="*/ 128 h 209"/>
                <a:gd name="T10" fmla="*/ 161 w 166"/>
                <a:gd name="T11" fmla="*/ 79 h 209"/>
                <a:gd name="T12" fmla="*/ 135 w 166"/>
                <a:gd name="T13" fmla="*/ 17 h 209"/>
                <a:gd name="T14" fmla="*/ 56 w 166"/>
                <a:gd name="T15" fmla="*/ 6 h 209"/>
                <a:gd name="T16" fmla="*/ 11 w 166"/>
                <a:gd name="T17" fmla="*/ 65 h 209"/>
                <a:gd name="T18" fmla="*/ 11 w 166"/>
                <a:gd name="T19" fmla="*/ 92 h 209"/>
                <a:gd name="T20" fmla="*/ 1 w 166"/>
                <a:gd name="T21" fmla="*/ 92 h 209"/>
                <a:gd name="T22" fmla="*/ 12 w 166"/>
                <a:gd name="T23" fmla="*/ 133 h 209"/>
                <a:gd name="T24" fmla="*/ 22 w 166"/>
                <a:gd name="T25" fmla="*/ 135 h 209"/>
                <a:gd name="T26" fmla="*/ 33 w 166"/>
                <a:gd name="T27" fmla="*/ 170 h 209"/>
                <a:gd name="T28" fmla="*/ 81 w 166"/>
                <a:gd name="T29" fmla="*/ 206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209">
                  <a:moveTo>
                    <a:pt x="81" y="206"/>
                  </a:moveTo>
                  <a:cubicBezTo>
                    <a:pt x="94" y="204"/>
                    <a:pt x="105" y="201"/>
                    <a:pt x="109" y="198"/>
                  </a:cubicBezTo>
                  <a:cubicBezTo>
                    <a:pt x="113" y="194"/>
                    <a:pt x="131" y="175"/>
                    <a:pt x="138" y="170"/>
                  </a:cubicBezTo>
                  <a:cubicBezTo>
                    <a:pt x="145" y="165"/>
                    <a:pt x="143" y="135"/>
                    <a:pt x="145" y="131"/>
                  </a:cubicBezTo>
                  <a:cubicBezTo>
                    <a:pt x="145" y="131"/>
                    <a:pt x="153" y="136"/>
                    <a:pt x="157" y="128"/>
                  </a:cubicBezTo>
                  <a:cubicBezTo>
                    <a:pt x="162" y="121"/>
                    <a:pt x="166" y="89"/>
                    <a:pt x="161" y="79"/>
                  </a:cubicBezTo>
                  <a:cubicBezTo>
                    <a:pt x="156" y="70"/>
                    <a:pt x="153" y="24"/>
                    <a:pt x="135" y="17"/>
                  </a:cubicBezTo>
                  <a:cubicBezTo>
                    <a:pt x="116" y="9"/>
                    <a:pt x="70" y="0"/>
                    <a:pt x="56" y="6"/>
                  </a:cubicBezTo>
                  <a:cubicBezTo>
                    <a:pt x="43" y="12"/>
                    <a:pt x="11" y="55"/>
                    <a:pt x="11" y="65"/>
                  </a:cubicBezTo>
                  <a:lnTo>
                    <a:pt x="11" y="92"/>
                  </a:lnTo>
                  <a:cubicBezTo>
                    <a:pt x="11" y="92"/>
                    <a:pt x="2" y="90"/>
                    <a:pt x="1" y="92"/>
                  </a:cubicBezTo>
                  <a:cubicBezTo>
                    <a:pt x="0" y="94"/>
                    <a:pt x="5" y="133"/>
                    <a:pt x="12" y="133"/>
                  </a:cubicBezTo>
                  <a:cubicBezTo>
                    <a:pt x="19" y="133"/>
                    <a:pt x="17" y="137"/>
                    <a:pt x="22" y="135"/>
                  </a:cubicBezTo>
                  <a:cubicBezTo>
                    <a:pt x="27" y="133"/>
                    <a:pt x="24" y="161"/>
                    <a:pt x="33" y="170"/>
                  </a:cubicBezTo>
                  <a:cubicBezTo>
                    <a:pt x="43" y="179"/>
                    <a:pt x="61" y="209"/>
                    <a:pt x="81" y="206"/>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6"/>
            <p:cNvSpPr>
              <a:spLocks/>
            </p:cNvSpPr>
            <p:nvPr/>
          </p:nvSpPr>
          <p:spPr bwMode="auto">
            <a:xfrm>
              <a:off x="1712913" y="2054225"/>
              <a:ext cx="152400" cy="174625"/>
            </a:xfrm>
            <a:custGeom>
              <a:avLst/>
              <a:gdLst>
                <a:gd name="T0" fmla="*/ 0 w 106"/>
                <a:gd name="T1" fmla="*/ 31 h 122"/>
                <a:gd name="T2" fmla="*/ 0 w 106"/>
                <a:gd name="T3" fmla="*/ 32 h 122"/>
                <a:gd name="T4" fmla="*/ 1 w 106"/>
                <a:gd name="T5" fmla="*/ 34 h 122"/>
                <a:gd name="T6" fmla="*/ 1 w 106"/>
                <a:gd name="T7" fmla="*/ 36 h 122"/>
                <a:gd name="T8" fmla="*/ 1 w 106"/>
                <a:gd name="T9" fmla="*/ 37 h 122"/>
                <a:gd name="T10" fmla="*/ 3 w 106"/>
                <a:gd name="T11" fmla="*/ 40 h 122"/>
                <a:gd name="T12" fmla="*/ 10 w 106"/>
                <a:gd name="T13" fmla="*/ 59 h 122"/>
                <a:gd name="T14" fmla="*/ 29 w 106"/>
                <a:gd name="T15" fmla="*/ 59 h 122"/>
                <a:gd name="T16" fmla="*/ 42 w 106"/>
                <a:gd name="T17" fmla="*/ 68 h 122"/>
                <a:gd name="T18" fmla="*/ 53 w 106"/>
                <a:gd name="T19" fmla="*/ 87 h 122"/>
                <a:gd name="T20" fmla="*/ 63 w 106"/>
                <a:gd name="T21" fmla="*/ 109 h 122"/>
                <a:gd name="T22" fmla="*/ 69 w 106"/>
                <a:gd name="T23" fmla="*/ 122 h 122"/>
                <a:gd name="T24" fmla="*/ 69 w 106"/>
                <a:gd name="T25" fmla="*/ 122 h 122"/>
                <a:gd name="T26" fmla="*/ 70 w 106"/>
                <a:gd name="T27" fmla="*/ 121 h 122"/>
                <a:gd name="T28" fmla="*/ 72 w 106"/>
                <a:gd name="T29" fmla="*/ 119 h 122"/>
                <a:gd name="T30" fmla="*/ 73 w 106"/>
                <a:gd name="T31" fmla="*/ 118 h 122"/>
                <a:gd name="T32" fmla="*/ 77 w 106"/>
                <a:gd name="T33" fmla="*/ 114 h 122"/>
                <a:gd name="T34" fmla="*/ 78 w 106"/>
                <a:gd name="T35" fmla="*/ 112 h 122"/>
                <a:gd name="T36" fmla="*/ 89 w 106"/>
                <a:gd name="T37" fmla="*/ 104 h 122"/>
                <a:gd name="T38" fmla="*/ 91 w 106"/>
                <a:gd name="T39" fmla="*/ 102 h 122"/>
                <a:gd name="T40" fmla="*/ 92 w 106"/>
                <a:gd name="T41" fmla="*/ 101 h 122"/>
                <a:gd name="T42" fmla="*/ 92 w 106"/>
                <a:gd name="T43" fmla="*/ 100 h 122"/>
                <a:gd name="T44" fmla="*/ 93 w 106"/>
                <a:gd name="T45" fmla="*/ 99 h 122"/>
                <a:gd name="T46" fmla="*/ 94 w 106"/>
                <a:gd name="T47" fmla="*/ 98 h 122"/>
                <a:gd name="T48" fmla="*/ 95 w 106"/>
                <a:gd name="T49" fmla="*/ 97 h 122"/>
                <a:gd name="T50" fmla="*/ 95 w 106"/>
                <a:gd name="T51" fmla="*/ 95 h 122"/>
                <a:gd name="T52" fmla="*/ 97 w 106"/>
                <a:gd name="T53" fmla="*/ 92 h 122"/>
                <a:gd name="T54" fmla="*/ 97 w 106"/>
                <a:gd name="T55" fmla="*/ 91 h 122"/>
                <a:gd name="T56" fmla="*/ 98 w 106"/>
                <a:gd name="T57" fmla="*/ 89 h 122"/>
                <a:gd name="T58" fmla="*/ 100 w 106"/>
                <a:gd name="T59" fmla="*/ 84 h 122"/>
                <a:gd name="T60" fmla="*/ 101 w 106"/>
                <a:gd name="T61" fmla="*/ 80 h 122"/>
                <a:gd name="T62" fmla="*/ 103 w 106"/>
                <a:gd name="T63" fmla="*/ 71 h 122"/>
                <a:gd name="T64" fmla="*/ 104 w 106"/>
                <a:gd name="T65" fmla="*/ 69 h 122"/>
                <a:gd name="T66" fmla="*/ 104 w 106"/>
                <a:gd name="T67" fmla="*/ 63 h 122"/>
                <a:gd name="T68" fmla="*/ 104 w 106"/>
                <a:gd name="T69" fmla="*/ 61 h 122"/>
                <a:gd name="T70" fmla="*/ 105 w 106"/>
                <a:gd name="T71" fmla="*/ 58 h 122"/>
                <a:gd name="T72" fmla="*/ 105 w 106"/>
                <a:gd name="T73" fmla="*/ 57 h 122"/>
                <a:gd name="T74" fmla="*/ 100 w 106"/>
                <a:gd name="T75" fmla="*/ 43 h 122"/>
                <a:gd name="T76" fmla="*/ 100 w 106"/>
                <a:gd name="T77" fmla="*/ 35 h 122"/>
                <a:gd name="T78" fmla="*/ 89 w 106"/>
                <a:gd name="T79" fmla="*/ 27 h 122"/>
                <a:gd name="T80" fmla="*/ 88 w 106"/>
                <a:gd name="T81" fmla="*/ 15 h 122"/>
                <a:gd name="T82" fmla="*/ 76 w 106"/>
                <a:gd name="T83" fmla="*/ 11 h 122"/>
                <a:gd name="T84" fmla="*/ 74 w 106"/>
                <a:gd name="T85" fmla="*/ 6 h 122"/>
                <a:gd name="T86" fmla="*/ 36 w 106"/>
                <a:gd name="T87" fmla="*/ 6 h 122"/>
                <a:gd name="T88" fmla="*/ 34 w 106"/>
                <a:gd name="T89" fmla="*/ 7 h 122"/>
                <a:gd name="T90" fmla="*/ 33 w 106"/>
                <a:gd name="T91" fmla="*/ 8 h 122"/>
                <a:gd name="T92" fmla="*/ 32 w 106"/>
                <a:gd name="T93" fmla="*/ 9 h 122"/>
                <a:gd name="T94" fmla="*/ 31 w 106"/>
                <a:gd name="T95" fmla="*/ 10 h 122"/>
                <a:gd name="T96" fmla="*/ 31 w 106"/>
                <a:gd name="T97" fmla="*/ 10 h 122"/>
                <a:gd name="T98" fmla="*/ 31 w 106"/>
                <a:gd name="T99" fmla="*/ 11 h 122"/>
                <a:gd name="T100" fmla="*/ 30 w 106"/>
                <a:gd name="T101" fmla="*/ 13 h 122"/>
                <a:gd name="T102" fmla="*/ 30 w 106"/>
                <a:gd name="T103" fmla="*/ 13 h 122"/>
                <a:gd name="T104" fmla="*/ 30 w 106"/>
                <a:gd name="T105" fmla="*/ 14 h 122"/>
                <a:gd name="T106" fmla="*/ 30 w 106"/>
                <a:gd name="T107" fmla="*/ 14 h 122"/>
                <a:gd name="T108" fmla="*/ 30 w 106"/>
                <a:gd name="T109" fmla="*/ 15 h 122"/>
                <a:gd name="T110" fmla="*/ 19 w 106"/>
                <a:gd name="T111" fmla="*/ 15 h 122"/>
                <a:gd name="T112" fmla="*/ 3 w 106"/>
                <a:gd name="T113" fmla="*/ 23 h 122"/>
                <a:gd name="T114" fmla="*/ 2 w 106"/>
                <a:gd name="T115" fmla="*/ 24 h 122"/>
                <a:gd name="T116" fmla="*/ 1 w 106"/>
                <a:gd name="T117" fmla="*/ 25 h 122"/>
                <a:gd name="T118" fmla="*/ 0 w 106"/>
                <a:gd name="T119" fmla="*/ 27 h 122"/>
                <a:gd name="T120" fmla="*/ 0 w 106"/>
                <a:gd name="T121" fmla="*/ 3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122">
                  <a:moveTo>
                    <a:pt x="0" y="31"/>
                  </a:moveTo>
                  <a:cubicBezTo>
                    <a:pt x="0" y="31"/>
                    <a:pt x="0" y="31"/>
                    <a:pt x="0" y="32"/>
                  </a:cubicBezTo>
                  <a:cubicBezTo>
                    <a:pt x="0" y="32"/>
                    <a:pt x="1" y="33"/>
                    <a:pt x="1" y="34"/>
                  </a:cubicBezTo>
                  <a:cubicBezTo>
                    <a:pt x="1" y="34"/>
                    <a:pt x="1" y="35"/>
                    <a:pt x="1" y="36"/>
                  </a:cubicBezTo>
                  <a:cubicBezTo>
                    <a:pt x="1" y="36"/>
                    <a:pt x="1" y="37"/>
                    <a:pt x="1" y="37"/>
                  </a:cubicBezTo>
                  <a:cubicBezTo>
                    <a:pt x="2" y="38"/>
                    <a:pt x="2" y="39"/>
                    <a:pt x="3" y="40"/>
                  </a:cubicBezTo>
                  <a:cubicBezTo>
                    <a:pt x="4" y="46"/>
                    <a:pt x="7" y="53"/>
                    <a:pt x="10" y="59"/>
                  </a:cubicBezTo>
                  <a:cubicBezTo>
                    <a:pt x="16" y="62"/>
                    <a:pt x="23" y="63"/>
                    <a:pt x="29" y="59"/>
                  </a:cubicBezTo>
                  <a:cubicBezTo>
                    <a:pt x="41" y="50"/>
                    <a:pt x="39" y="66"/>
                    <a:pt x="42" y="68"/>
                  </a:cubicBezTo>
                  <a:cubicBezTo>
                    <a:pt x="46" y="70"/>
                    <a:pt x="47" y="87"/>
                    <a:pt x="53" y="87"/>
                  </a:cubicBezTo>
                  <a:cubicBezTo>
                    <a:pt x="58" y="87"/>
                    <a:pt x="64" y="103"/>
                    <a:pt x="63" y="109"/>
                  </a:cubicBezTo>
                  <a:cubicBezTo>
                    <a:pt x="63" y="113"/>
                    <a:pt x="65" y="118"/>
                    <a:pt x="69" y="122"/>
                  </a:cubicBezTo>
                  <a:cubicBezTo>
                    <a:pt x="69" y="122"/>
                    <a:pt x="69" y="122"/>
                    <a:pt x="69" y="122"/>
                  </a:cubicBezTo>
                  <a:cubicBezTo>
                    <a:pt x="70" y="121"/>
                    <a:pt x="70" y="121"/>
                    <a:pt x="70" y="121"/>
                  </a:cubicBezTo>
                  <a:cubicBezTo>
                    <a:pt x="70" y="120"/>
                    <a:pt x="71" y="120"/>
                    <a:pt x="72" y="119"/>
                  </a:cubicBezTo>
                  <a:cubicBezTo>
                    <a:pt x="72" y="119"/>
                    <a:pt x="72" y="119"/>
                    <a:pt x="73" y="118"/>
                  </a:cubicBezTo>
                  <a:cubicBezTo>
                    <a:pt x="74" y="117"/>
                    <a:pt x="75" y="115"/>
                    <a:pt x="77" y="114"/>
                  </a:cubicBezTo>
                  <a:cubicBezTo>
                    <a:pt x="77" y="113"/>
                    <a:pt x="78" y="113"/>
                    <a:pt x="78" y="112"/>
                  </a:cubicBezTo>
                  <a:cubicBezTo>
                    <a:pt x="81" y="110"/>
                    <a:pt x="84" y="107"/>
                    <a:pt x="89" y="104"/>
                  </a:cubicBezTo>
                  <a:cubicBezTo>
                    <a:pt x="89" y="103"/>
                    <a:pt x="90" y="102"/>
                    <a:pt x="91" y="102"/>
                  </a:cubicBezTo>
                  <a:cubicBezTo>
                    <a:pt x="91" y="101"/>
                    <a:pt x="91" y="101"/>
                    <a:pt x="92" y="101"/>
                  </a:cubicBezTo>
                  <a:lnTo>
                    <a:pt x="92" y="100"/>
                  </a:lnTo>
                  <a:cubicBezTo>
                    <a:pt x="93" y="100"/>
                    <a:pt x="93" y="99"/>
                    <a:pt x="93" y="99"/>
                  </a:cubicBezTo>
                  <a:cubicBezTo>
                    <a:pt x="93" y="98"/>
                    <a:pt x="94" y="98"/>
                    <a:pt x="94" y="98"/>
                  </a:cubicBezTo>
                  <a:cubicBezTo>
                    <a:pt x="94" y="97"/>
                    <a:pt x="94" y="97"/>
                    <a:pt x="95" y="97"/>
                  </a:cubicBezTo>
                  <a:cubicBezTo>
                    <a:pt x="95" y="96"/>
                    <a:pt x="95" y="96"/>
                    <a:pt x="95" y="95"/>
                  </a:cubicBezTo>
                  <a:cubicBezTo>
                    <a:pt x="96" y="94"/>
                    <a:pt x="96" y="94"/>
                    <a:pt x="97" y="92"/>
                  </a:cubicBezTo>
                  <a:cubicBezTo>
                    <a:pt x="97" y="92"/>
                    <a:pt x="97" y="91"/>
                    <a:pt x="97" y="91"/>
                  </a:cubicBezTo>
                  <a:cubicBezTo>
                    <a:pt x="98" y="90"/>
                    <a:pt x="98" y="90"/>
                    <a:pt x="98" y="89"/>
                  </a:cubicBezTo>
                  <a:cubicBezTo>
                    <a:pt x="99" y="88"/>
                    <a:pt x="99" y="86"/>
                    <a:pt x="100" y="84"/>
                  </a:cubicBezTo>
                  <a:cubicBezTo>
                    <a:pt x="100" y="83"/>
                    <a:pt x="101" y="82"/>
                    <a:pt x="101" y="80"/>
                  </a:cubicBezTo>
                  <a:cubicBezTo>
                    <a:pt x="102" y="77"/>
                    <a:pt x="103" y="74"/>
                    <a:pt x="103" y="71"/>
                  </a:cubicBezTo>
                  <a:cubicBezTo>
                    <a:pt x="103" y="70"/>
                    <a:pt x="103" y="69"/>
                    <a:pt x="104" y="69"/>
                  </a:cubicBezTo>
                  <a:cubicBezTo>
                    <a:pt x="104" y="67"/>
                    <a:pt x="104" y="64"/>
                    <a:pt x="104" y="63"/>
                  </a:cubicBezTo>
                  <a:cubicBezTo>
                    <a:pt x="104" y="62"/>
                    <a:pt x="104" y="62"/>
                    <a:pt x="104" y="61"/>
                  </a:cubicBezTo>
                  <a:cubicBezTo>
                    <a:pt x="105" y="60"/>
                    <a:pt x="105" y="59"/>
                    <a:pt x="105" y="58"/>
                  </a:cubicBezTo>
                  <a:cubicBezTo>
                    <a:pt x="105" y="57"/>
                    <a:pt x="105" y="57"/>
                    <a:pt x="105" y="57"/>
                  </a:cubicBezTo>
                  <a:cubicBezTo>
                    <a:pt x="106" y="51"/>
                    <a:pt x="100" y="43"/>
                    <a:pt x="100" y="43"/>
                  </a:cubicBezTo>
                  <a:cubicBezTo>
                    <a:pt x="100" y="43"/>
                    <a:pt x="100" y="35"/>
                    <a:pt x="100" y="35"/>
                  </a:cubicBezTo>
                  <a:cubicBezTo>
                    <a:pt x="98" y="35"/>
                    <a:pt x="89" y="27"/>
                    <a:pt x="89" y="27"/>
                  </a:cubicBezTo>
                  <a:cubicBezTo>
                    <a:pt x="89" y="27"/>
                    <a:pt x="89" y="19"/>
                    <a:pt x="88" y="15"/>
                  </a:cubicBezTo>
                  <a:cubicBezTo>
                    <a:pt x="87" y="11"/>
                    <a:pt x="76" y="11"/>
                    <a:pt x="76" y="11"/>
                  </a:cubicBezTo>
                  <a:lnTo>
                    <a:pt x="74" y="6"/>
                  </a:lnTo>
                  <a:cubicBezTo>
                    <a:pt x="72" y="0"/>
                    <a:pt x="42" y="3"/>
                    <a:pt x="36" y="6"/>
                  </a:cubicBezTo>
                  <a:cubicBezTo>
                    <a:pt x="35" y="6"/>
                    <a:pt x="34" y="7"/>
                    <a:pt x="34" y="7"/>
                  </a:cubicBezTo>
                  <a:cubicBezTo>
                    <a:pt x="33" y="7"/>
                    <a:pt x="33" y="8"/>
                    <a:pt x="33" y="8"/>
                  </a:cubicBezTo>
                  <a:cubicBezTo>
                    <a:pt x="32" y="8"/>
                    <a:pt x="32" y="9"/>
                    <a:pt x="32" y="9"/>
                  </a:cubicBezTo>
                  <a:cubicBezTo>
                    <a:pt x="32" y="9"/>
                    <a:pt x="31" y="9"/>
                    <a:pt x="31" y="10"/>
                  </a:cubicBezTo>
                  <a:cubicBezTo>
                    <a:pt x="31" y="10"/>
                    <a:pt x="31" y="10"/>
                    <a:pt x="31" y="10"/>
                  </a:cubicBezTo>
                  <a:cubicBezTo>
                    <a:pt x="31" y="11"/>
                    <a:pt x="31" y="11"/>
                    <a:pt x="31" y="11"/>
                  </a:cubicBezTo>
                  <a:cubicBezTo>
                    <a:pt x="30" y="12"/>
                    <a:pt x="30" y="12"/>
                    <a:pt x="30" y="13"/>
                  </a:cubicBezTo>
                  <a:lnTo>
                    <a:pt x="30" y="13"/>
                  </a:lnTo>
                  <a:cubicBezTo>
                    <a:pt x="30" y="14"/>
                    <a:pt x="30" y="14"/>
                    <a:pt x="30" y="14"/>
                  </a:cubicBezTo>
                  <a:lnTo>
                    <a:pt x="30" y="14"/>
                  </a:lnTo>
                  <a:lnTo>
                    <a:pt x="30" y="15"/>
                  </a:lnTo>
                  <a:lnTo>
                    <a:pt x="19" y="15"/>
                  </a:lnTo>
                  <a:cubicBezTo>
                    <a:pt x="19" y="15"/>
                    <a:pt x="8" y="17"/>
                    <a:pt x="3" y="23"/>
                  </a:cubicBezTo>
                  <a:cubicBezTo>
                    <a:pt x="3" y="23"/>
                    <a:pt x="2" y="24"/>
                    <a:pt x="2" y="24"/>
                  </a:cubicBezTo>
                  <a:cubicBezTo>
                    <a:pt x="2" y="24"/>
                    <a:pt x="1" y="25"/>
                    <a:pt x="1" y="25"/>
                  </a:cubicBezTo>
                  <a:cubicBezTo>
                    <a:pt x="1" y="26"/>
                    <a:pt x="1" y="26"/>
                    <a:pt x="0" y="27"/>
                  </a:cubicBezTo>
                  <a:cubicBezTo>
                    <a:pt x="0" y="28"/>
                    <a:pt x="0" y="29"/>
                    <a:pt x="0" y="31"/>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
            <p:cNvSpPr>
              <a:spLocks/>
            </p:cNvSpPr>
            <p:nvPr/>
          </p:nvSpPr>
          <p:spPr bwMode="auto">
            <a:xfrm>
              <a:off x="1712913" y="2063750"/>
              <a:ext cx="150813" cy="165100"/>
            </a:xfrm>
            <a:custGeom>
              <a:avLst/>
              <a:gdLst>
                <a:gd name="T0" fmla="*/ 0 w 105"/>
                <a:gd name="T1" fmla="*/ 24 h 115"/>
                <a:gd name="T2" fmla="*/ 0 w 105"/>
                <a:gd name="T3" fmla="*/ 25 h 115"/>
                <a:gd name="T4" fmla="*/ 1 w 105"/>
                <a:gd name="T5" fmla="*/ 27 h 115"/>
                <a:gd name="T6" fmla="*/ 1 w 105"/>
                <a:gd name="T7" fmla="*/ 29 h 115"/>
                <a:gd name="T8" fmla="*/ 1 w 105"/>
                <a:gd name="T9" fmla="*/ 30 h 115"/>
                <a:gd name="T10" fmla="*/ 3 w 105"/>
                <a:gd name="T11" fmla="*/ 33 h 115"/>
                <a:gd name="T12" fmla="*/ 10 w 105"/>
                <a:gd name="T13" fmla="*/ 52 h 115"/>
                <a:gd name="T14" fmla="*/ 29 w 105"/>
                <a:gd name="T15" fmla="*/ 52 h 115"/>
                <a:gd name="T16" fmla="*/ 42 w 105"/>
                <a:gd name="T17" fmla="*/ 61 h 115"/>
                <a:gd name="T18" fmla="*/ 53 w 105"/>
                <a:gd name="T19" fmla="*/ 80 h 115"/>
                <a:gd name="T20" fmla="*/ 63 w 105"/>
                <a:gd name="T21" fmla="*/ 102 h 115"/>
                <a:gd name="T22" fmla="*/ 69 w 105"/>
                <a:gd name="T23" fmla="*/ 115 h 115"/>
                <a:gd name="T24" fmla="*/ 69 w 105"/>
                <a:gd name="T25" fmla="*/ 115 h 115"/>
                <a:gd name="T26" fmla="*/ 70 w 105"/>
                <a:gd name="T27" fmla="*/ 114 h 115"/>
                <a:gd name="T28" fmla="*/ 72 w 105"/>
                <a:gd name="T29" fmla="*/ 112 h 115"/>
                <a:gd name="T30" fmla="*/ 73 w 105"/>
                <a:gd name="T31" fmla="*/ 111 h 115"/>
                <a:gd name="T32" fmla="*/ 77 w 105"/>
                <a:gd name="T33" fmla="*/ 107 h 115"/>
                <a:gd name="T34" fmla="*/ 78 w 105"/>
                <a:gd name="T35" fmla="*/ 105 h 115"/>
                <a:gd name="T36" fmla="*/ 89 w 105"/>
                <a:gd name="T37" fmla="*/ 97 h 115"/>
                <a:gd name="T38" fmla="*/ 91 w 105"/>
                <a:gd name="T39" fmla="*/ 95 h 115"/>
                <a:gd name="T40" fmla="*/ 92 w 105"/>
                <a:gd name="T41" fmla="*/ 94 h 115"/>
                <a:gd name="T42" fmla="*/ 92 w 105"/>
                <a:gd name="T43" fmla="*/ 93 h 115"/>
                <a:gd name="T44" fmla="*/ 93 w 105"/>
                <a:gd name="T45" fmla="*/ 92 h 115"/>
                <a:gd name="T46" fmla="*/ 94 w 105"/>
                <a:gd name="T47" fmla="*/ 91 h 115"/>
                <a:gd name="T48" fmla="*/ 95 w 105"/>
                <a:gd name="T49" fmla="*/ 90 h 115"/>
                <a:gd name="T50" fmla="*/ 95 w 105"/>
                <a:gd name="T51" fmla="*/ 88 h 115"/>
                <a:gd name="T52" fmla="*/ 97 w 105"/>
                <a:gd name="T53" fmla="*/ 85 h 115"/>
                <a:gd name="T54" fmla="*/ 97 w 105"/>
                <a:gd name="T55" fmla="*/ 84 h 115"/>
                <a:gd name="T56" fmla="*/ 98 w 105"/>
                <a:gd name="T57" fmla="*/ 82 h 115"/>
                <a:gd name="T58" fmla="*/ 100 w 105"/>
                <a:gd name="T59" fmla="*/ 77 h 115"/>
                <a:gd name="T60" fmla="*/ 101 w 105"/>
                <a:gd name="T61" fmla="*/ 73 h 115"/>
                <a:gd name="T62" fmla="*/ 103 w 105"/>
                <a:gd name="T63" fmla="*/ 64 h 115"/>
                <a:gd name="T64" fmla="*/ 104 w 105"/>
                <a:gd name="T65" fmla="*/ 62 h 115"/>
                <a:gd name="T66" fmla="*/ 104 w 105"/>
                <a:gd name="T67" fmla="*/ 56 h 115"/>
                <a:gd name="T68" fmla="*/ 104 w 105"/>
                <a:gd name="T69" fmla="*/ 54 h 115"/>
                <a:gd name="T70" fmla="*/ 105 w 105"/>
                <a:gd name="T71" fmla="*/ 51 h 115"/>
                <a:gd name="T72" fmla="*/ 79 w 105"/>
                <a:gd name="T73" fmla="*/ 51 h 115"/>
                <a:gd name="T74" fmla="*/ 73 w 105"/>
                <a:gd name="T75" fmla="*/ 45 h 115"/>
                <a:gd name="T76" fmla="*/ 93 w 105"/>
                <a:gd name="T77" fmla="*/ 36 h 115"/>
                <a:gd name="T78" fmla="*/ 67 w 105"/>
                <a:gd name="T79" fmla="*/ 36 h 115"/>
                <a:gd name="T80" fmla="*/ 57 w 105"/>
                <a:gd name="T81" fmla="*/ 30 h 115"/>
                <a:gd name="T82" fmla="*/ 79 w 105"/>
                <a:gd name="T83" fmla="*/ 21 h 115"/>
                <a:gd name="T84" fmla="*/ 57 w 105"/>
                <a:gd name="T85" fmla="*/ 21 h 115"/>
                <a:gd name="T86" fmla="*/ 45 w 105"/>
                <a:gd name="T87" fmla="*/ 7 h 115"/>
                <a:gd name="T88" fmla="*/ 34 w 105"/>
                <a:gd name="T89" fmla="*/ 0 h 115"/>
                <a:gd name="T90" fmla="*/ 33 w 105"/>
                <a:gd name="T91" fmla="*/ 1 h 115"/>
                <a:gd name="T92" fmla="*/ 32 w 105"/>
                <a:gd name="T93" fmla="*/ 2 h 115"/>
                <a:gd name="T94" fmla="*/ 31 w 105"/>
                <a:gd name="T95" fmla="*/ 3 h 115"/>
                <a:gd name="T96" fmla="*/ 31 w 105"/>
                <a:gd name="T97" fmla="*/ 3 h 115"/>
                <a:gd name="T98" fmla="*/ 31 w 105"/>
                <a:gd name="T99" fmla="*/ 4 h 115"/>
                <a:gd name="T100" fmla="*/ 30 w 105"/>
                <a:gd name="T101" fmla="*/ 6 h 115"/>
                <a:gd name="T102" fmla="*/ 30 w 105"/>
                <a:gd name="T103" fmla="*/ 6 h 115"/>
                <a:gd name="T104" fmla="*/ 30 w 105"/>
                <a:gd name="T105" fmla="*/ 7 h 115"/>
                <a:gd name="T106" fmla="*/ 30 w 105"/>
                <a:gd name="T107" fmla="*/ 7 h 115"/>
                <a:gd name="T108" fmla="*/ 30 w 105"/>
                <a:gd name="T109" fmla="*/ 8 h 115"/>
                <a:gd name="T110" fmla="*/ 29 w 105"/>
                <a:gd name="T111" fmla="*/ 8 h 115"/>
                <a:gd name="T112" fmla="*/ 27 w 105"/>
                <a:gd name="T113" fmla="*/ 20 h 115"/>
                <a:gd name="T114" fmla="*/ 3 w 105"/>
                <a:gd name="T115" fmla="*/ 16 h 115"/>
                <a:gd name="T116" fmla="*/ 2 w 105"/>
                <a:gd name="T117" fmla="*/ 17 h 115"/>
                <a:gd name="T118" fmla="*/ 1 w 105"/>
                <a:gd name="T119" fmla="*/ 18 h 115"/>
                <a:gd name="T120" fmla="*/ 0 w 105"/>
                <a:gd name="T121" fmla="*/ 20 h 115"/>
                <a:gd name="T122" fmla="*/ 0 w 105"/>
                <a:gd name="T123" fmla="*/ 2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5" h="115">
                  <a:moveTo>
                    <a:pt x="0" y="24"/>
                  </a:moveTo>
                  <a:cubicBezTo>
                    <a:pt x="0" y="24"/>
                    <a:pt x="0" y="24"/>
                    <a:pt x="0" y="25"/>
                  </a:cubicBezTo>
                  <a:cubicBezTo>
                    <a:pt x="0" y="25"/>
                    <a:pt x="1" y="26"/>
                    <a:pt x="1" y="27"/>
                  </a:cubicBezTo>
                  <a:cubicBezTo>
                    <a:pt x="1" y="27"/>
                    <a:pt x="1" y="28"/>
                    <a:pt x="1" y="29"/>
                  </a:cubicBezTo>
                  <a:cubicBezTo>
                    <a:pt x="1" y="29"/>
                    <a:pt x="1" y="30"/>
                    <a:pt x="1" y="30"/>
                  </a:cubicBezTo>
                  <a:cubicBezTo>
                    <a:pt x="2" y="31"/>
                    <a:pt x="2" y="32"/>
                    <a:pt x="3" y="33"/>
                  </a:cubicBezTo>
                  <a:cubicBezTo>
                    <a:pt x="4" y="39"/>
                    <a:pt x="7" y="46"/>
                    <a:pt x="10" y="52"/>
                  </a:cubicBezTo>
                  <a:cubicBezTo>
                    <a:pt x="16" y="55"/>
                    <a:pt x="23" y="56"/>
                    <a:pt x="29" y="52"/>
                  </a:cubicBezTo>
                  <a:cubicBezTo>
                    <a:pt x="41" y="43"/>
                    <a:pt x="39" y="59"/>
                    <a:pt x="42" y="61"/>
                  </a:cubicBezTo>
                  <a:cubicBezTo>
                    <a:pt x="46" y="63"/>
                    <a:pt x="47" y="80"/>
                    <a:pt x="53" y="80"/>
                  </a:cubicBezTo>
                  <a:cubicBezTo>
                    <a:pt x="58" y="80"/>
                    <a:pt x="64" y="96"/>
                    <a:pt x="63" y="102"/>
                  </a:cubicBezTo>
                  <a:cubicBezTo>
                    <a:pt x="63" y="106"/>
                    <a:pt x="65" y="111"/>
                    <a:pt x="69" y="115"/>
                  </a:cubicBezTo>
                  <a:cubicBezTo>
                    <a:pt x="69" y="115"/>
                    <a:pt x="69" y="115"/>
                    <a:pt x="69" y="115"/>
                  </a:cubicBezTo>
                  <a:cubicBezTo>
                    <a:pt x="70" y="114"/>
                    <a:pt x="70" y="114"/>
                    <a:pt x="70" y="114"/>
                  </a:cubicBezTo>
                  <a:cubicBezTo>
                    <a:pt x="70" y="113"/>
                    <a:pt x="71" y="113"/>
                    <a:pt x="72" y="112"/>
                  </a:cubicBezTo>
                  <a:cubicBezTo>
                    <a:pt x="72" y="112"/>
                    <a:pt x="72" y="112"/>
                    <a:pt x="73" y="111"/>
                  </a:cubicBezTo>
                  <a:cubicBezTo>
                    <a:pt x="74" y="110"/>
                    <a:pt x="75" y="108"/>
                    <a:pt x="77" y="107"/>
                  </a:cubicBezTo>
                  <a:cubicBezTo>
                    <a:pt x="77" y="106"/>
                    <a:pt x="78" y="106"/>
                    <a:pt x="78" y="105"/>
                  </a:cubicBezTo>
                  <a:cubicBezTo>
                    <a:pt x="81" y="103"/>
                    <a:pt x="84" y="100"/>
                    <a:pt x="89" y="97"/>
                  </a:cubicBezTo>
                  <a:cubicBezTo>
                    <a:pt x="89" y="96"/>
                    <a:pt x="90" y="95"/>
                    <a:pt x="91" y="95"/>
                  </a:cubicBezTo>
                  <a:cubicBezTo>
                    <a:pt x="91" y="94"/>
                    <a:pt x="91" y="94"/>
                    <a:pt x="92" y="94"/>
                  </a:cubicBezTo>
                  <a:lnTo>
                    <a:pt x="92" y="93"/>
                  </a:lnTo>
                  <a:cubicBezTo>
                    <a:pt x="93" y="93"/>
                    <a:pt x="93" y="92"/>
                    <a:pt x="93" y="92"/>
                  </a:cubicBezTo>
                  <a:cubicBezTo>
                    <a:pt x="93" y="91"/>
                    <a:pt x="94" y="91"/>
                    <a:pt x="94" y="91"/>
                  </a:cubicBezTo>
                  <a:cubicBezTo>
                    <a:pt x="94" y="90"/>
                    <a:pt x="94" y="90"/>
                    <a:pt x="95" y="90"/>
                  </a:cubicBezTo>
                  <a:cubicBezTo>
                    <a:pt x="95" y="89"/>
                    <a:pt x="95" y="89"/>
                    <a:pt x="95" y="88"/>
                  </a:cubicBezTo>
                  <a:cubicBezTo>
                    <a:pt x="96" y="87"/>
                    <a:pt x="96" y="87"/>
                    <a:pt x="97" y="85"/>
                  </a:cubicBezTo>
                  <a:cubicBezTo>
                    <a:pt x="97" y="85"/>
                    <a:pt x="97" y="84"/>
                    <a:pt x="97" y="84"/>
                  </a:cubicBezTo>
                  <a:cubicBezTo>
                    <a:pt x="98" y="83"/>
                    <a:pt x="98" y="83"/>
                    <a:pt x="98" y="82"/>
                  </a:cubicBezTo>
                  <a:cubicBezTo>
                    <a:pt x="99" y="81"/>
                    <a:pt x="99" y="79"/>
                    <a:pt x="100" y="77"/>
                  </a:cubicBezTo>
                  <a:cubicBezTo>
                    <a:pt x="100" y="76"/>
                    <a:pt x="101" y="75"/>
                    <a:pt x="101" y="73"/>
                  </a:cubicBezTo>
                  <a:cubicBezTo>
                    <a:pt x="102" y="70"/>
                    <a:pt x="103" y="67"/>
                    <a:pt x="103" y="64"/>
                  </a:cubicBezTo>
                  <a:cubicBezTo>
                    <a:pt x="103" y="63"/>
                    <a:pt x="103" y="62"/>
                    <a:pt x="104" y="62"/>
                  </a:cubicBezTo>
                  <a:cubicBezTo>
                    <a:pt x="104" y="60"/>
                    <a:pt x="104" y="57"/>
                    <a:pt x="104" y="56"/>
                  </a:cubicBezTo>
                  <a:cubicBezTo>
                    <a:pt x="104" y="55"/>
                    <a:pt x="104" y="55"/>
                    <a:pt x="104" y="54"/>
                  </a:cubicBezTo>
                  <a:cubicBezTo>
                    <a:pt x="105" y="53"/>
                    <a:pt x="105" y="52"/>
                    <a:pt x="105" y="51"/>
                  </a:cubicBezTo>
                  <a:cubicBezTo>
                    <a:pt x="96" y="52"/>
                    <a:pt x="84" y="52"/>
                    <a:pt x="79" y="51"/>
                  </a:cubicBezTo>
                  <a:cubicBezTo>
                    <a:pt x="71" y="48"/>
                    <a:pt x="73" y="45"/>
                    <a:pt x="73" y="45"/>
                  </a:cubicBezTo>
                  <a:lnTo>
                    <a:pt x="93" y="36"/>
                  </a:lnTo>
                  <a:cubicBezTo>
                    <a:pt x="91" y="37"/>
                    <a:pt x="76" y="42"/>
                    <a:pt x="67" y="36"/>
                  </a:cubicBezTo>
                  <a:lnTo>
                    <a:pt x="57" y="30"/>
                  </a:lnTo>
                  <a:lnTo>
                    <a:pt x="79" y="21"/>
                  </a:lnTo>
                  <a:cubicBezTo>
                    <a:pt x="77" y="21"/>
                    <a:pt x="66" y="24"/>
                    <a:pt x="57" y="21"/>
                  </a:cubicBezTo>
                  <a:cubicBezTo>
                    <a:pt x="47" y="17"/>
                    <a:pt x="52" y="10"/>
                    <a:pt x="45" y="7"/>
                  </a:cubicBezTo>
                  <a:cubicBezTo>
                    <a:pt x="41" y="6"/>
                    <a:pt x="37" y="3"/>
                    <a:pt x="34" y="0"/>
                  </a:cubicBezTo>
                  <a:cubicBezTo>
                    <a:pt x="33" y="0"/>
                    <a:pt x="33" y="1"/>
                    <a:pt x="33" y="1"/>
                  </a:cubicBezTo>
                  <a:cubicBezTo>
                    <a:pt x="32" y="1"/>
                    <a:pt x="32" y="2"/>
                    <a:pt x="32" y="2"/>
                  </a:cubicBezTo>
                  <a:cubicBezTo>
                    <a:pt x="32" y="2"/>
                    <a:pt x="31" y="2"/>
                    <a:pt x="31" y="3"/>
                  </a:cubicBezTo>
                  <a:cubicBezTo>
                    <a:pt x="31" y="3"/>
                    <a:pt x="31" y="3"/>
                    <a:pt x="31" y="3"/>
                  </a:cubicBezTo>
                  <a:cubicBezTo>
                    <a:pt x="31" y="4"/>
                    <a:pt x="31" y="4"/>
                    <a:pt x="31" y="4"/>
                  </a:cubicBezTo>
                  <a:cubicBezTo>
                    <a:pt x="30" y="5"/>
                    <a:pt x="30" y="5"/>
                    <a:pt x="30" y="6"/>
                  </a:cubicBezTo>
                  <a:lnTo>
                    <a:pt x="30" y="6"/>
                  </a:lnTo>
                  <a:cubicBezTo>
                    <a:pt x="30" y="7"/>
                    <a:pt x="30" y="7"/>
                    <a:pt x="30" y="7"/>
                  </a:cubicBezTo>
                  <a:lnTo>
                    <a:pt x="30" y="7"/>
                  </a:lnTo>
                  <a:lnTo>
                    <a:pt x="30" y="8"/>
                  </a:lnTo>
                  <a:lnTo>
                    <a:pt x="29" y="8"/>
                  </a:lnTo>
                  <a:cubicBezTo>
                    <a:pt x="29" y="13"/>
                    <a:pt x="30" y="18"/>
                    <a:pt x="27" y="20"/>
                  </a:cubicBezTo>
                  <a:cubicBezTo>
                    <a:pt x="21" y="23"/>
                    <a:pt x="11" y="25"/>
                    <a:pt x="3" y="16"/>
                  </a:cubicBezTo>
                  <a:cubicBezTo>
                    <a:pt x="3" y="16"/>
                    <a:pt x="2" y="17"/>
                    <a:pt x="2" y="17"/>
                  </a:cubicBezTo>
                  <a:cubicBezTo>
                    <a:pt x="2" y="17"/>
                    <a:pt x="1" y="18"/>
                    <a:pt x="1" y="18"/>
                  </a:cubicBezTo>
                  <a:cubicBezTo>
                    <a:pt x="1" y="19"/>
                    <a:pt x="1" y="19"/>
                    <a:pt x="0" y="20"/>
                  </a:cubicBezTo>
                  <a:cubicBezTo>
                    <a:pt x="0" y="21"/>
                    <a:pt x="0" y="22"/>
                    <a:pt x="0" y="24"/>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p:cNvSpPr>
            <p:nvPr/>
          </p:nvSpPr>
          <p:spPr bwMode="auto">
            <a:xfrm>
              <a:off x="1036638" y="1768475"/>
              <a:ext cx="238125" cy="293687"/>
            </a:xfrm>
            <a:custGeom>
              <a:avLst/>
              <a:gdLst>
                <a:gd name="T0" fmla="*/ 135 w 166"/>
                <a:gd name="T1" fmla="*/ 11 h 204"/>
                <a:gd name="T2" fmla="*/ 106 w 166"/>
                <a:gd name="T3" fmla="*/ 3 h 204"/>
                <a:gd name="T4" fmla="*/ 126 w 166"/>
                <a:gd name="T5" fmla="*/ 42 h 204"/>
                <a:gd name="T6" fmla="*/ 131 w 166"/>
                <a:gd name="T7" fmla="*/ 77 h 204"/>
                <a:gd name="T8" fmla="*/ 141 w 166"/>
                <a:gd name="T9" fmla="*/ 93 h 204"/>
                <a:gd name="T10" fmla="*/ 135 w 166"/>
                <a:gd name="T11" fmla="*/ 122 h 204"/>
                <a:gd name="T12" fmla="*/ 131 w 166"/>
                <a:gd name="T13" fmla="*/ 133 h 204"/>
                <a:gd name="T14" fmla="*/ 131 w 166"/>
                <a:gd name="T15" fmla="*/ 159 h 204"/>
                <a:gd name="T16" fmla="*/ 109 w 166"/>
                <a:gd name="T17" fmla="*/ 184 h 204"/>
                <a:gd name="T18" fmla="*/ 77 w 166"/>
                <a:gd name="T19" fmla="*/ 193 h 204"/>
                <a:gd name="T20" fmla="*/ 65 w 166"/>
                <a:gd name="T21" fmla="*/ 180 h 204"/>
                <a:gd name="T22" fmla="*/ 42 w 166"/>
                <a:gd name="T23" fmla="*/ 157 h 204"/>
                <a:gd name="T24" fmla="*/ 44 w 166"/>
                <a:gd name="T25" fmla="*/ 125 h 204"/>
                <a:gd name="T26" fmla="*/ 50 w 166"/>
                <a:gd name="T27" fmla="*/ 109 h 204"/>
                <a:gd name="T28" fmla="*/ 51 w 166"/>
                <a:gd name="T29" fmla="*/ 100 h 204"/>
                <a:gd name="T30" fmla="*/ 35 w 166"/>
                <a:gd name="T31" fmla="*/ 88 h 204"/>
                <a:gd name="T32" fmla="*/ 51 w 166"/>
                <a:gd name="T33" fmla="*/ 70 h 204"/>
                <a:gd name="T34" fmla="*/ 61 w 166"/>
                <a:gd name="T35" fmla="*/ 51 h 204"/>
                <a:gd name="T36" fmla="*/ 65 w 166"/>
                <a:gd name="T37" fmla="*/ 7 h 204"/>
                <a:gd name="T38" fmla="*/ 61 w 166"/>
                <a:gd name="T39" fmla="*/ 0 h 204"/>
                <a:gd name="T40" fmla="*/ 56 w 166"/>
                <a:gd name="T41" fmla="*/ 1 h 204"/>
                <a:gd name="T42" fmla="*/ 11 w 166"/>
                <a:gd name="T43" fmla="*/ 60 h 204"/>
                <a:gd name="T44" fmla="*/ 11 w 166"/>
                <a:gd name="T45" fmla="*/ 87 h 204"/>
                <a:gd name="T46" fmla="*/ 1 w 166"/>
                <a:gd name="T47" fmla="*/ 87 h 204"/>
                <a:gd name="T48" fmla="*/ 9 w 166"/>
                <a:gd name="T49" fmla="*/ 127 h 204"/>
                <a:gd name="T50" fmla="*/ 22 w 166"/>
                <a:gd name="T51" fmla="*/ 130 h 204"/>
                <a:gd name="T52" fmla="*/ 33 w 166"/>
                <a:gd name="T53" fmla="*/ 165 h 204"/>
                <a:gd name="T54" fmla="*/ 81 w 166"/>
                <a:gd name="T55" fmla="*/ 201 h 204"/>
                <a:gd name="T56" fmla="*/ 109 w 166"/>
                <a:gd name="T57" fmla="*/ 193 h 204"/>
                <a:gd name="T58" fmla="*/ 138 w 166"/>
                <a:gd name="T59" fmla="*/ 165 h 204"/>
                <a:gd name="T60" fmla="*/ 145 w 166"/>
                <a:gd name="T61" fmla="*/ 126 h 204"/>
                <a:gd name="T62" fmla="*/ 157 w 166"/>
                <a:gd name="T63" fmla="*/ 123 h 204"/>
                <a:gd name="T64" fmla="*/ 161 w 166"/>
                <a:gd name="T65" fmla="*/ 74 h 204"/>
                <a:gd name="T66" fmla="*/ 135 w 166"/>
                <a:gd name="T67" fmla="*/ 1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6" h="204">
                  <a:moveTo>
                    <a:pt x="135" y="11"/>
                  </a:moveTo>
                  <a:cubicBezTo>
                    <a:pt x="128" y="9"/>
                    <a:pt x="117" y="6"/>
                    <a:pt x="106" y="3"/>
                  </a:cubicBezTo>
                  <a:cubicBezTo>
                    <a:pt x="110" y="9"/>
                    <a:pt x="121" y="32"/>
                    <a:pt x="126" y="42"/>
                  </a:cubicBezTo>
                  <a:cubicBezTo>
                    <a:pt x="132" y="52"/>
                    <a:pt x="132" y="75"/>
                    <a:pt x="131" y="77"/>
                  </a:cubicBezTo>
                  <a:cubicBezTo>
                    <a:pt x="131" y="79"/>
                    <a:pt x="140" y="88"/>
                    <a:pt x="141" y="93"/>
                  </a:cubicBezTo>
                  <a:cubicBezTo>
                    <a:pt x="143" y="97"/>
                    <a:pt x="140" y="110"/>
                    <a:pt x="135" y="122"/>
                  </a:cubicBezTo>
                  <a:cubicBezTo>
                    <a:pt x="129" y="135"/>
                    <a:pt x="131" y="133"/>
                    <a:pt x="131" y="133"/>
                  </a:cubicBezTo>
                  <a:cubicBezTo>
                    <a:pt x="135" y="140"/>
                    <a:pt x="133" y="157"/>
                    <a:pt x="131" y="159"/>
                  </a:cubicBezTo>
                  <a:cubicBezTo>
                    <a:pt x="129" y="162"/>
                    <a:pt x="112" y="180"/>
                    <a:pt x="109" y="184"/>
                  </a:cubicBezTo>
                  <a:cubicBezTo>
                    <a:pt x="106" y="189"/>
                    <a:pt x="88" y="194"/>
                    <a:pt x="77" y="193"/>
                  </a:cubicBezTo>
                  <a:cubicBezTo>
                    <a:pt x="66" y="191"/>
                    <a:pt x="67" y="185"/>
                    <a:pt x="65" y="180"/>
                  </a:cubicBezTo>
                  <a:cubicBezTo>
                    <a:pt x="63" y="175"/>
                    <a:pt x="47" y="168"/>
                    <a:pt x="42" y="157"/>
                  </a:cubicBezTo>
                  <a:cubicBezTo>
                    <a:pt x="37" y="146"/>
                    <a:pt x="46" y="132"/>
                    <a:pt x="44" y="125"/>
                  </a:cubicBezTo>
                  <a:cubicBezTo>
                    <a:pt x="41" y="117"/>
                    <a:pt x="47" y="111"/>
                    <a:pt x="50" y="109"/>
                  </a:cubicBezTo>
                  <a:cubicBezTo>
                    <a:pt x="53" y="107"/>
                    <a:pt x="52" y="101"/>
                    <a:pt x="51" y="100"/>
                  </a:cubicBezTo>
                  <a:cubicBezTo>
                    <a:pt x="51" y="99"/>
                    <a:pt x="33" y="96"/>
                    <a:pt x="35" y="88"/>
                  </a:cubicBezTo>
                  <a:cubicBezTo>
                    <a:pt x="36" y="81"/>
                    <a:pt x="54" y="72"/>
                    <a:pt x="51" y="70"/>
                  </a:cubicBezTo>
                  <a:cubicBezTo>
                    <a:pt x="49" y="68"/>
                    <a:pt x="62" y="61"/>
                    <a:pt x="61" y="51"/>
                  </a:cubicBezTo>
                  <a:cubicBezTo>
                    <a:pt x="60" y="42"/>
                    <a:pt x="65" y="7"/>
                    <a:pt x="65" y="7"/>
                  </a:cubicBezTo>
                  <a:cubicBezTo>
                    <a:pt x="65" y="7"/>
                    <a:pt x="64" y="4"/>
                    <a:pt x="61" y="0"/>
                  </a:cubicBezTo>
                  <a:cubicBezTo>
                    <a:pt x="60" y="0"/>
                    <a:pt x="58" y="0"/>
                    <a:pt x="56" y="1"/>
                  </a:cubicBezTo>
                  <a:cubicBezTo>
                    <a:pt x="43" y="7"/>
                    <a:pt x="11" y="50"/>
                    <a:pt x="11" y="60"/>
                  </a:cubicBezTo>
                  <a:lnTo>
                    <a:pt x="11" y="87"/>
                  </a:lnTo>
                  <a:cubicBezTo>
                    <a:pt x="11" y="87"/>
                    <a:pt x="2" y="85"/>
                    <a:pt x="1" y="87"/>
                  </a:cubicBezTo>
                  <a:cubicBezTo>
                    <a:pt x="0" y="89"/>
                    <a:pt x="4" y="123"/>
                    <a:pt x="9" y="127"/>
                  </a:cubicBezTo>
                  <a:cubicBezTo>
                    <a:pt x="15" y="131"/>
                    <a:pt x="17" y="132"/>
                    <a:pt x="22" y="130"/>
                  </a:cubicBezTo>
                  <a:cubicBezTo>
                    <a:pt x="27" y="128"/>
                    <a:pt x="24" y="156"/>
                    <a:pt x="33" y="165"/>
                  </a:cubicBezTo>
                  <a:cubicBezTo>
                    <a:pt x="43" y="174"/>
                    <a:pt x="61" y="204"/>
                    <a:pt x="81" y="201"/>
                  </a:cubicBezTo>
                  <a:cubicBezTo>
                    <a:pt x="94" y="198"/>
                    <a:pt x="105" y="196"/>
                    <a:pt x="109" y="193"/>
                  </a:cubicBezTo>
                  <a:cubicBezTo>
                    <a:pt x="113" y="189"/>
                    <a:pt x="131" y="170"/>
                    <a:pt x="138" y="165"/>
                  </a:cubicBezTo>
                  <a:cubicBezTo>
                    <a:pt x="145" y="160"/>
                    <a:pt x="143" y="130"/>
                    <a:pt x="145" y="126"/>
                  </a:cubicBezTo>
                  <a:cubicBezTo>
                    <a:pt x="145" y="126"/>
                    <a:pt x="153" y="131"/>
                    <a:pt x="157" y="123"/>
                  </a:cubicBezTo>
                  <a:cubicBezTo>
                    <a:pt x="162" y="116"/>
                    <a:pt x="166" y="84"/>
                    <a:pt x="161" y="74"/>
                  </a:cubicBezTo>
                  <a:cubicBezTo>
                    <a:pt x="156" y="65"/>
                    <a:pt x="153" y="19"/>
                    <a:pt x="135" y="11"/>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p:cNvSpPr>
            <p:nvPr/>
          </p:nvSpPr>
          <p:spPr bwMode="auto">
            <a:xfrm>
              <a:off x="412751" y="2066925"/>
              <a:ext cx="84138" cy="122237"/>
            </a:xfrm>
            <a:custGeom>
              <a:avLst/>
              <a:gdLst>
                <a:gd name="T0" fmla="*/ 59 w 59"/>
                <a:gd name="T1" fmla="*/ 10 h 85"/>
                <a:gd name="T2" fmla="*/ 54 w 59"/>
                <a:gd name="T3" fmla="*/ 27 h 85"/>
                <a:gd name="T4" fmla="*/ 8 w 59"/>
                <a:gd name="T5" fmla="*/ 85 h 85"/>
                <a:gd name="T6" fmla="*/ 0 w 59"/>
                <a:gd name="T7" fmla="*/ 73 h 85"/>
                <a:gd name="T8" fmla="*/ 0 w 59"/>
                <a:gd name="T9" fmla="*/ 73 h 85"/>
                <a:gd name="T10" fmla="*/ 6 w 59"/>
                <a:gd name="T11" fmla="*/ 60 h 85"/>
                <a:gd name="T12" fmla="*/ 17 w 59"/>
                <a:gd name="T13" fmla="*/ 37 h 85"/>
                <a:gd name="T14" fmla="*/ 27 w 59"/>
                <a:gd name="T15" fmla="*/ 19 h 85"/>
                <a:gd name="T16" fmla="*/ 40 w 59"/>
                <a:gd name="T17" fmla="*/ 10 h 85"/>
                <a:gd name="T18" fmla="*/ 59 w 59"/>
                <a:gd name="T19"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85">
                  <a:moveTo>
                    <a:pt x="59" y="10"/>
                  </a:moveTo>
                  <a:cubicBezTo>
                    <a:pt x="57" y="16"/>
                    <a:pt x="55" y="22"/>
                    <a:pt x="54" y="27"/>
                  </a:cubicBezTo>
                  <a:cubicBezTo>
                    <a:pt x="50" y="46"/>
                    <a:pt x="8" y="85"/>
                    <a:pt x="8" y="85"/>
                  </a:cubicBezTo>
                  <a:cubicBezTo>
                    <a:pt x="8" y="85"/>
                    <a:pt x="3" y="75"/>
                    <a:pt x="0" y="73"/>
                  </a:cubicBezTo>
                  <a:cubicBezTo>
                    <a:pt x="0" y="73"/>
                    <a:pt x="0" y="73"/>
                    <a:pt x="0" y="73"/>
                  </a:cubicBezTo>
                  <a:cubicBezTo>
                    <a:pt x="4" y="69"/>
                    <a:pt x="6" y="63"/>
                    <a:pt x="6" y="60"/>
                  </a:cubicBezTo>
                  <a:cubicBezTo>
                    <a:pt x="5" y="54"/>
                    <a:pt x="11" y="37"/>
                    <a:pt x="17" y="37"/>
                  </a:cubicBezTo>
                  <a:cubicBezTo>
                    <a:pt x="22" y="37"/>
                    <a:pt x="23" y="21"/>
                    <a:pt x="27" y="19"/>
                  </a:cubicBezTo>
                  <a:cubicBezTo>
                    <a:pt x="30" y="17"/>
                    <a:pt x="28" y="0"/>
                    <a:pt x="40" y="10"/>
                  </a:cubicBezTo>
                  <a:cubicBezTo>
                    <a:pt x="46" y="13"/>
                    <a:pt x="53" y="13"/>
                    <a:pt x="59" y="10"/>
                  </a:cubicBezTo>
                  <a:close/>
                </a:path>
              </a:pathLst>
            </a:custGeom>
            <a:solidFill>
              <a:srgbClr val="C68C5E"/>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0"/>
            <p:cNvSpPr>
              <a:spLocks/>
            </p:cNvSpPr>
            <p:nvPr/>
          </p:nvSpPr>
          <p:spPr bwMode="auto">
            <a:xfrm>
              <a:off x="358776" y="1997075"/>
              <a:ext cx="152400" cy="174625"/>
            </a:xfrm>
            <a:custGeom>
              <a:avLst/>
              <a:gdLst>
                <a:gd name="T0" fmla="*/ 106 w 106"/>
                <a:gd name="T1" fmla="*/ 30 h 122"/>
                <a:gd name="T2" fmla="*/ 106 w 106"/>
                <a:gd name="T3" fmla="*/ 32 h 122"/>
                <a:gd name="T4" fmla="*/ 105 w 106"/>
                <a:gd name="T5" fmla="*/ 34 h 122"/>
                <a:gd name="T6" fmla="*/ 105 w 106"/>
                <a:gd name="T7" fmla="*/ 36 h 122"/>
                <a:gd name="T8" fmla="*/ 105 w 106"/>
                <a:gd name="T9" fmla="*/ 37 h 122"/>
                <a:gd name="T10" fmla="*/ 103 w 106"/>
                <a:gd name="T11" fmla="*/ 40 h 122"/>
                <a:gd name="T12" fmla="*/ 96 w 106"/>
                <a:gd name="T13" fmla="*/ 59 h 122"/>
                <a:gd name="T14" fmla="*/ 77 w 106"/>
                <a:gd name="T15" fmla="*/ 59 h 122"/>
                <a:gd name="T16" fmla="*/ 64 w 106"/>
                <a:gd name="T17" fmla="*/ 68 h 122"/>
                <a:gd name="T18" fmla="*/ 54 w 106"/>
                <a:gd name="T19" fmla="*/ 86 h 122"/>
                <a:gd name="T20" fmla="*/ 43 w 106"/>
                <a:gd name="T21" fmla="*/ 109 h 122"/>
                <a:gd name="T22" fmla="*/ 37 w 106"/>
                <a:gd name="T23" fmla="*/ 122 h 122"/>
                <a:gd name="T24" fmla="*/ 37 w 106"/>
                <a:gd name="T25" fmla="*/ 121 h 122"/>
                <a:gd name="T26" fmla="*/ 36 w 106"/>
                <a:gd name="T27" fmla="*/ 121 h 122"/>
                <a:gd name="T28" fmla="*/ 34 w 106"/>
                <a:gd name="T29" fmla="*/ 119 h 122"/>
                <a:gd name="T30" fmla="*/ 33 w 106"/>
                <a:gd name="T31" fmla="*/ 118 h 122"/>
                <a:gd name="T32" fmla="*/ 29 w 106"/>
                <a:gd name="T33" fmla="*/ 113 h 122"/>
                <a:gd name="T34" fmla="*/ 28 w 106"/>
                <a:gd name="T35" fmla="*/ 112 h 122"/>
                <a:gd name="T36" fmla="*/ 18 w 106"/>
                <a:gd name="T37" fmla="*/ 103 h 122"/>
                <a:gd name="T38" fmla="*/ 15 w 106"/>
                <a:gd name="T39" fmla="*/ 102 h 122"/>
                <a:gd name="T40" fmla="*/ 14 w 106"/>
                <a:gd name="T41" fmla="*/ 100 h 122"/>
                <a:gd name="T42" fmla="*/ 14 w 106"/>
                <a:gd name="T43" fmla="*/ 100 h 122"/>
                <a:gd name="T44" fmla="*/ 13 w 106"/>
                <a:gd name="T45" fmla="*/ 98 h 122"/>
                <a:gd name="T46" fmla="*/ 12 w 106"/>
                <a:gd name="T47" fmla="*/ 97 h 122"/>
                <a:gd name="T48" fmla="*/ 11 w 106"/>
                <a:gd name="T49" fmla="*/ 97 h 122"/>
                <a:gd name="T50" fmla="*/ 11 w 106"/>
                <a:gd name="T51" fmla="*/ 95 h 122"/>
                <a:gd name="T52" fmla="*/ 9 w 106"/>
                <a:gd name="T53" fmla="*/ 92 h 122"/>
                <a:gd name="T54" fmla="*/ 9 w 106"/>
                <a:gd name="T55" fmla="*/ 90 h 122"/>
                <a:gd name="T56" fmla="*/ 8 w 106"/>
                <a:gd name="T57" fmla="*/ 89 h 122"/>
                <a:gd name="T58" fmla="*/ 6 w 106"/>
                <a:gd name="T59" fmla="*/ 84 h 122"/>
                <a:gd name="T60" fmla="*/ 5 w 106"/>
                <a:gd name="T61" fmla="*/ 80 h 122"/>
                <a:gd name="T62" fmla="*/ 3 w 106"/>
                <a:gd name="T63" fmla="*/ 70 h 122"/>
                <a:gd name="T64" fmla="*/ 3 w 106"/>
                <a:gd name="T65" fmla="*/ 69 h 122"/>
                <a:gd name="T66" fmla="*/ 2 w 106"/>
                <a:gd name="T67" fmla="*/ 62 h 122"/>
                <a:gd name="T68" fmla="*/ 1 w 106"/>
                <a:gd name="T69" fmla="*/ 61 h 122"/>
                <a:gd name="T70" fmla="*/ 1 w 106"/>
                <a:gd name="T71" fmla="*/ 58 h 122"/>
                <a:gd name="T72" fmla="*/ 1 w 106"/>
                <a:gd name="T73" fmla="*/ 56 h 122"/>
                <a:gd name="T74" fmla="*/ 7 w 106"/>
                <a:gd name="T75" fmla="*/ 43 h 122"/>
                <a:gd name="T76" fmla="*/ 7 w 106"/>
                <a:gd name="T77" fmla="*/ 35 h 122"/>
                <a:gd name="T78" fmla="*/ 18 w 106"/>
                <a:gd name="T79" fmla="*/ 26 h 122"/>
                <a:gd name="T80" fmla="*/ 18 w 106"/>
                <a:gd name="T81" fmla="*/ 15 h 122"/>
                <a:gd name="T82" fmla="*/ 30 w 106"/>
                <a:gd name="T83" fmla="*/ 11 h 122"/>
                <a:gd name="T84" fmla="*/ 32 w 106"/>
                <a:gd name="T85" fmla="*/ 6 h 122"/>
                <a:gd name="T86" fmla="*/ 70 w 106"/>
                <a:gd name="T87" fmla="*/ 6 h 122"/>
                <a:gd name="T88" fmla="*/ 72 w 106"/>
                <a:gd name="T89" fmla="*/ 7 h 122"/>
                <a:gd name="T90" fmla="*/ 73 w 106"/>
                <a:gd name="T91" fmla="*/ 7 h 122"/>
                <a:gd name="T92" fmla="*/ 74 w 106"/>
                <a:gd name="T93" fmla="*/ 9 h 122"/>
                <a:gd name="T94" fmla="*/ 75 w 106"/>
                <a:gd name="T95" fmla="*/ 9 h 122"/>
                <a:gd name="T96" fmla="*/ 75 w 106"/>
                <a:gd name="T97" fmla="*/ 10 h 122"/>
                <a:gd name="T98" fmla="*/ 76 w 106"/>
                <a:gd name="T99" fmla="*/ 11 h 122"/>
                <a:gd name="T100" fmla="*/ 76 w 106"/>
                <a:gd name="T101" fmla="*/ 13 h 122"/>
                <a:gd name="T102" fmla="*/ 76 w 106"/>
                <a:gd name="T103" fmla="*/ 13 h 122"/>
                <a:gd name="T104" fmla="*/ 77 w 106"/>
                <a:gd name="T105" fmla="*/ 13 h 122"/>
                <a:gd name="T106" fmla="*/ 77 w 106"/>
                <a:gd name="T107" fmla="*/ 14 h 122"/>
                <a:gd name="T108" fmla="*/ 77 w 106"/>
                <a:gd name="T109" fmla="*/ 15 h 122"/>
                <a:gd name="T110" fmla="*/ 87 w 106"/>
                <a:gd name="T111" fmla="*/ 15 h 122"/>
                <a:gd name="T112" fmla="*/ 103 w 106"/>
                <a:gd name="T113" fmla="*/ 23 h 122"/>
                <a:gd name="T114" fmla="*/ 104 w 106"/>
                <a:gd name="T115" fmla="*/ 24 h 122"/>
                <a:gd name="T116" fmla="*/ 105 w 106"/>
                <a:gd name="T117" fmla="*/ 25 h 122"/>
                <a:gd name="T118" fmla="*/ 106 w 106"/>
                <a:gd name="T119" fmla="*/ 26 h 122"/>
                <a:gd name="T120" fmla="*/ 106 w 106"/>
                <a:gd name="T121" fmla="*/ 3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122">
                  <a:moveTo>
                    <a:pt x="106" y="30"/>
                  </a:moveTo>
                  <a:lnTo>
                    <a:pt x="106" y="32"/>
                  </a:lnTo>
                  <a:cubicBezTo>
                    <a:pt x="106" y="32"/>
                    <a:pt x="106" y="33"/>
                    <a:pt x="105" y="34"/>
                  </a:cubicBezTo>
                  <a:cubicBezTo>
                    <a:pt x="105" y="34"/>
                    <a:pt x="105" y="35"/>
                    <a:pt x="105" y="36"/>
                  </a:cubicBezTo>
                  <a:cubicBezTo>
                    <a:pt x="105" y="36"/>
                    <a:pt x="105" y="36"/>
                    <a:pt x="105" y="37"/>
                  </a:cubicBezTo>
                  <a:cubicBezTo>
                    <a:pt x="104" y="38"/>
                    <a:pt x="104" y="39"/>
                    <a:pt x="103" y="40"/>
                  </a:cubicBezTo>
                  <a:cubicBezTo>
                    <a:pt x="102" y="46"/>
                    <a:pt x="99" y="52"/>
                    <a:pt x="96" y="59"/>
                  </a:cubicBezTo>
                  <a:cubicBezTo>
                    <a:pt x="90" y="62"/>
                    <a:pt x="83" y="62"/>
                    <a:pt x="77" y="59"/>
                  </a:cubicBezTo>
                  <a:cubicBezTo>
                    <a:pt x="65" y="49"/>
                    <a:pt x="67" y="66"/>
                    <a:pt x="64" y="68"/>
                  </a:cubicBezTo>
                  <a:cubicBezTo>
                    <a:pt x="60" y="70"/>
                    <a:pt x="59" y="86"/>
                    <a:pt x="54" y="86"/>
                  </a:cubicBezTo>
                  <a:cubicBezTo>
                    <a:pt x="48" y="86"/>
                    <a:pt x="42" y="103"/>
                    <a:pt x="43" y="109"/>
                  </a:cubicBezTo>
                  <a:cubicBezTo>
                    <a:pt x="43" y="112"/>
                    <a:pt x="41" y="118"/>
                    <a:pt x="37" y="122"/>
                  </a:cubicBezTo>
                  <a:cubicBezTo>
                    <a:pt x="37" y="122"/>
                    <a:pt x="37" y="122"/>
                    <a:pt x="37" y="121"/>
                  </a:cubicBezTo>
                  <a:cubicBezTo>
                    <a:pt x="37" y="121"/>
                    <a:pt x="36" y="121"/>
                    <a:pt x="36" y="121"/>
                  </a:cubicBezTo>
                  <a:cubicBezTo>
                    <a:pt x="36" y="120"/>
                    <a:pt x="35" y="120"/>
                    <a:pt x="34" y="119"/>
                  </a:cubicBezTo>
                  <a:cubicBezTo>
                    <a:pt x="34" y="119"/>
                    <a:pt x="34" y="118"/>
                    <a:pt x="33" y="118"/>
                  </a:cubicBezTo>
                  <a:cubicBezTo>
                    <a:pt x="32" y="117"/>
                    <a:pt x="31" y="115"/>
                    <a:pt x="29" y="113"/>
                  </a:cubicBezTo>
                  <a:cubicBezTo>
                    <a:pt x="29" y="113"/>
                    <a:pt x="28" y="112"/>
                    <a:pt x="28" y="112"/>
                  </a:cubicBezTo>
                  <a:cubicBezTo>
                    <a:pt x="25" y="109"/>
                    <a:pt x="22" y="107"/>
                    <a:pt x="18" y="103"/>
                  </a:cubicBezTo>
                  <a:cubicBezTo>
                    <a:pt x="17" y="103"/>
                    <a:pt x="16" y="102"/>
                    <a:pt x="15" y="102"/>
                  </a:cubicBezTo>
                  <a:cubicBezTo>
                    <a:pt x="15" y="101"/>
                    <a:pt x="15" y="101"/>
                    <a:pt x="14" y="100"/>
                  </a:cubicBezTo>
                  <a:cubicBezTo>
                    <a:pt x="14" y="100"/>
                    <a:pt x="14" y="100"/>
                    <a:pt x="14" y="100"/>
                  </a:cubicBezTo>
                  <a:cubicBezTo>
                    <a:pt x="13" y="99"/>
                    <a:pt x="13" y="99"/>
                    <a:pt x="13" y="98"/>
                  </a:cubicBezTo>
                  <a:cubicBezTo>
                    <a:pt x="13" y="98"/>
                    <a:pt x="12" y="98"/>
                    <a:pt x="12" y="97"/>
                  </a:cubicBezTo>
                  <a:cubicBezTo>
                    <a:pt x="12" y="97"/>
                    <a:pt x="12" y="97"/>
                    <a:pt x="11" y="97"/>
                  </a:cubicBezTo>
                  <a:cubicBezTo>
                    <a:pt x="11" y="96"/>
                    <a:pt x="11" y="96"/>
                    <a:pt x="11" y="95"/>
                  </a:cubicBezTo>
                  <a:cubicBezTo>
                    <a:pt x="10" y="94"/>
                    <a:pt x="10" y="93"/>
                    <a:pt x="9" y="92"/>
                  </a:cubicBezTo>
                  <a:cubicBezTo>
                    <a:pt x="9" y="92"/>
                    <a:pt x="9" y="91"/>
                    <a:pt x="9" y="90"/>
                  </a:cubicBezTo>
                  <a:cubicBezTo>
                    <a:pt x="8" y="90"/>
                    <a:pt x="8" y="89"/>
                    <a:pt x="8" y="89"/>
                  </a:cubicBezTo>
                  <a:cubicBezTo>
                    <a:pt x="7" y="87"/>
                    <a:pt x="7" y="86"/>
                    <a:pt x="6" y="84"/>
                  </a:cubicBezTo>
                  <a:cubicBezTo>
                    <a:pt x="6" y="83"/>
                    <a:pt x="6" y="81"/>
                    <a:pt x="5" y="80"/>
                  </a:cubicBezTo>
                  <a:cubicBezTo>
                    <a:pt x="4" y="77"/>
                    <a:pt x="4" y="73"/>
                    <a:pt x="3" y="70"/>
                  </a:cubicBezTo>
                  <a:cubicBezTo>
                    <a:pt x="3" y="70"/>
                    <a:pt x="3" y="69"/>
                    <a:pt x="3" y="69"/>
                  </a:cubicBezTo>
                  <a:cubicBezTo>
                    <a:pt x="2" y="66"/>
                    <a:pt x="2" y="64"/>
                    <a:pt x="2" y="62"/>
                  </a:cubicBezTo>
                  <a:cubicBezTo>
                    <a:pt x="2" y="62"/>
                    <a:pt x="2" y="61"/>
                    <a:pt x="1" y="61"/>
                  </a:cubicBezTo>
                  <a:cubicBezTo>
                    <a:pt x="1" y="60"/>
                    <a:pt x="1" y="59"/>
                    <a:pt x="1" y="58"/>
                  </a:cubicBezTo>
                  <a:cubicBezTo>
                    <a:pt x="1" y="57"/>
                    <a:pt x="1" y="56"/>
                    <a:pt x="1" y="56"/>
                  </a:cubicBezTo>
                  <a:cubicBezTo>
                    <a:pt x="0" y="50"/>
                    <a:pt x="7" y="43"/>
                    <a:pt x="7" y="43"/>
                  </a:cubicBezTo>
                  <a:cubicBezTo>
                    <a:pt x="7" y="43"/>
                    <a:pt x="6" y="35"/>
                    <a:pt x="7" y="35"/>
                  </a:cubicBezTo>
                  <a:cubicBezTo>
                    <a:pt x="8" y="35"/>
                    <a:pt x="18" y="26"/>
                    <a:pt x="18" y="26"/>
                  </a:cubicBezTo>
                  <a:cubicBezTo>
                    <a:pt x="18" y="26"/>
                    <a:pt x="18" y="18"/>
                    <a:pt x="18" y="15"/>
                  </a:cubicBezTo>
                  <a:cubicBezTo>
                    <a:pt x="19" y="11"/>
                    <a:pt x="30" y="11"/>
                    <a:pt x="30" y="11"/>
                  </a:cubicBezTo>
                  <a:lnTo>
                    <a:pt x="32" y="6"/>
                  </a:lnTo>
                  <a:cubicBezTo>
                    <a:pt x="34" y="0"/>
                    <a:pt x="64" y="3"/>
                    <a:pt x="70" y="6"/>
                  </a:cubicBezTo>
                  <a:cubicBezTo>
                    <a:pt x="71" y="6"/>
                    <a:pt x="72" y="6"/>
                    <a:pt x="72" y="7"/>
                  </a:cubicBezTo>
                  <a:cubicBezTo>
                    <a:pt x="73" y="7"/>
                    <a:pt x="73" y="7"/>
                    <a:pt x="73" y="7"/>
                  </a:cubicBezTo>
                  <a:cubicBezTo>
                    <a:pt x="74" y="8"/>
                    <a:pt x="74" y="8"/>
                    <a:pt x="74" y="9"/>
                  </a:cubicBezTo>
                  <a:cubicBezTo>
                    <a:pt x="74" y="9"/>
                    <a:pt x="75" y="9"/>
                    <a:pt x="75" y="9"/>
                  </a:cubicBezTo>
                  <a:cubicBezTo>
                    <a:pt x="75" y="10"/>
                    <a:pt x="75" y="10"/>
                    <a:pt x="75" y="10"/>
                  </a:cubicBezTo>
                  <a:cubicBezTo>
                    <a:pt x="75" y="10"/>
                    <a:pt x="75" y="10"/>
                    <a:pt x="76" y="11"/>
                  </a:cubicBezTo>
                  <a:cubicBezTo>
                    <a:pt x="76" y="11"/>
                    <a:pt x="76" y="12"/>
                    <a:pt x="76" y="13"/>
                  </a:cubicBezTo>
                  <a:lnTo>
                    <a:pt x="76" y="13"/>
                  </a:lnTo>
                  <a:cubicBezTo>
                    <a:pt x="76" y="13"/>
                    <a:pt x="76" y="13"/>
                    <a:pt x="77" y="13"/>
                  </a:cubicBezTo>
                  <a:lnTo>
                    <a:pt x="77" y="14"/>
                  </a:lnTo>
                  <a:lnTo>
                    <a:pt x="77" y="15"/>
                  </a:lnTo>
                  <a:lnTo>
                    <a:pt x="87" y="15"/>
                  </a:lnTo>
                  <a:cubicBezTo>
                    <a:pt x="87" y="15"/>
                    <a:pt x="98" y="17"/>
                    <a:pt x="103" y="23"/>
                  </a:cubicBezTo>
                  <a:cubicBezTo>
                    <a:pt x="103" y="23"/>
                    <a:pt x="104" y="23"/>
                    <a:pt x="104" y="24"/>
                  </a:cubicBezTo>
                  <a:cubicBezTo>
                    <a:pt x="104" y="24"/>
                    <a:pt x="105" y="25"/>
                    <a:pt x="105" y="25"/>
                  </a:cubicBezTo>
                  <a:cubicBezTo>
                    <a:pt x="105" y="25"/>
                    <a:pt x="105" y="26"/>
                    <a:pt x="106" y="26"/>
                  </a:cubicBezTo>
                  <a:cubicBezTo>
                    <a:pt x="106" y="28"/>
                    <a:pt x="106" y="29"/>
                    <a:pt x="106" y="30"/>
                  </a:cubicBezTo>
                  <a:close/>
                </a:path>
              </a:pathLst>
            </a:custGeom>
            <a:solidFill>
              <a:srgbClr val="EAAD6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1"/>
            <p:cNvSpPr>
              <a:spLocks/>
            </p:cNvSpPr>
            <p:nvPr/>
          </p:nvSpPr>
          <p:spPr bwMode="auto">
            <a:xfrm>
              <a:off x="360363" y="2006600"/>
              <a:ext cx="150813" cy="165100"/>
            </a:xfrm>
            <a:custGeom>
              <a:avLst/>
              <a:gdLst>
                <a:gd name="T0" fmla="*/ 105 w 105"/>
                <a:gd name="T1" fmla="*/ 23 h 115"/>
                <a:gd name="T2" fmla="*/ 105 w 105"/>
                <a:gd name="T3" fmla="*/ 25 h 115"/>
                <a:gd name="T4" fmla="*/ 104 w 105"/>
                <a:gd name="T5" fmla="*/ 27 h 115"/>
                <a:gd name="T6" fmla="*/ 104 w 105"/>
                <a:gd name="T7" fmla="*/ 29 h 115"/>
                <a:gd name="T8" fmla="*/ 104 w 105"/>
                <a:gd name="T9" fmla="*/ 30 h 115"/>
                <a:gd name="T10" fmla="*/ 102 w 105"/>
                <a:gd name="T11" fmla="*/ 33 h 115"/>
                <a:gd name="T12" fmla="*/ 95 w 105"/>
                <a:gd name="T13" fmla="*/ 52 h 115"/>
                <a:gd name="T14" fmla="*/ 76 w 105"/>
                <a:gd name="T15" fmla="*/ 52 h 115"/>
                <a:gd name="T16" fmla="*/ 63 w 105"/>
                <a:gd name="T17" fmla="*/ 61 h 115"/>
                <a:gd name="T18" fmla="*/ 53 w 105"/>
                <a:gd name="T19" fmla="*/ 79 h 115"/>
                <a:gd name="T20" fmla="*/ 42 w 105"/>
                <a:gd name="T21" fmla="*/ 102 h 115"/>
                <a:gd name="T22" fmla="*/ 36 w 105"/>
                <a:gd name="T23" fmla="*/ 115 h 115"/>
                <a:gd name="T24" fmla="*/ 36 w 105"/>
                <a:gd name="T25" fmla="*/ 114 h 115"/>
                <a:gd name="T26" fmla="*/ 35 w 105"/>
                <a:gd name="T27" fmla="*/ 114 h 115"/>
                <a:gd name="T28" fmla="*/ 33 w 105"/>
                <a:gd name="T29" fmla="*/ 112 h 115"/>
                <a:gd name="T30" fmla="*/ 32 w 105"/>
                <a:gd name="T31" fmla="*/ 111 h 115"/>
                <a:gd name="T32" fmla="*/ 28 w 105"/>
                <a:gd name="T33" fmla="*/ 106 h 115"/>
                <a:gd name="T34" fmla="*/ 27 w 105"/>
                <a:gd name="T35" fmla="*/ 105 h 115"/>
                <a:gd name="T36" fmla="*/ 17 w 105"/>
                <a:gd name="T37" fmla="*/ 96 h 115"/>
                <a:gd name="T38" fmla="*/ 14 w 105"/>
                <a:gd name="T39" fmla="*/ 95 h 115"/>
                <a:gd name="T40" fmla="*/ 13 w 105"/>
                <a:gd name="T41" fmla="*/ 93 h 115"/>
                <a:gd name="T42" fmla="*/ 13 w 105"/>
                <a:gd name="T43" fmla="*/ 93 h 115"/>
                <a:gd name="T44" fmla="*/ 12 w 105"/>
                <a:gd name="T45" fmla="*/ 91 h 115"/>
                <a:gd name="T46" fmla="*/ 11 w 105"/>
                <a:gd name="T47" fmla="*/ 90 h 115"/>
                <a:gd name="T48" fmla="*/ 10 w 105"/>
                <a:gd name="T49" fmla="*/ 90 h 115"/>
                <a:gd name="T50" fmla="*/ 10 w 105"/>
                <a:gd name="T51" fmla="*/ 88 h 115"/>
                <a:gd name="T52" fmla="*/ 8 w 105"/>
                <a:gd name="T53" fmla="*/ 85 h 115"/>
                <a:gd name="T54" fmla="*/ 8 w 105"/>
                <a:gd name="T55" fmla="*/ 83 h 115"/>
                <a:gd name="T56" fmla="*/ 7 w 105"/>
                <a:gd name="T57" fmla="*/ 82 h 115"/>
                <a:gd name="T58" fmla="*/ 5 w 105"/>
                <a:gd name="T59" fmla="*/ 77 h 115"/>
                <a:gd name="T60" fmla="*/ 4 w 105"/>
                <a:gd name="T61" fmla="*/ 73 h 115"/>
                <a:gd name="T62" fmla="*/ 2 w 105"/>
                <a:gd name="T63" fmla="*/ 63 h 115"/>
                <a:gd name="T64" fmla="*/ 2 w 105"/>
                <a:gd name="T65" fmla="*/ 62 h 115"/>
                <a:gd name="T66" fmla="*/ 1 w 105"/>
                <a:gd name="T67" fmla="*/ 55 h 115"/>
                <a:gd name="T68" fmla="*/ 0 w 105"/>
                <a:gd name="T69" fmla="*/ 54 h 115"/>
                <a:gd name="T70" fmla="*/ 0 w 105"/>
                <a:gd name="T71" fmla="*/ 51 h 115"/>
                <a:gd name="T72" fmla="*/ 26 w 105"/>
                <a:gd name="T73" fmla="*/ 50 h 115"/>
                <a:gd name="T74" fmla="*/ 32 w 105"/>
                <a:gd name="T75" fmla="*/ 45 h 115"/>
                <a:gd name="T76" fmla="*/ 12 w 105"/>
                <a:gd name="T77" fmla="*/ 36 h 115"/>
                <a:gd name="T78" fmla="*/ 38 w 105"/>
                <a:gd name="T79" fmla="*/ 36 h 115"/>
                <a:gd name="T80" fmla="*/ 48 w 105"/>
                <a:gd name="T81" fmla="*/ 29 h 115"/>
                <a:gd name="T82" fmla="*/ 26 w 105"/>
                <a:gd name="T83" fmla="*/ 20 h 115"/>
                <a:gd name="T84" fmla="*/ 48 w 105"/>
                <a:gd name="T85" fmla="*/ 20 h 115"/>
                <a:gd name="T86" fmla="*/ 60 w 105"/>
                <a:gd name="T87" fmla="*/ 7 h 115"/>
                <a:gd name="T88" fmla="*/ 71 w 105"/>
                <a:gd name="T89" fmla="*/ 0 h 115"/>
                <a:gd name="T90" fmla="*/ 72 w 105"/>
                <a:gd name="T91" fmla="*/ 0 h 115"/>
                <a:gd name="T92" fmla="*/ 73 w 105"/>
                <a:gd name="T93" fmla="*/ 2 h 115"/>
                <a:gd name="T94" fmla="*/ 74 w 105"/>
                <a:gd name="T95" fmla="*/ 2 h 115"/>
                <a:gd name="T96" fmla="*/ 74 w 105"/>
                <a:gd name="T97" fmla="*/ 3 h 115"/>
                <a:gd name="T98" fmla="*/ 75 w 105"/>
                <a:gd name="T99" fmla="*/ 4 h 115"/>
                <a:gd name="T100" fmla="*/ 75 w 105"/>
                <a:gd name="T101" fmla="*/ 6 h 115"/>
                <a:gd name="T102" fmla="*/ 75 w 105"/>
                <a:gd name="T103" fmla="*/ 6 h 115"/>
                <a:gd name="T104" fmla="*/ 76 w 105"/>
                <a:gd name="T105" fmla="*/ 6 h 115"/>
                <a:gd name="T106" fmla="*/ 76 w 105"/>
                <a:gd name="T107" fmla="*/ 7 h 115"/>
                <a:gd name="T108" fmla="*/ 76 w 105"/>
                <a:gd name="T109" fmla="*/ 8 h 115"/>
                <a:gd name="T110" fmla="*/ 76 w 105"/>
                <a:gd name="T111" fmla="*/ 8 h 115"/>
                <a:gd name="T112" fmla="*/ 78 w 105"/>
                <a:gd name="T113" fmla="*/ 19 h 115"/>
                <a:gd name="T114" fmla="*/ 102 w 105"/>
                <a:gd name="T115" fmla="*/ 16 h 115"/>
                <a:gd name="T116" fmla="*/ 103 w 105"/>
                <a:gd name="T117" fmla="*/ 17 h 115"/>
                <a:gd name="T118" fmla="*/ 104 w 105"/>
                <a:gd name="T119" fmla="*/ 18 h 115"/>
                <a:gd name="T120" fmla="*/ 105 w 105"/>
                <a:gd name="T121" fmla="*/ 19 h 115"/>
                <a:gd name="T122" fmla="*/ 105 w 105"/>
                <a:gd name="T123" fmla="*/ 2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5" h="115">
                  <a:moveTo>
                    <a:pt x="105" y="23"/>
                  </a:moveTo>
                  <a:lnTo>
                    <a:pt x="105" y="25"/>
                  </a:lnTo>
                  <a:cubicBezTo>
                    <a:pt x="105" y="25"/>
                    <a:pt x="105" y="26"/>
                    <a:pt x="104" y="27"/>
                  </a:cubicBezTo>
                  <a:cubicBezTo>
                    <a:pt x="104" y="27"/>
                    <a:pt x="104" y="28"/>
                    <a:pt x="104" y="29"/>
                  </a:cubicBezTo>
                  <a:cubicBezTo>
                    <a:pt x="104" y="29"/>
                    <a:pt x="104" y="29"/>
                    <a:pt x="104" y="30"/>
                  </a:cubicBezTo>
                  <a:cubicBezTo>
                    <a:pt x="103" y="31"/>
                    <a:pt x="103" y="32"/>
                    <a:pt x="102" y="33"/>
                  </a:cubicBezTo>
                  <a:cubicBezTo>
                    <a:pt x="101" y="39"/>
                    <a:pt x="98" y="45"/>
                    <a:pt x="95" y="52"/>
                  </a:cubicBezTo>
                  <a:cubicBezTo>
                    <a:pt x="89" y="55"/>
                    <a:pt x="82" y="55"/>
                    <a:pt x="76" y="52"/>
                  </a:cubicBezTo>
                  <a:cubicBezTo>
                    <a:pt x="64" y="42"/>
                    <a:pt x="66" y="59"/>
                    <a:pt x="63" y="61"/>
                  </a:cubicBezTo>
                  <a:cubicBezTo>
                    <a:pt x="59" y="63"/>
                    <a:pt x="58" y="79"/>
                    <a:pt x="53" y="79"/>
                  </a:cubicBezTo>
                  <a:cubicBezTo>
                    <a:pt x="47" y="79"/>
                    <a:pt x="41" y="96"/>
                    <a:pt x="42" y="102"/>
                  </a:cubicBezTo>
                  <a:cubicBezTo>
                    <a:pt x="42" y="105"/>
                    <a:pt x="40" y="111"/>
                    <a:pt x="36" y="115"/>
                  </a:cubicBezTo>
                  <a:cubicBezTo>
                    <a:pt x="36" y="115"/>
                    <a:pt x="36" y="115"/>
                    <a:pt x="36" y="114"/>
                  </a:cubicBezTo>
                  <a:cubicBezTo>
                    <a:pt x="36" y="114"/>
                    <a:pt x="35" y="114"/>
                    <a:pt x="35" y="114"/>
                  </a:cubicBezTo>
                  <a:cubicBezTo>
                    <a:pt x="35" y="113"/>
                    <a:pt x="34" y="113"/>
                    <a:pt x="33" y="112"/>
                  </a:cubicBezTo>
                  <a:cubicBezTo>
                    <a:pt x="33" y="112"/>
                    <a:pt x="33" y="111"/>
                    <a:pt x="32" y="111"/>
                  </a:cubicBezTo>
                  <a:cubicBezTo>
                    <a:pt x="31" y="110"/>
                    <a:pt x="30" y="108"/>
                    <a:pt x="28" y="106"/>
                  </a:cubicBezTo>
                  <a:cubicBezTo>
                    <a:pt x="28" y="106"/>
                    <a:pt x="27" y="105"/>
                    <a:pt x="27" y="105"/>
                  </a:cubicBezTo>
                  <a:cubicBezTo>
                    <a:pt x="24" y="102"/>
                    <a:pt x="21" y="100"/>
                    <a:pt x="17" y="96"/>
                  </a:cubicBezTo>
                  <a:cubicBezTo>
                    <a:pt x="16" y="96"/>
                    <a:pt x="15" y="95"/>
                    <a:pt x="14" y="95"/>
                  </a:cubicBezTo>
                  <a:cubicBezTo>
                    <a:pt x="14" y="94"/>
                    <a:pt x="14" y="94"/>
                    <a:pt x="13" y="93"/>
                  </a:cubicBezTo>
                  <a:cubicBezTo>
                    <a:pt x="13" y="93"/>
                    <a:pt x="13" y="93"/>
                    <a:pt x="13" y="93"/>
                  </a:cubicBezTo>
                  <a:cubicBezTo>
                    <a:pt x="12" y="92"/>
                    <a:pt x="12" y="92"/>
                    <a:pt x="12" y="91"/>
                  </a:cubicBezTo>
                  <a:cubicBezTo>
                    <a:pt x="12" y="91"/>
                    <a:pt x="11" y="91"/>
                    <a:pt x="11" y="90"/>
                  </a:cubicBezTo>
                  <a:cubicBezTo>
                    <a:pt x="11" y="90"/>
                    <a:pt x="11" y="90"/>
                    <a:pt x="10" y="90"/>
                  </a:cubicBezTo>
                  <a:cubicBezTo>
                    <a:pt x="10" y="89"/>
                    <a:pt x="10" y="89"/>
                    <a:pt x="10" y="88"/>
                  </a:cubicBezTo>
                  <a:cubicBezTo>
                    <a:pt x="9" y="87"/>
                    <a:pt x="9" y="86"/>
                    <a:pt x="8" y="85"/>
                  </a:cubicBezTo>
                  <a:cubicBezTo>
                    <a:pt x="8" y="85"/>
                    <a:pt x="8" y="84"/>
                    <a:pt x="8" y="83"/>
                  </a:cubicBezTo>
                  <a:cubicBezTo>
                    <a:pt x="7" y="83"/>
                    <a:pt x="7" y="82"/>
                    <a:pt x="7" y="82"/>
                  </a:cubicBezTo>
                  <a:cubicBezTo>
                    <a:pt x="6" y="80"/>
                    <a:pt x="6" y="79"/>
                    <a:pt x="5" y="77"/>
                  </a:cubicBezTo>
                  <a:cubicBezTo>
                    <a:pt x="5" y="76"/>
                    <a:pt x="5" y="74"/>
                    <a:pt x="4" y="73"/>
                  </a:cubicBezTo>
                  <a:cubicBezTo>
                    <a:pt x="3" y="70"/>
                    <a:pt x="3" y="66"/>
                    <a:pt x="2" y="63"/>
                  </a:cubicBezTo>
                  <a:cubicBezTo>
                    <a:pt x="2" y="63"/>
                    <a:pt x="2" y="62"/>
                    <a:pt x="2" y="62"/>
                  </a:cubicBezTo>
                  <a:cubicBezTo>
                    <a:pt x="1" y="59"/>
                    <a:pt x="1" y="57"/>
                    <a:pt x="1" y="55"/>
                  </a:cubicBezTo>
                  <a:cubicBezTo>
                    <a:pt x="1" y="55"/>
                    <a:pt x="1" y="54"/>
                    <a:pt x="0" y="54"/>
                  </a:cubicBezTo>
                  <a:cubicBezTo>
                    <a:pt x="0" y="53"/>
                    <a:pt x="0" y="52"/>
                    <a:pt x="0" y="51"/>
                  </a:cubicBezTo>
                  <a:cubicBezTo>
                    <a:pt x="9" y="52"/>
                    <a:pt x="21" y="52"/>
                    <a:pt x="26" y="50"/>
                  </a:cubicBezTo>
                  <a:cubicBezTo>
                    <a:pt x="34" y="48"/>
                    <a:pt x="32" y="45"/>
                    <a:pt x="32" y="45"/>
                  </a:cubicBezTo>
                  <a:lnTo>
                    <a:pt x="12" y="36"/>
                  </a:lnTo>
                  <a:cubicBezTo>
                    <a:pt x="14" y="37"/>
                    <a:pt x="29" y="42"/>
                    <a:pt x="38" y="36"/>
                  </a:cubicBezTo>
                  <a:lnTo>
                    <a:pt x="48" y="29"/>
                  </a:lnTo>
                  <a:lnTo>
                    <a:pt x="26" y="20"/>
                  </a:lnTo>
                  <a:cubicBezTo>
                    <a:pt x="28" y="21"/>
                    <a:pt x="39" y="24"/>
                    <a:pt x="48" y="20"/>
                  </a:cubicBezTo>
                  <a:cubicBezTo>
                    <a:pt x="58" y="17"/>
                    <a:pt x="53" y="9"/>
                    <a:pt x="60" y="7"/>
                  </a:cubicBezTo>
                  <a:cubicBezTo>
                    <a:pt x="64" y="5"/>
                    <a:pt x="68" y="2"/>
                    <a:pt x="71" y="0"/>
                  </a:cubicBezTo>
                  <a:cubicBezTo>
                    <a:pt x="72" y="0"/>
                    <a:pt x="72" y="0"/>
                    <a:pt x="72" y="0"/>
                  </a:cubicBezTo>
                  <a:cubicBezTo>
                    <a:pt x="73" y="1"/>
                    <a:pt x="73" y="1"/>
                    <a:pt x="73" y="2"/>
                  </a:cubicBezTo>
                  <a:cubicBezTo>
                    <a:pt x="73" y="2"/>
                    <a:pt x="74" y="2"/>
                    <a:pt x="74" y="2"/>
                  </a:cubicBezTo>
                  <a:cubicBezTo>
                    <a:pt x="74" y="3"/>
                    <a:pt x="74" y="3"/>
                    <a:pt x="74" y="3"/>
                  </a:cubicBezTo>
                  <a:cubicBezTo>
                    <a:pt x="74" y="3"/>
                    <a:pt x="74" y="3"/>
                    <a:pt x="75" y="4"/>
                  </a:cubicBezTo>
                  <a:cubicBezTo>
                    <a:pt x="75" y="4"/>
                    <a:pt x="75" y="5"/>
                    <a:pt x="75" y="6"/>
                  </a:cubicBezTo>
                  <a:lnTo>
                    <a:pt x="75" y="6"/>
                  </a:lnTo>
                  <a:cubicBezTo>
                    <a:pt x="75" y="6"/>
                    <a:pt x="75" y="6"/>
                    <a:pt x="76" y="6"/>
                  </a:cubicBezTo>
                  <a:lnTo>
                    <a:pt x="76" y="7"/>
                  </a:lnTo>
                  <a:lnTo>
                    <a:pt x="76" y="8"/>
                  </a:lnTo>
                  <a:lnTo>
                    <a:pt x="76" y="8"/>
                  </a:lnTo>
                  <a:cubicBezTo>
                    <a:pt x="76" y="13"/>
                    <a:pt x="76" y="18"/>
                    <a:pt x="78" y="19"/>
                  </a:cubicBezTo>
                  <a:cubicBezTo>
                    <a:pt x="84" y="23"/>
                    <a:pt x="94" y="25"/>
                    <a:pt x="102" y="16"/>
                  </a:cubicBezTo>
                  <a:cubicBezTo>
                    <a:pt x="102" y="16"/>
                    <a:pt x="103" y="16"/>
                    <a:pt x="103" y="17"/>
                  </a:cubicBezTo>
                  <a:cubicBezTo>
                    <a:pt x="103" y="17"/>
                    <a:pt x="104" y="18"/>
                    <a:pt x="104" y="18"/>
                  </a:cubicBezTo>
                  <a:cubicBezTo>
                    <a:pt x="104" y="18"/>
                    <a:pt x="104" y="19"/>
                    <a:pt x="105" y="19"/>
                  </a:cubicBezTo>
                  <a:cubicBezTo>
                    <a:pt x="105" y="21"/>
                    <a:pt x="105" y="22"/>
                    <a:pt x="105" y="23"/>
                  </a:cubicBezTo>
                  <a:close/>
                </a:path>
              </a:pathLst>
            </a:custGeom>
            <a:solidFill>
              <a:srgbClr val="E2A06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2"/>
            <p:cNvSpPr>
              <a:spLocks/>
            </p:cNvSpPr>
            <p:nvPr/>
          </p:nvSpPr>
          <p:spPr bwMode="auto">
            <a:xfrm>
              <a:off x="357188" y="2046288"/>
              <a:ext cx="711200" cy="935037"/>
            </a:xfrm>
            <a:custGeom>
              <a:avLst/>
              <a:gdLst>
                <a:gd name="T0" fmla="*/ 297 w 494"/>
                <a:gd name="T1" fmla="*/ 649 h 649"/>
                <a:gd name="T2" fmla="*/ 439 w 494"/>
                <a:gd name="T3" fmla="*/ 405 h 649"/>
                <a:gd name="T4" fmla="*/ 494 w 494"/>
                <a:gd name="T5" fmla="*/ 0 h 649"/>
                <a:gd name="T6" fmla="*/ 442 w 494"/>
                <a:gd name="T7" fmla="*/ 33 h 649"/>
                <a:gd name="T8" fmla="*/ 363 w 494"/>
                <a:gd name="T9" fmla="*/ 41 h 649"/>
                <a:gd name="T10" fmla="*/ 281 w 494"/>
                <a:gd name="T11" fmla="*/ 110 h 649"/>
                <a:gd name="T12" fmla="*/ 181 w 494"/>
                <a:gd name="T13" fmla="*/ 140 h 649"/>
                <a:gd name="T14" fmla="*/ 92 w 494"/>
                <a:gd name="T15" fmla="*/ 41 h 649"/>
                <a:gd name="T16" fmla="*/ 23 w 494"/>
                <a:gd name="T17" fmla="*/ 98 h 649"/>
                <a:gd name="T18" fmla="*/ 23 w 494"/>
                <a:gd name="T19" fmla="*/ 70 h 649"/>
                <a:gd name="T20" fmla="*/ 10 w 494"/>
                <a:gd name="T21" fmla="*/ 110 h 649"/>
                <a:gd name="T22" fmla="*/ 142 w 494"/>
                <a:gd name="T23" fmla="*/ 246 h 649"/>
                <a:gd name="T24" fmla="*/ 347 w 494"/>
                <a:gd name="T25" fmla="*/ 196 h 649"/>
                <a:gd name="T26" fmla="*/ 334 w 494"/>
                <a:gd name="T27" fmla="*/ 416 h 649"/>
                <a:gd name="T28" fmla="*/ 297 w 494"/>
                <a:gd name="T29" fmla="*/ 64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649">
                  <a:moveTo>
                    <a:pt x="297" y="649"/>
                  </a:moveTo>
                  <a:cubicBezTo>
                    <a:pt x="297" y="649"/>
                    <a:pt x="426" y="494"/>
                    <a:pt x="439" y="405"/>
                  </a:cubicBezTo>
                  <a:cubicBezTo>
                    <a:pt x="452" y="316"/>
                    <a:pt x="481" y="38"/>
                    <a:pt x="494" y="0"/>
                  </a:cubicBezTo>
                  <a:lnTo>
                    <a:pt x="442" y="33"/>
                  </a:lnTo>
                  <a:lnTo>
                    <a:pt x="363" y="41"/>
                  </a:lnTo>
                  <a:cubicBezTo>
                    <a:pt x="363" y="41"/>
                    <a:pt x="292" y="103"/>
                    <a:pt x="281" y="110"/>
                  </a:cubicBezTo>
                  <a:cubicBezTo>
                    <a:pt x="271" y="116"/>
                    <a:pt x="181" y="140"/>
                    <a:pt x="181" y="140"/>
                  </a:cubicBezTo>
                  <a:cubicBezTo>
                    <a:pt x="181" y="140"/>
                    <a:pt x="118" y="124"/>
                    <a:pt x="92" y="41"/>
                  </a:cubicBezTo>
                  <a:cubicBezTo>
                    <a:pt x="92" y="41"/>
                    <a:pt x="42" y="114"/>
                    <a:pt x="23" y="98"/>
                  </a:cubicBezTo>
                  <a:lnTo>
                    <a:pt x="23" y="70"/>
                  </a:lnTo>
                  <a:cubicBezTo>
                    <a:pt x="23" y="70"/>
                    <a:pt x="0" y="95"/>
                    <a:pt x="10" y="110"/>
                  </a:cubicBezTo>
                  <a:cubicBezTo>
                    <a:pt x="10" y="110"/>
                    <a:pt x="118" y="247"/>
                    <a:pt x="142" y="246"/>
                  </a:cubicBezTo>
                  <a:cubicBezTo>
                    <a:pt x="165" y="245"/>
                    <a:pt x="279" y="247"/>
                    <a:pt x="347" y="196"/>
                  </a:cubicBezTo>
                  <a:cubicBezTo>
                    <a:pt x="347" y="196"/>
                    <a:pt x="344" y="370"/>
                    <a:pt x="334" y="416"/>
                  </a:cubicBezTo>
                  <a:cubicBezTo>
                    <a:pt x="324" y="461"/>
                    <a:pt x="281" y="610"/>
                    <a:pt x="297" y="649"/>
                  </a:cubicBez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3"/>
            <p:cNvSpPr>
              <a:spLocks/>
            </p:cNvSpPr>
            <p:nvPr/>
          </p:nvSpPr>
          <p:spPr bwMode="auto">
            <a:xfrm>
              <a:off x="1235076" y="2054225"/>
              <a:ext cx="628650" cy="925512"/>
            </a:xfrm>
            <a:custGeom>
              <a:avLst/>
              <a:gdLst>
                <a:gd name="T0" fmla="*/ 0 w 437"/>
                <a:gd name="T1" fmla="*/ 0 h 643"/>
                <a:gd name="T2" fmla="*/ 71 w 437"/>
                <a:gd name="T3" fmla="*/ 317 h 643"/>
                <a:gd name="T4" fmla="*/ 169 w 437"/>
                <a:gd name="T5" fmla="*/ 622 h 643"/>
                <a:gd name="T6" fmla="*/ 192 w 437"/>
                <a:gd name="T7" fmla="*/ 637 h 643"/>
                <a:gd name="T8" fmla="*/ 169 w 437"/>
                <a:gd name="T9" fmla="*/ 394 h 643"/>
                <a:gd name="T10" fmla="*/ 155 w 437"/>
                <a:gd name="T11" fmla="*/ 207 h 643"/>
                <a:gd name="T12" fmla="*/ 161 w 437"/>
                <a:gd name="T13" fmla="*/ 191 h 643"/>
                <a:gd name="T14" fmla="*/ 332 w 437"/>
                <a:gd name="T15" fmla="*/ 227 h 643"/>
                <a:gd name="T16" fmla="*/ 437 w 437"/>
                <a:gd name="T17" fmla="*/ 135 h 643"/>
                <a:gd name="T18" fmla="*/ 424 w 437"/>
                <a:gd name="T19" fmla="*/ 99 h 643"/>
                <a:gd name="T20" fmla="*/ 413 w 437"/>
                <a:gd name="T21" fmla="*/ 141 h 643"/>
                <a:gd name="T22" fmla="*/ 345 w 437"/>
                <a:gd name="T23" fmla="*/ 75 h 643"/>
                <a:gd name="T24" fmla="*/ 292 w 437"/>
                <a:gd name="T25" fmla="*/ 125 h 643"/>
                <a:gd name="T26" fmla="*/ 234 w 437"/>
                <a:gd name="T27" fmla="*/ 105 h 643"/>
                <a:gd name="T28" fmla="*/ 198 w 437"/>
                <a:gd name="T29" fmla="*/ 94 h 643"/>
                <a:gd name="T30" fmla="*/ 148 w 437"/>
                <a:gd name="T31" fmla="*/ 53 h 643"/>
                <a:gd name="T32" fmla="*/ 161 w 437"/>
                <a:gd name="T33" fmla="*/ 52 h 643"/>
                <a:gd name="T34" fmla="*/ 134 w 437"/>
                <a:gd name="T35" fmla="*/ 36 h 643"/>
                <a:gd name="T36" fmla="*/ 66 w 437"/>
                <a:gd name="T37" fmla="*/ 28 h 643"/>
                <a:gd name="T38" fmla="*/ 34 w 437"/>
                <a:gd name="T39" fmla="*/ 13 h 643"/>
                <a:gd name="T40" fmla="*/ 0 w 437"/>
                <a:gd name="T41" fmla="*/ 0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7" h="643">
                  <a:moveTo>
                    <a:pt x="0" y="0"/>
                  </a:moveTo>
                  <a:cubicBezTo>
                    <a:pt x="0" y="0"/>
                    <a:pt x="56" y="283"/>
                    <a:pt x="71" y="317"/>
                  </a:cubicBezTo>
                  <a:cubicBezTo>
                    <a:pt x="87" y="351"/>
                    <a:pt x="169" y="603"/>
                    <a:pt x="169" y="622"/>
                  </a:cubicBezTo>
                  <a:cubicBezTo>
                    <a:pt x="169" y="622"/>
                    <a:pt x="184" y="643"/>
                    <a:pt x="192" y="637"/>
                  </a:cubicBezTo>
                  <a:cubicBezTo>
                    <a:pt x="192" y="637"/>
                    <a:pt x="169" y="427"/>
                    <a:pt x="169" y="394"/>
                  </a:cubicBezTo>
                  <a:cubicBezTo>
                    <a:pt x="169" y="361"/>
                    <a:pt x="142" y="235"/>
                    <a:pt x="155" y="207"/>
                  </a:cubicBezTo>
                  <a:cubicBezTo>
                    <a:pt x="169" y="180"/>
                    <a:pt x="161" y="191"/>
                    <a:pt x="161" y="191"/>
                  </a:cubicBezTo>
                  <a:cubicBezTo>
                    <a:pt x="161" y="191"/>
                    <a:pt x="263" y="252"/>
                    <a:pt x="332" y="227"/>
                  </a:cubicBezTo>
                  <a:cubicBezTo>
                    <a:pt x="400" y="203"/>
                    <a:pt x="437" y="135"/>
                    <a:pt x="437" y="135"/>
                  </a:cubicBezTo>
                  <a:lnTo>
                    <a:pt x="424" y="99"/>
                  </a:lnTo>
                  <a:cubicBezTo>
                    <a:pt x="424" y="99"/>
                    <a:pt x="434" y="148"/>
                    <a:pt x="413" y="141"/>
                  </a:cubicBezTo>
                  <a:cubicBezTo>
                    <a:pt x="413" y="141"/>
                    <a:pt x="358" y="72"/>
                    <a:pt x="345" y="75"/>
                  </a:cubicBezTo>
                  <a:cubicBezTo>
                    <a:pt x="345" y="75"/>
                    <a:pt x="303" y="118"/>
                    <a:pt x="292" y="125"/>
                  </a:cubicBezTo>
                  <a:cubicBezTo>
                    <a:pt x="292" y="125"/>
                    <a:pt x="250" y="98"/>
                    <a:pt x="234" y="105"/>
                  </a:cubicBezTo>
                  <a:cubicBezTo>
                    <a:pt x="234" y="105"/>
                    <a:pt x="211" y="86"/>
                    <a:pt x="198" y="94"/>
                  </a:cubicBezTo>
                  <a:cubicBezTo>
                    <a:pt x="198" y="94"/>
                    <a:pt x="161" y="52"/>
                    <a:pt x="148" y="53"/>
                  </a:cubicBezTo>
                  <a:cubicBezTo>
                    <a:pt x="134" y="53"/>
                    <a:pt x="161" y="52"/>
                    <a:pt x="161" y="52"/>
                  </a:cubicBezTo>
                  <a:cubicBezTo>
                    <a:pt x="161" y="52"/>
                    <a:pt x="150" y="46"/>
                    <a:pt x="134" y="36"/>
                  </a:cubicBezTo>
                  <a:cubicBezTo>
                    <a:pt x="119" y="27"/>
                    <a:pt x="74" y="29"/>
                    <a:pt x="66" y="28"/>
                  </a:cubicBezTo>
                  <a:cubicBezTo>
                    <a:pt x="58" y="27"/>
                    <a:pt x="34" y="13"/>
                    <a:pt x="34" y="13"/>
                  </a:cubicBezTo>
                  <a:lnTo>
                    <a:pt x="0" y="0"/>
                  </a:ln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4"/>
            <p:cNvSpPr>
              <a:spLocks/>
            </p:cNvSpPr>
            <p:nvPr/>
          </p:nvSpPr>
          <p:spPr bwMode="auto">
            <a:xfrm>
              <a:off x="1309688" y="2143125"/>
              <a:ext cx="554038" cy="836612"/>
            </a:xfrm>
            <a:custGeom>
              <a:avLst/>
              <a:gdLst>
                <a:gd name="T0" fmla="*/ 361 w 385"/>
                <a:gd name="T1" fmla="*/ 79 h 581"/>
                <a:gd name="T2" fmla="*/ 317 w 385"/>
                <a:gd name="T3" fmla="*/ 30 h 581"/>
                <a:gd name="T4" fmla="*/ 259 w 385"/>
                <a:gd name="T5" fmla="*/ 106 h 581"/>
                <a:gd name="T6" fmla="*/ 188 w 385"/>
                <a:gd name="T7" fmla="*/ 129 h 581"/>
                <a:gd name="T8" fmla="*/ 217 w 385"/>
                <a:gd name="T9" fmla="*/ 97 h 581"/>
                <a:gd name="T10" fmla="*/ 167 w 385"/>
                <a:gd name="T11" fmla="*/ 97 h 581"/>
                <a:gd name="T12" fmla="*/ 117 w 385"/>
                <a:gd name="T13" fmla="*/ 94 h 581"/>
                <a:gd name="T14" fmla="*/ 101 w 385"/>
                <a:gd name="T15" fmla="*/ 43 h 581"/>
                <a:gd name="T16" fmla="*/ 72 w 385"/>
                <a:gd name="T17" fmla="*/ 0 h 581"/>
                <a:gd name="T18" fmla="*/ 88 w 385"/>
                <a:gd name="T19" fmla="*/ 73 h 581"/>
                <a:gd name="T20" fmla="*/ 72 w 385"/>
                <a:gd name="T21" fmla="*/ 33 h 581"/>
                <a:gd name="T22" fmla="*/ 72 w 385"/>
                <a:gd name="T23" fmla="*/ 145 h 581"/>
                <a:gd name="T24" fmla="*/ 66 w 385"/>
                <a:gd name="T25" fmla="*/ 285 h 581"/>
                <a:gd name="T26" fmla="*/ 24 w 385"/>
                <a:gd name="T27" fmla="*/ 179 h 581"/>
                <a:gd name="T28" fmla="*/ 24 w 385"/>
                <a:gd name="T29" fmla="*/ 1 h 581"/>
                <a:gd name="T30" fmla="*/ 0 w 385"/>
                <a:gd name="T31" fmla="*/ 184 h 581"/>
                <a:gd name="T32" fmla="*/ 19 w 385"/>
                <a:gd name="T33" fmla="*/ 255 h 581"/>
                <a:gd name="T34" fmla="*/ 117 w 385"/>
                <a:gd name="T35" fmla="*/ 559 h 581"/>
                <a:gd name="T36" fmla="*/ 140 w 385"/>
                <a:gd name="T37" fmla="*/ 575 h 581"/>
                <a:gd name="T38" fmla="*/ 117 w 385"/>
                <a:gd name="T39" fmla="*/ 332 h 581"/>
                <a:gd name="T40" fmla="*/ 103 w 385"/>
                <a:gd name="T41" fmla="*/ 145 h 581"/>
                <a:gd name="T42" fmla="*/ 110 w 385"/>
                <a:gd name="T43" fmla="*/ 130 h 581"/>
                <a:gd name="T44" fmla="*/ 280 w 385"/>
                <a:gd name="T45" fmla="*/ 165 h 581"/>
                <a:gd name="T46" fmla="*/ 385 w 385"/>
                <a:gd name="T47" fmla="*/ 73 h 581"/>
                <a:gd name="T48" fmla="*/ 372 w 385"/>
                <a:gd name="T49" fmla="*/ 37 h 581"/>
                <a:gd name="T50" fmla="*/ 361 w 385"/>
                <a:gd name="T51" fmla="*/ 79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85" h="581">
                  <a:moveTo>
                    <a:pt x="361" y="79"/>
                  </a:moveTo>
                  <a:cubicBezTo>
                    <a:pt x="361" y="79"/>
                    <a:pt x="337" y="49"/>
                    <a:pt x="317" y="30"/>
                  </a:cubicBezTo>
                  <a:cubicBezTo>
                    <a:pt x="298" y="59"/>
                    <a:pt x="274" y="95"/>
                    <a:pt x="259" y="106"/>
                  </a:cubicBezTo>
                  <a:cubicBezTo>
                    <a:pt x="232" y="126"/>
                    <a:pt x="209" y="125"/>
                    <a:pt x="188" y="129"/>
                  </a:cubicBezTo>
                  <a:cubicBezTo>
                    <a:pt x="167" y="134"/>
                    <a:pt x="209" y="113"/>
                    <a:pt x="217" y="97"/>
                  </a:cubicBezTo>
                  <a:cubicBezTo>
                    <a:pt x="217" y="97"/>
                    <a:pt x="188" y="105"/>
                    <a:pt x="167" y="97"/>
                  </a:cubicBezTo>
                  <a:cubicBezTo>
                    <a:pt x="146" y="89"/>
                    <a:pt x="128" y="84"/>
                    <a:pt x="117" y="94"/>
                  </a:cubicBezTo>
                  <a:cubicBezTo>
                    <a:pt x="117" y="94"/>
                    <a:pt x="109" y="56"/>
                    <a:pt x="101" y="43"/>
                  </a:cubicBezTo>
                  <a:cubicBezTo>
                    <a:pt x="93" y="31"/>
                    <a:pt x="72" y="0"/>
                    <a:pt x="72" y="0"/>
                  </a:cubicBezTo>
                  <a:cubicBezTo>
                    <a:pt x="72" y="0"/>
                    <a:pt x="103" y="59"/>
                    <a:pt x="88" y="73"/>
                  </a:cubicBezTo>
                  <a:lnTo>
                    <a:pt x="72" y="33"/>
                  </a:lnTo>
                  <a:cubicBezTo>
                    <a:pt x="72" y="33"/>
                    <a:pt x="59" y="113"/>
                    <a:pt x="72" y="145"/>
                  </a:cubicBezTo>
                  <a:cubicBezTo>
                    <a:pt x="85" y="178"/>
                    <a:pt x="81" y="274"/>
                    <a:pt x="66" y="285"/>
                  </a:cubicBezTo>
                  <a:cubicBezTo>
                    <a:pt x="66" y="285"/>
                    <a:pt x="27" y="202"/>
                    <a:pt x="24" y="179"/>
                  </a:cubicBezTo>
                  <a:lnTo>
                    <a:pt x="24" y="1"/>
                  </a:lnTo>
                  <a:lnTo>
                    <a:pt x="0" y="184"/>
                  </a:lnTo>
                  <a:cubicBezTo>
                    <a:pt x="8" y="218"/>
                    <a:pt x="15" y="245"/>
                    <a:pt x="19" y="255"/>
                  </a:cubicBezTo>
                  <a:cubicBezTo>
                    <a:pt x="35" y="289"/>
                    <a:pt x="117" y="541"/>
                    <a:pt x="117" y="559"/>
                  </a:cubicBezTo>
                  <a:cubicBezTo>
                    <a:pt x="117" y="559"/>
                    <a:pt x="132" y="581"/>
                    <a:pt x="140" y="575"/>
                  </a:cubicBezTo>
                  <a:cubicBezTo>
                    <a:pt x="140" y="575"/>
                    <a:pt x="117" y="365"/>
                    <a:pt x="117" y="332"/>
                  </a:cubicBezTo>
                  <a:cubicBezTo>
                    <a:pt x="117" y="299"/>
                    <a:pt x="90" y="173"/>
                    <a:pt x="103" y="145"/>
                  </a:cubicBezTo>
                  <a:cubicBezTo>
                    <a:pt x="107" y="137"/>
                    <a:pt x="110" y="133"/>
                    <a:pt x="110" y="130"/>
                  </a:cubicBezTo>
                  <a:cubicBezTo>
                    <a:pt x="124" y="138"/>
                    <a:pt x="216" y="188"/>
                    <a:pt x="280" y="165"/>
                  </a:cubicBezTo>
                  <a:cubicBezTo>
                    <a:pt x="348" y="141"/>
                    <a:pt x="385" y="73"/>
                    <a:pt x="385" y="73"/>
                  </a:cubicBezTo>
                  <a:lnTo>
                    <a:pt x="372" y="37"/>
                  </a:lnTo>
                  <a:cubicBezTo>
                    <a:pt x="372" y="37"/>
                    <a:pt x="382" y="86"/>
                    <a:pt x="361" y="79"/>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5"/>
            <p:cNvSpPr>
              <a:spLocks/>
            </p:cNvSpPr>
            <p:nvPr/>
          </p:nvSpPr>
          <p:spPr bwMode="auto">
            <a:xfrm>
              <a:off x="920751" y="2144713"/>
              <a:ext cx="123825" cy="407987"/>
            </a:xfrm>
            <a:custGeom>
              <a:avLst/>
              <a:gdLst>
                <a:gd name="T0" fmla="*/ 64 w 86"/>
                <a:gd name="T1" fmla="*/ 212 h 283"/>
                <a:gd name="T2" fmla="*/ 86 w 86"/>
                <a:gd name="T3" fmla="*/ 36 h 283"/>
                <a:gd name="T4" fmla="*/ 56 w 86"/>
                <a:gd name="T5" fmla="*/ 105 h 283"/>
                <a:gd name="T6" fmla="*/ 45 w 86"/>
                <a:gd name="T7" fmla="*/ 0 h 283"/>
                <a:gd name="T8" fmla="*/ 32 w 86"/>
                <a:gd name="T9" fmla="*/ 105 h 283"/>
                <a:gd name="T10" fmla="*/ 22 w 86"/>
                <a:gd name="T11" fmla="*/ 283 h 283"/>
                <a:gd name="T12" fmla="*/ 44 w 86"/>
                <a:gd name="T13" fmla="*/ 144 h 283"/>
                <a:gd name="T14" fmla="*/ 64 w 86"/>
                <a:gd name="T15" fmla="*/ 212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83">
                  <a:moveTo>
                    <a:pt x="64" y="212"/>
                  </a:moveTo>
                  <a:cubicBezTo>
                    <a:pt x="71" y="154"/>
                    <a:pt x="79" y="89"/>
                    <a:pt x="86" y="36"/>
                  </a:cubicBezTo>
                  <a:cubicBezTo>
                    <a:pt x="61" y="61"/>
                    <a:pt x="56" y="105"/>
                    <a:pt x="56" y="105"/>
                  </a:cubicBezTo>
                  <a:cubicBezTo>
                    <a:pt x="38" y="80"/>
                    <a:pt x="45" y="0"/>
                    <a:pt x="45" y="0"/>
                  </a:cubicBezTo>
                  <a:cubicBezTo>
                    <a:pt x="32" y="18"/>
                    <a:pt x="32" y="105"/>
                    <a:pt x="32" y="105"/>
                  </a:cubicBezTo>
                  <a:cubicBezTo>
                    <a:pt x="0" y="139"/>
                    <a:pt x="22" y="283"/>
                    <a:pt x="22" y="283"/>
                  </a:cubicBezTo>
                  <a:cubicBezTo>
                    <a:pt x="14" y="231"/>
                    <a:pt x="44" y="144"/>
                    <a:pt x="44" y="144"/>
                  </a:cubicBezTo>
                  <a:cubicBezTo>
                    <a:pt x="48" y="163"/>
                    <a:pt x="56" y="188"/>
                    <a:pt x="64" y="212"/>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6"/>
            <p:cNvSpPr>
              <a:spLocks/>
            </p:cNvSpPr>
            <p:nvPr/>
          </p:nvSpPr>
          <p:spPr bwMode="auto">
            <a:xfrm>
              <a:off x="357188" y="2130425"/>
              <a:ext cx="522288" cy="271462"/>
            </a:xfrm>
            <a:custGeom>
              <a:avLst/>
              <a:gdLst>
                <a:gd name="T0" fmla="*/ 363 w 363"/>
                <a:gd name="T1" fmla="*/ 0 h 189"/>
                <a:gd name="T2" fmla="*/ 331 w 363"/>
                <a:gd name="T3" fmla="*/ 63 h 189"/>
                <a:gd name="T4" fmla="*/ 289 w 363"/>
                <a:gd name="T5" fmla="*/ 46 h 189"/>
                <a:gd name="T6" fmla="*/ 318 w 363"/>
                <a:gd name="T7" fmla="*/ 76 h 189"/>
                <a:gd name="T8" fmla="*/ 273 w 363"/>
                <a:gd name="T9" fmla="*/ 115 h 189"/>
                <a:gd name="T10" fmla="*/ 210 w 363"/>
                <a:gd name="T11" fmla="*/ 88 h 189"/>
                <a:gd name="T12" fmla="*/ 229 w 363"/>
                <a:gd name="T13" fmla="*/ 130 h 189"/>
                <a:gd name="T14" fmla="*/ 147 w 363"/>
                <a:gd name="T15" fmla="*/ 64 h 189"/>
                <a:gd name="T16" fmla="*/ 137 w 363"/>
                <a:gd name="T17" fmla="*/ 56 h 189"/>
                <a:gd name="T18" fmla="*/ 137 w 363"/>
                <a:gd name="T19" fmla="*/ 56 h 189"/>
                <a:gd name="T20" fmla="*/ 176 w 363"/>
                <a:gd name="T21" fmla="*/ 154 h 189"/>
                <a:gd name="T22" fmla="*/ 147 w 363"/>
                <a:gd name="T23" fmla="*/ 103 h 189"/>
                <a:gd name="T24" fmla="*/ 129 w 363"/>
                <a:gd name="T25" fmla="*/ 115 h 189"/>
                <a:gd name="T26" fmla="*/ 75 w 363"/>
                <a:gd name="T27" fmla="*/ 6 h 189"/>
                <a:gd name="T28" fmla="*/ 14 w 363"/>
                <a:gd name="T29" fmla="*/ 39 h 189"/>
                <a:gd name="T30" fmla="*/ 23 w 363"/>
                <a:gd name="T31" fmla="*/ 12 h 189"/>
                <a:gd name="T32" fmla="*/ 10 w 363"/>
                <a:gd name="T33" fmla="*/ 52 h 189"/>
                <a:gd name="T34" fmla="*/ 142 w 363"/>
                <a:gd name="T35" fmla="*/ 188 h 189"/>
                <a:gd name="T36" fmla="*/ 347 w 363"/>
                <a:gd name="T37" fmla="*/ 138 h 189"/>
                <a:gd name="T38" fmla="*/ 363 w 363"/>
                <a:gd name="T39"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3" h="189">
                  <a:moveTo>
                    <a:pt x="363" y="0"/>
                  </a:moveTo>
                  <a:cubicBezTo>
                    <a:pt x="350" y="17"/>
                    <a:pt x="331" y="63"/>
                    <a:pt x="331" y="63"/>
                  </a:cubicBezTo>
                  <a:cubicBezTo>
                    <a:pt x="318" y="68"/>
                    <a:pt x="289" y="46"/>
                    <a:pt x="289" y="46"/>
                  </a:cubicBezTo>
                  <a:lnTo>
                    <a:pt x="318" y="76"/>
                  </a:lnTo>
                  <a:cubicBezTo>
                    <a:pt x="300" y="81"/>
                    <a:pt x="316" y="106"/>
                    <a:pt x="273" y="115"/>
                  </a:cubicBezTo>
                  <a:cubicBezTo>
                    <a:pt x="231" y="124"/>
                    <a:pt x="210" y="88"/>
                    <a:pt x="210" y="88"/>
                  </a:cubicBezTo>
                  <a:lnTo>
                    <a:pt x="229" y="130"/>
                  </a:lnTo>
                  <a:lnTo>
                    <a:pt x="147" y="64"/>
                  </a:lnTo>
                  <a:cubicBezTo>
                    <a:pt x="144" y="62"/>
                    <a:pt x="141" y="59"/>
                    <a:pt x="137" y="56"/>
                  </a:cubicBezTo>
                  <a:lnTo>
                    <a:pt x="137" y="56"/>
                  </a:lnTo>
                  <a:cubicBezTo>
                    <a:pt x="193" y="115"/>
                    <a:pt x="176" y="154"/>
                    <a:pt x="176" y="154"/>
                  </a:cubicBezTo>
                  <a:cubicBezTo>
                    <a:pt x="179" y="135"/>
                    <a:pt x="147" y="103"/>
                    <a:pt x="147" y="103"/>
                  </a:cubicBezTo>
                  <a:lnTo>
                    <a:pt x="129" y="115"/>
                  </a:lnTo>
                  <a:cubicBezTo>
                    <a:pt x="111" y="108"/>
                    <a:pt x="88" y="45"/>
                    <a:pt x="75" y="6"/>
                  </a:cubicBezTo>
                  <a:cubicBezTo>
                    <a:pt x="59" y="26"/>
                    <a:pt x="34" y="58"/>
                    <a:pt x="14" y="39"/>
                  </a:cubicBezTo>
                  <a:lnTo>
                    <a:pt x="23" y="12"/>
                  </a:lnTo>
                  <a:cubicBezTo>
                    <a:pt x="23" y="12"/>
                    <a:pt x="0" y="37"/>
                    <a:pt x="10" y="52"/>
                  </a:cubicBezTo>
                  <a:cubicBezTo>
                    <a:pt x="10" y="52"/>
                    <a:pt x="118" y="189"/>
                    <a:pt x="142" y="188"/>
                  </a:cubicBezTo>
                  <a:cubicBezTo>
                    <a:pt x="165" y="187"/>
                    <a:pt x="279" y="189"/>
                    <a:pt x="347" y="138"/>
                  </a:cubicBezTo>
                  <a:cubicBezTo>
                    <a:pt x="348" y="110"/>
                    <a:pt x="363" y="0"/>
                    <a:pt x="363" y="0"/>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7"/>
            <p:cNvSpPr>
              <a:spLocks/>
            </p:cNvSpPr>
            <p:nvPr/>
          </p:nvSpPr>
          <p:spPr bwMode="auto">
            <a:xfrm>
              <a:off x="1109663" y="2093913"/>
              <a:ext cx="125413" cy="644525"/>
            </a:xfrm>
            <a:custGeom>
              <a:avLst/>
              <a:gdLst>
                <a:gd name="T0" fmla="*/ 0 w 87"/>
                <a:gd name="T1" fmla="*/ 30 h 448"/>
                <a:gd name="T2" fmla="*/ 22 w 87"/>
                <a:gd name="T3" fmla="*/ 52 h 448"/>
                <a:gd name="T4" fmla="*/ 11 w 87"/>
                <a:gd name="T5" fmla="*/ 97 h 448"/>
                <a:gd name="T6" fmla="*/ 11 w 87"/>
                <a:gd name="T7" fmla="*/ 416 h 448"/>
                <a:gd name="T8" fmla="*/ 45 w 87"/>
                <a:gd name="T9" fmla="*/ 448 h 448"/>
                <a:gd name="T10" fmla="*/ 87 w 87"/>
                <a:gd name="T11" fmla="*/ 416 h 448"/>
                <a:gd name="T12" fmla="*/ 69 w 87"/>
                <a:gd name="T13" fmla="*/ 97 h 448"/>
                <a:gd name="T14" fmla="*/ 44 w 87"/>
                <a:gd name="T15" fmla="*/ 56 h 448"/>
                <a:gd name="T16" fmla="*/ 58 w 87"/>
                <a:gd name="T17" fmla="*/ 30 h 448"/>
                <a:gd name="T18" fmla="*/ 44 w 87"/>
                <a:gd name="T19" fmla="*/ 8 h 448"/>
                <a:gd name="T20" fmla="*/ 14 w 87"/>
                <a:gd name="T21" fmla="*/ 0 h 448"/>
                <a:gd name="T22" fmla="*/ 0 w 87"/>
                <a:gd name="T23" fmla="*/ 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448">
                  <a:moveTo>
                    <a:pt x="0" y="30"/>
                  </a:moveTo>
                  <a:lnTo>
                    <a:pt x="22" y="52"/>
                  </a:lnTo>
                  <a:lnTo>
                    <a:pt x="11" y="97"/>
                  </a:lnTo>
                  <a:lnTo>
                    <a:pt x="11" y="416"/>
                  </a:lnTo>
                  <a:lnTo>
                    <a:pt x="45" y="448"/>
                  </a:lnTo>
                  <a:lnTo>
                    <a:pt x="87" y="416"/>
                  </a:lnTo>
                  <a:lnTo>
                    <a:pt x="69" y="97"/>
                  </a:lnTo>
                  <a:lnTo>
                    <a:pt x="44" y="56"/>
                  </a:lnTo>
                  <a:lnTo>
                    <a:pt x="58" y="30"/>
                  </a:lnTo>
                  <a:lnTo>
                    <a:pt x="44" y="8"/>
                  </a:lnTo>
                  <a:lnTo>
                    <a:pt x="14" y="0"/>
                  </a:lnTo>
                  <a:lnTo>
                    <a:pt x="0" y="30"/>
                  </a:ln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8"/>
            <p:cNvSpPr>
              <a:spLocks/>
            </p:cNvSpPr>
            <p:nvPr/>
          </p:nvSpPr>
          <p:spPr bwMode="auto">
            <a:xfrm>
              <a:off x="1044576" y="3913188"/>
              <a:ext cx="161925" cy="182562"/>
            </a:xfrm>
            <a:custGeom>
              <a:avLst/>
              <a:gdLst>
                <a:gd name="T0" fmla="*/ 17 w 113"/>
                <a:gd name="T1" fmla="*/ 23 h 127"/>
                <a:gd name="T2" fmla="*/ 17 w 113"/>
                <a:gd name="T3" fmla="*/ 68 h 127"/>
                <a:gd name="T4" fmla="*/ 0 w 113"/>
                <a:gd name="T5" fmla="*/ 114 h 127"/>
                <a:gd name="T6" fmla="*/ 72 w 113"/>
                <a:gd name="T7" fmla="*/ 120 h 127"/>
                <a:gd name="T8" fmla="*/ 104 w 113"/>
                <a:gd name="T9" fmla="*/ 95 h 127"/>
                <a:gd name="T10" fmla="*/ 104 w 113"/>
                <a:gd name="T11" fmla="*/ 23 h 127"/>
                <a:gd name="T12" fmla="*/ 17 w 113"/>
                <a:gd name="T13" fmla="*/ 23 h 127"/>
              </a:gdLst>
              <a:ahLst/>
              <a:cxnLst>
                <a:cxn ang="0">
                  <a:pos x="T0" y="T1"/>
                </a:cxn>
                <a:cxn ang="0">
                  <a:pos x="T2" y="T3"/>
                </a:cxn>
                <a:cxn ang="0">
                  <a:pos x="T4" y="T5"/>
                </a:cxn>
                <a:cxn ang="0">
                  <a:pos x="T6" y="T7"/>
                </a:cxn>
                <a:cxn ang="0">
                  <a:pos x="T8" y="T9"/>
                </a:cxn>
                <a:cxn ang="0">
                  <a:pos x="T10" y="T11"/>
                </a:cxn>
                <a:cxn ang="0">
                  <a:pos x="T12" y="T13"/>
                </a:cxn>
              </a:cxnLst>
              <a:rect l="0" t="0" r="r" b="b"/>
              <a:pathLst>
                <a:path w="113" h="127">
                  <a:moveTo>
                    <a:pt x="17" y="23"/>
                  </a:moveTo>
                  <a:cubicBezTo>
                    <a:pt x="17" y="23"/>
                    <a:pt x="24" y="61"/>
                    <a:pt x="17" y="68"/>
                  </a:cubicBezTo>
                  <a:cubicBezTo>
                    <a:pt x="11" y="75"/>
                    <a:pt x="1" y="93"/>
                    <a:pt x="0" y="114"/>
                  </a:cubicBezTo>
                  <a:cubicBezTo>
                    <a:pt x="0" y="114"/>
                    <a:pt x="44" y="127"/>
                    <a:pt x="72" y="120"/>
                  </a:cubicBezTo>
                  <a:cubicBezTo>
                    <a:pt x="100" y="113"/>
                    <a:pt x="109" y="118"/>
                    <a:pt x="104" y="95"/>
                  </a:cubicBezTo>
                  <a:cubicBezTo>
                    <a:pt x="100" y="73"/>
                    <a:pt x="95" y="45"/>
                    <a:pt x="104" y="23"/>
                  </a:cubicBezTo>
                  <a:cubicBezTo>
                    <a:pt x="113" y="0"/>
                    <a:pt x="28" y="17"/>
                    <a:pt x="17" y="23"/>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9"/>
            <p:cNvSpPr>
              <a:spLocks/>
            </p:cNvSpPr>
            <p:nvPr/>
          </p:nvSpPr>
          <p:spPr bwMode="auto">
            <a:xfrm>
              <a:off x="1230313" y="3784600"/>
              <a:ext cx="173038" cy="217487"/>
            </a:xfrm>
            <a:custGeom>
              <a:avLst/>
              <a:gdLst>
                <a:gd name="T0" fmla="*/ 24 w 120"/>
                <a:gd name="T1" fmla="*/ 18 h 151"/>
                <a:gd name="T2" fmla="*/ 15 w 120"/>
                <a:gd name="T3" fmla="*/ 67 h 151"/>
                <a:gd name="T4" fmla="*/ 20 w 120"/>
                <a:gd name="T5" fmla="*/ 129 h 151"/>
                <a:gd name="T6" fmla="*/ 100 w 120"/>
                <a:gd name="T7" fmla="*/ 146 h 151"/>
                <a:gd name="T8" fmla="*/ 106 w 120"/>
                <a:gd name="T9" fmla="*/ 59 h 151"/>
                <a:gd name="T10" fmla="*/ 80 w 120"/>
                <a:gd name="T11" fmla="*/ 3 h 151"/>
                <a:gd name="T12" fmla="*/ 24 w 120"/>
                <a:gd name="T13" fmla="*/ 18 h 151"/>
              </a:gdLst>
              <a:ahLst/>
              <a:cxnLst>
                <a:cxn ang="0">
                  <a:pos x="T0" y="T1"/>
                </a:cxn>
                <a:cxn ang="0">
                  <a:pos x="T2" y="T3"/>
                </a:cxn>
                <a:cxn ang="0">
                  <a:pos x="T4" y="T5"/>
                </a:cxn>
                <a:cxn ang="0">
                  <a:pos x="T6" y="T7"/>
                </a:cxn>
                <a:cxn ang="0">
                  <a:pos x="T8" y="T9"/>
                </a:cxn>
                <a:cxn ang="0">
                  <a:pos x="T10" y="T11"/>
                </a:cxn>
                <a:cxn ang="0">
                  <a:pos x="T12" y="T13"/>
                </a:cxn>
              </a:cxnLst>
              <a:rect l="0" t="0" r="r" b="b"/>
              <a:pathLst>
                <a:path w="120" h="151">
                  <a:moveTo>
                    <a:pt x="24" y="18"/>
                  </a:moveTo>
                  <a:cubicBezTo>
                    <a:pt x="24" y="18"/>
                    <a:pt x="17" y="61"/>
                    <a:pt x="15" y="67"/>
                  </a:cubicBezTo>
                  <a:cubicBezTo>
                    <a:pt x="13" y="73"/>
                    <a:pt x="0" y="112"/>
                    <a:pt x="20" y="129"/>
                  </a:cubicBezTo>
                  <a:cubicBezTo>
                    <a:pt x="39" y="146"/>
                    <a:pt x="82" y="151"/>
                    <a:pt x="100" y="146"/>
                  </a:cubicBezTo>
                  <a:cubicBezTo>
                    <a:pt x="100" y="146"/>
                    <a:pt x="120" y="71"/>
                    <a:pt x="106" y="59"/>
                  </a:cubicBezTo>
                  <a:cubicBezTo>
                    <a:pt x="92" y="48"/>
                    <a:pt x="78" y="5"/>
                    <a:pt x="80" y="3"/>
                  </a:cubicBezTo>
                  <a:cubicBezTo>
                    <a:pt x="82" y="0"/>
                    <a:pt x="24" y="18"/>
                    <a:pt x="24" y="18"/>
                  </a:cubicBezTo>
                  <a:close/>
                </a:path>
              </a:pathLst>
            </a:custGeom>
            <a:solidFill>
              <a:srgbClr val="2E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0"/>
            <p:cNvSpPr>
              <a:spLocks/>
            </p:cNvSpPr>
            <p:nvPr/>
          </p:nvSpPr>
          <p:spPr bwMode="auto">
            <a:xfrm>
              <a:off x="1028701" y="1716088"/>
              <a:ext cx="252413" cy="222250"/>
            </a:xfrm>
            <a:custGeom>
              <a:avLst/>
              <a:gdLst>
                <a:gd name="T0" fmla="*/ 28 w 176"/>
                <a:gd name="T1" fmla="*/ 154 h 154"/>
                <a:gd name="T2" fmla="*/ 28 w 176"/>
                <a:gd name="T3" fmla="*/ 108 h 154"/>
                <a:gd name="T4" fmla="*/ 38 w 176"/>
                <a:gd name="T5" fmla="*/ 73 h 154"/>
                <a:gd name="T6" fmla="*/ 94 w 176"/>
                <a:gd name="T7" fmla="*/ 53 h 154"/>
                <a:gd name="T8" fmla="*/ 141 w 176"/>
                <a:gd name="T9" fmla="*/ 69 h 154"/>
                <a:gd name="T10" fmla="*/ 153 w 176"/>
                <a:gd name="T11" fmla="*/ 110 h 154"/>
                <a:gd name="T12" fmla="*/ 153 w 176"/>
                <a:gd name="T13" fmla="*/ 154 h 154"/>
                <a:gd name="T14" fmla="*/ 157 w 176"/>
                <a:gd name="T15" fmla="*/ 154 h 154"/>
                <a:gd name="T16" fmla="*/ 170 w 176"/>
                <a:gd name="T17" fmla="*/ 123 h 154"/>
                <a:gd name="T18" fmla="*/ 175 w 176"/>
                <a:gd name="T19" fmla="*/ 91 h 154"/>
                <a:gd name="T20" fmla="*/ 137 w 176"/>
                <a:gd name="T21" fmla="*/ 36 h 154"/>
                <a:gd name="T22" fmla="*/ 101 w 176"/>
                <a:gd name="T23" fmla="*/ 4 h 154"/>
                <a:gd name="T24" fmla="*/ 37 w 176"/>
                <a:gd name="T25" fmla="*/ 28 h 154"/>
                <a:gd name="T26" fmla="*/ 6 w 176"/>
                <a:gd name="T27" fmla="*/ 79 h 154"/>
                <a:gd name="T28" fmla="*/ 11 w 176"/>
                <a:gd name="T29" fmla="*/ 123 h 154"/>
                <a:gd name="T30" fmla="*/ 24 w 176"/>
                <a:gd name="T31" fmla="*/ 154 h 154"/>
                <a:gd name="T32" fmla="*/ 28 w 176"/>
                <a:gd name="T33"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154">
                  <a:moveTo>
                    <a:pt x="28" y="154"/>
                  </a:moveTo>
                  <a:cubicBezTo>
                    <a:pt x="28" y="154"/>
                    <a:pt x="26" y="116"/>
                    <a:pt x="28" y="108"/>
                  </a:cubicBezTo>
                  <a:cubicBezTo>
                    <a:pt x="31" y="101"/>
                    <a:pt x="27" y="83"/>
                    <a:pt x="38" y="73"/>
                  </a:cubicBezTo>
                  <a:cubicBezTo>
                    <a:pt x="48" y="64"/>
                    <a:pt x="65" y="53"/>
                    <a:pt x="94" y="53"/>
                  </a:cubicBezTo>
                  <a:cubicBezTo>
                    <a:pt x="94" y="53"/>
                    <a:pt x="131" y="57"/>
                    <a:pt x="141" y="69"/>
                  </a:cubicBezTo>
                  <a:cubicBezTo>
                    <a:pt x="141" y="69"/>
                    <a:pt x="149" y="106"/>
                    <a:pt x="153" y="110"/>
                  </a:cubicBezTo>
                  <a:cubicBezTo>
                    <a:pt x="153" y="110"/>
                    <a:pt x="155" y="144"/>
                    <a:pt x="153" y="154"/>
                  </a:cubicBezTo>
                  <a:lnTo>
                    <a:pt x="157" y="154"/>
                  </a:lnTo>
                  <a:cubicBezTo>
                    <a:pt x="161" y="146"/>
                    <a:pt x="162" y="120"/>
                    <a:pt x="170" y="123"/>
                  </a:cubicBezTo>
                  <a:cubicBezTo>
                    <a:pt x="175" y="116"/>
                    <a:pt x="176" y="100"/>
                    <a:pt x="175" y="91"/>
                  </a:cubicBezTo>
                  <a:cubicBezTo>
                    <a:pt x="174" y="82"/>
                    <a:pt x="164" y="39"/>
                    <a:pt x="137" y="36"/>
                  </a:cubicBezTo>
                  <a:cubicBezTo>
                    <a:pt x="137" y="36"/>
                    <a:pt x="132" y="8"/>
                    <a:pt x="101" y="4"/>
                  </a:cubicBezTo>
                  <a:cubicBezTo>
                    <a:pt x="70" y="0"/>
                    <a:pt x="48" y="18"/>
                    <a:pt x="37" y="28"/>
                  </a:cubicBezTo>
                  <a:cubicBezTo>
                    <a:pt x="25" y="37"/>
                    <a:pt x="13" y="68"/>
                    <a:pt x="6" y="79"/>
                  </a:cubicBezTo>
                  <a:cubicBezTo>
                    <a:pt x="0" y="89"/>
                    <a:pt x="9" y="114"/>
                    <a:pt x="11" y="123"/>
                  </a:cubicBezTo>
                  <a:cubicBezTo>
                    <a:pt x="11" y="123"/>
                    <a:pt x="17" y="124"/>
                    <a:pt x="24" y="154"/>
                  </a:cubicBezTo>
                  <a:lnTo>
                    <a:pt x="28" y="154"/>
                  </a:lnTo>
                  <a:close/>
                </a:path>
              </a:pathLst>
            </a:custGeom>
            <a:solidFill>
              <a:srgbClr val="383837"/>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TextBox 67"/>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69" name="直接连接符 68"/>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70" name="组合 69"/>
          <p:cNvGrpSpPr/>
          <p:nvPr/>
        </p:nvGrpSpPr>
        <p:grpSpPr>
          <a:xfrm>
            <a:off x="153943" y="233850"/>
            <a:ext cx="1074018" cy="536250"/>
            <a:chOff x="4662492" y="2938459"/>
            <a:chExt cx="1119183" cy="558799"/>
          </a:xfrm>
        </p:grpSpPr>
        <p:sp>
          <p:nvSpPr>
            <p:cNvPr id="71"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799509162"/>
      </p:ext>
    </p:extLst>
  </p:cSld>
  <p:clrMapOvr>
    <a:masterClrMapping/>
  </p:clrMapOvr>
  <mc:AlternateContent xmlns:mc="http://schemas.openxmlformats.org/markup-compatibility/2006">
    <mc:Choice xmlns:p14="http://schemas.microsoft.com/office/powerpoint/2010/main" xmlns="" Requires="p14">
      <p:transition spd="slow" p14:dur="800" advTm="4812">
        <p14:pan dir="u"/>
      </p:transition>
    </mc:Choice>
    <mc:Fallback>
      <p:transition spd="slow" advTm="48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down)">
                                      <p:cBhvr>
                                        <p:cTn id="7" dur="300"/>
                                        <p:tgtEl>
                                          <p:spTgt spid="7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300"/>
                                        <p:tgtEl>
                                          <p:spTgt spid="6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8"/>
                                        </p:tgtEl>
                                        <p:attrNameLst>
                                          <p:attrName>style.visibility</p:attrName>
                                        </p:attrNameLst>
                                      </p:cBhvr>
                                      <p:to>
                                        <p:strVal val="visible"/>
                                      </p:to>
                                    </p:set>
                                    <p:anim calcmode="lin" valueType="num">
                                      <p:cBhvr>
                                        <p:cTn id="15" dur="3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68"/>
                                        </p:tgtEl>
                                        <p:attrNameLst>
                                          <p:attrName>ppt_y</p:attrName>
                                        </p:attrNameLst>
                                      </p:cBhvr>
                                      <p:tavLst>
                                        <p:tav tm="0">
                                          <p:val>
                                            <p:strVal val="#ppt_y"/>
                                          </p:val>
                                        </p:tav>
                                        <p:tav tm="100000">
                                          <p:val>
                                            <p:strVal val="#ppt_y"/>
                                          </p:val>
                                        </p:tav>
                                      </p:tavLst>
                                    </p:anim>
                                    <p:anim calcmode="lin" valueType="num">
                                      <p:cBhvr>
                                        <p:cTn id="17" dur="3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68"/>
                                        </p:tgtEl>
                                      </p:cBhvr>
                                    </p:animEffect>
                                  </p:childTnLst>
                                </p:cTn>
                              </p:par>
                            </p:childTnLst>
                          </p:cTn>
                        </p:par>
                        <p:par>
                          <p:cTn id="20" fill="hold">
                            <p:stCondLst>
                              <p:cond delay="1080"/>
                            </p:stCondLst>
                            <p:childTnLst>
                              <p:par>
                                <p:cTn id="21" presetID="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2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0-#ppt_h/2"/>
                                          </p:val>
                                        </p:tav>
                                        <p:tav tm="100000">
                                          <p:val>
                                            <p:strVal val="#ppt_y"/>
                                          </p:val>
                                        </p:tav>
                                      </p:tavLst>
                                    </p:anim>
                                  </p:childTnLst>
                                </p:cTn>
                              </p:par>
                            </p:childTnLst>
                          </p:cTn>
                        </p:par>
                        <p:par>
                          <p:cTn id="29" fill="hold">
                            <p:stCondLst>
                              <p:cond delay="1780"/>
                            </p:stCondLst>
                            <p:childTnLst>
                              <p:par>
                                <p:cTn id="30" presetID="22"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up)">
                                      <p:cBhvr>
                                        <p:cTn id="32" dur="500"/>
                                        <p:tgtEl>
                                          <p:spTgt spid="15"/>
                                        </p:tgtEl>
                                      </p:cBhvr>
                                    </p:animEffect>
                                  </p:childTnLst>
                                </p:cTn>
                              </p:par>
                              <p:par>
                                <p:cTn id="33" presetID="2" presetClass="entr" presetSubtype="1" fill="hold" grpId="0" nodeType="withEffect">
                                  <p:stCondLst>
                                    <p:cond delay="6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0-#ppt_h/2"/>
                                          </p:val>
                                        </p:tav>
                                        <p:tav tm="100000">
                                          <p:val>
                                            <p:strVal val="#ppt_y"/>
                                          </p:val>
                                        </p:tav>
                                      </p:tavLst>
                                    </p:anim>
                                  </p:childTnLst>
                                </p:cTn>
                              </p:par>
                            </p:childTnLst>
                          </p:cTn>
                        </p:par>
                        <p:par>
                          <p:cTn id="37" fill="hold">
                            <p:stCondLst>
                              <p:cond delay="2880"/>
                            </p:stCondLst>
                            <p:childTnLst>
                              <p:par>
                                <p:cTn id="38" presetID="2" presetClass="entr" presetSubtype="4"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40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ppt_x"/>
                                          </p:val>
                                        </p:tav>
                                        <p:tav tm="100000">
                                          <p:val>
                                            <p:strVal val="#ppt_x"/>
                                          </p:val>
                                        </p:tav>
                                      </p:tavLst>
                                    </p:anim>
                                    <p:anim calcmode="lin" valueType="num">
                                      <p:cBhvr additive="base">
                                        <p:cTn id="49" dur="500" fill="hold"/>
                                        <p:tgtEl>
                                          <p:spTgt spid="17"/>
                                        </p:tgtEl>
                                        <p:attrNameLst>
                                          <p:attrName>ppt_y</p:attrName>
                                        </p:attrNameLst>
                                      </p:cBhvr>
                                      <p:tavLst>
                                        <p:tav tm="0">
                                          <p:val>
                                            <p:strVal val="0-#ppt_h/2"/>
                                          </p:val>
                                        </p:tav>
                                        <p:tav tm="100000">
                                          <p:val>
                                            <p:strVal val="#ppt_y"/>
                                          </p:val>
                                        </p:tav>
                                      </p:tavLst>
                                    </p:anim>
                                  </p:childTnLst>
                                </p:cTn>
                              </p:par>
                              <p:par>
                                <p:cTn id="50" presetID="2" presetClass="entr" presetSubtype="4" fill="hold" grpId="0" nodeType="withEffect">
                                  <p:stCondLst>
                                    <p:cond delay="60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3980"/>
                            </p:stCondLst>
                            <p:childTnLst>
                              <p:par>
                                <p:cTn id="55" presetID="51" presetClass="entr" presetSubtype="0"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92" decel="100000"/>
                                        <p:tgtEl>
                                          <p:spTgt spid="21"/>
                                        </p:tgtEl>
                                      </p:cBhvr>
                                    </p:animEffect>
                                    <p:animScale>
                                      <p:cBhvr>
                                        <p:cTn id="58" dur="192" decel="100000"/>
                                        <p:tgtEl>
                                          <p:spTgt spid="21"/>
                                        </p:tgtEl>
                                      </p:cBhvr>
                                      <p:from x="10000" y="10000"/>
                                      <p:to x="200000" y="450000"/>
                                    </p:animScale>
                                    <p:animScale>
                                      <p:cBhvr>
                                        <p:cTn id="59" dur="308" accel="100000" fill="hold">
                                          <p:stCondLst>
                                            <p:cond delay="192"/>
                                          </p:stCondLst>
                                        </p:cTn>
                                        <p:tgtEl>
                                          <p:spTgt spid="21"/>
                                        </p:tgtEl>
                                      </p:cBhvr>
                                      <p:from x="200000" y="450000"/>
                                      <p:to x="100000" y="100000"/>
                                    </p:animScale>
                                    <p:set>
                                      <p:cBhvr>
                                        <p:cTn id="60" dur="192" fill="hold"/>
                                        <p:tgtEl>
                                          <p:spTgt spid="21"/>
                                        </p:tgtEl>
                                        <p:attrNameLst>
                                          <p:attrName>ppt_x</p:attrName>
                                        </p:attrNameLst>
                                      </p:cBhvr>
                                      <p:to>
                                        <p:strVal val="(0.5)"/>
                                      </p:to>
                                    </p:set>
                                    <p:anim from="(0.5)" to="(#ppt_x)" calcmode="lin" valueType="num">
                                      <p:cBhvr>
                                        <p:cTn id="61" dur="308" accel="100000" fill="hold">
                                          <p:stCondLst>
                                            <p:cond delay="192"/>
                                          </p:stCondLst>
                                        </p:cTn>
                                        <p:tgtEl>
                                          <p:spTgt spid="21"/>
                                        </p:tgtEl>
                                        <p:attrNameLst>
                                          <p:attrName>ppt_x</p:attrName>
                                        </p:attrNameLst>
                                      </p:cBhvr>
                                    </p:anim>
                                    <p:set>
                                      <p:cBhvr>
                                        <p:cTn id="62" dur="192" fill="hold"/>
                                        <p:tgtEl>
                                          <p:spTgt spid="21"/>
                                        </p:tgtEl>
                                        <p:attrNameLst>
                                          <p:attrName>ppt_y</p:attrName>
                                        </p:attrNameLst>
                                      </p:cBhvr>
                                      <p:to>
                                        <p:strVal val="(#ppt_y+0.4)"/>
                                      </p:to>
                                    </p:set>
                                    <p:anim from="(#ppt_y+0.4)" to="(#ppt_y)" calcmode="lin" valueType="num">
                                      <p:cBhvr>
                                        <p:cTn id="63" dur="308" accel="100000" fill="hold">
                                          <p:stCondLst>
                                            <p:cond delay="192"/>
                                          </p:stCondLst>
                                        </p:cTn>
                                        <p:tgtEl>
                                          <p:spTgt spid="2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autoUpdateAnimBg="0"/>
      <p:bldP spid="15" grpId="0" animBg="1"/>
      <p:bldP spid="16" grpId="0" bldLvl="0" animBg="1" autoUpdateAnimBg="0"/>
      <p:bldP spid="17" grpId="0" animBg="1"/>
      <p:bldP spid="18" grpId="0" bldLvl="0" autoUpdateAnimBg="0"/>
      <p:bldP spid="20" grpId="0" bldLvl="0" autoUpdateAnimBg="0"/>
      <p:bldP spid="6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27"/>
          <p:cNvGrpSpPr>
            <a:grpSpLocks/>
          </p:cNvGrpSpPr>
          <p:nvPr/>
        </p:nvGrpSpPr>
        <p:grpSpPr bwMode="auto">
          <a:xfrm>
            <a:off x="4426982" y="4206726"/>
            <a:ext cx="843454" cy="1094482"/>
            <a:chOff x="3600" y="3001"/>
            <a:chExt cx="779" cy="1007"/>
          </a:xfrm>
          <a:solidFill>
            <a:schemeClr val="tx1"/>
          </a:solidFill>
        </p:grpSpPr>
        <p:sp>
          <p:nvSpPr>
            <p:cNvPr id="7" name="Freeform 7"/>
            <p:cNvSpPr>
              <a:spLocks/>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8" name="Oval 8"/>
            <p:cNvSpPr>
              <a:spLocks noChangeArrowheads="1"/>
            </p:cNvSpPr>
            <p:nvPr/>
          </p:nvSpPr>
          <p:spPr bwMode="auto">
            <a:xfrm>
              <a:off x="3899" y="3001"/>
              <a:ext cx="188"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9" name="Group 29"/>
          <p:cNvGrpSpPr>
            <a:grpSpLocks/>
          </p:cNvGrpSpPr>
          <p:nvPr/>
        </p:nvGrpSpPr>
        <p:grpSpPr bwMode="auto">
          <a:xfrm>
            <a:off x="2787410" y="4206723"/>
            <a:ext cx="852061" cy="1094481"/>
            <a:chOff x="2086" y="3001"/>
            <a:chExt cx="787" cy="1007"/>
          </a:xfrm>
          <a:solidFill>
            <a:schemeClr val="tx1"/>
          </a:solidFill>
        </p:grpSpPr>
        <p:sp>
          <p:nvSpPr>
            <p:cNvPr id="10" name="Freeform 9"/>
            <p:cNvSpPr>
              <a:spLocks/>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11" name="Oval 10"/>
            <p:cNvSpPr>
              <a:spLocks noChangeArrowheads="1"/>
            </p:cNvSpPr>
            <p:nvPr/>
          </p:nvSpPr>
          <p:spPr bwMode="auto">
            <a:xfrm>
              <a:off x="2384" y="3001"/>
              <a:ext cx="189"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12" name="Group 30"/>
          <p:cNvGrpSpPr>
            <a:grpSpLocks/>
          </p:cNvGrpSpPr>
          <p:nvPr/>
        </p:nvGrpSpPr>
        <p:grpSpPr bwMode="auto">
          <a:xfrm>
            <a:off x="1965472" y="4206726"/>
            <a:ext cx="844889" cy="1094482"/>
            <a:chOff x="1327" y="3001"/>
            <a:chExt cx="780" cy="1007"/>
          </a:xfrm>
          <a:solidFill>
            <a:schemeClr val="tx1"/>
          </a:solidFill>
        </p:grpSpPr>
        <p:sp>
          <p:nvSpPr>
            <p:cNvPr id="13" name="Freeform 11"/>
            <p:cNvSpPr>
              <a:spLocks/>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14" name="Oval 12"/>
            <p:cNvSpPr>
              <a:spLocks noChangeArrowheads="1"/>
            </p:cNvSpPr>
            <p:nvPr/>
          </p:nvSpPr>
          <p:spPr bwMode="auto">
            <a:xfrm>
              <a:off x="1617" y="3001"/>
              <a:ext cx="189"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15" name="Group 28"/>
          <p:cNvGrpSpPr>
            <a:grpSpLocks/>
          </p:cNvGrpSpPr>
          <p:nvPr/>
        </p:nvGrpSpPr>
        <p:grpSpPr bwMode="auto">
          <a:xfrm>
            <a:off x="3596438" y="4206723"/>
            <a:ext cx="850626" cy="1094481"/>
            <a:chOff x="2833" y="3001"/>
            <a:chExt cx="786" cy="1007"/>
          </a:xfrm>
          <a:solidFill>
            <a:schemeClr val="tx1"/>
          </a:solidFill>
        </p:grpSpPr>
        <p:sp>
          <p:nvSpPr>
            <p:cNvPr id="16" name="Freeform 13"/>
            <p:cNvSpPr>
              <a:spLocks/>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17" name="Oval 14"/>
            <p:cNvSpPr>
              <a:spLocks noChangeArrowheads="1"/>
            </p:cNvSpPr>
            <p:nvPr/>
          </p:nvSpPr>
          <p:spPr bwMode="auto">
            <a:xfrm>
              <a:off x="3131" y="3001"/>
              <a:ext cx="188" cy="189"/>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18" name="Group 34"/>
          <p:cNvGrpSpPr>
            <a:grpSpLocks/>
          </p:cNvGrpSpPr>
          <p:nvPr/>
        </p:nvGrpSpPr>
        <p:grpSpPr bwMode="auto">
          <a:xfrm>
            <a:off x="4023903" y="3353230"/>
            <a:ext cx="844888" cy="1093048"/>
            <a:chOff x="3228" y="2215"/>
            <a:chExt cx="780" cy="1006"/>
          </a:xfrm>
          <a:solidFill>
            <a:schemeClr val="bg1"/>
          </a:solidFill>
        </p:grpSpPr>
        <p:sp>
          <p:nvSpPr>
            <p:cNvPr id="20" name="Freeform 15"/>
            <p:cNvSpPr>
              <a:spLocks/>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21" name="Oval 16"/>
            <p:cNvSpPr>
              <a:spLocks noChangeArrowheads="1"/>
            </p:cNvSpPr>
            <p:nvPr/>
          </p:nvSpPr>
          <p:spPr bwMode="auto">
            <a:xfrm>
              <a:off x="3527" y="2215"/>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22" name="Group 33"/>
          <p:cNvGrpSpPr>
            <a:grpSpLocks/>
          </p:cNvGrpSpPr>
          <p:nvPr/>
        </p:nvGrpSpPr>
        <p:grpSpPr bwMode="auto">
          <a:xfrm>
            <a:off x="3200531" y="3353230"/>
            <a:ext cx="853495" cy="1093048"/>
            <a:chOff x="2468" y="2215"/>
            <a:chExt cx="788" cy="1006"/>
          </a:xfrm>
          <a:solidFill>
            <a:schemeClr val="bg1"/>
          </a:solidFill>
        </p:grpSpPr>
        <p:sp>
          <p:nvSpPr>
            <p:cNvPr id="23" name="Freeform 17"/>
            <p:cNvSpPr>
              <a:spLocks/>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27" name="Oval 18"/>
            <p:cNvSpPr>
              <a:spLocks noChangeArrowheads="1"/>
            </p:cNvSpPr>
            <p:nvPr/>
          </p:nvSpPr>
          <p:spPr bwMode="auto">
            <a:xfrm>
              <a:off x="2766" y="2215"/>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28" name="Group 32"/>
          <p:cNvGrpSpPr>
            <a:grpSpLocks/>
          </p:cNvGrpSpPr>
          <p:nvPr/>
        </p:nvGrpSpPr>
        <p:grpSpPr bwMode="auto">
          <a:xfrm>
            <a:off x="2380027" y="3353230"/>
            <a:ext cx="843454" cy="1093048"/>
            <a:chOff x="1710" y="2215"/>
            <a:chExt cx="779" cy="1006"/>
          </a:xfrm>
          <a:solidFill>
            <a:schemeClr val="bg1"/>
          </a:solidFill>
        </p:grpSpPr>
        <p:sp>
          <p:nvSpPr>
            <p:cNvPr id="29" name="Freeform 19"/>
            <p:cNvSpPr>
              <a:spLocks/>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30" name="Oval 20"/>
            <p:cNvSpPr>
              <a:spLocks noChangeArrowheads="1"/>
            </p:cNvSpPr>
            <p:nvPr/>
          </p:nvSpPr>
          <p:spPr bwMode="auto">
            <a:xfrm>
              <a:off x="2001" y="2215"/>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31" name="Group 35"/>
          <p:cNvGrpSpPr>
            <a:grpSpLocks/>
          </p:cNvGrpSpPr>
          <p:nvPr/>
        </p:nvGrpSpPr>
        <p:grpSpPr bwMode="auto">
          <a:xfrm>
            <a:off x="3613651" y="2496867"/>
            <a:ext cx="843454" cy="1094483"/>
            <a:chOff x="2849" y="1428"/>
            <a:chExt cx="779" cy="1007"/>
          </a:xfrm>
          <a:solidFill>
            <a:schemeClr val="bg1"/>
          </a:solidFill>
        </p:grpSpPr>
        <p:sp>
          <p:nvSpPr>
            <p:cNvPr id="32" name="Freeform 21"/>
            <p:cNvSpPr>
              <a:spLocks/>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33" name="Oval 22"/>
            <p:cNvSpPr>
              <a:spLocks noChangeArrowheads="1"/>
            </p:cNvSpPr>
            <p:nvPr/>
          </p:nvSpPr>
          <p:spPr bwMode="auto">
            <a:xfrm>
              <a:off x="3148" y="1428"/>
              <a:ext cx="189"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34" name="Group 36"/>
          <p:cNvGrpSpPr>
            <a:grpSpLocks/>
          </p:cNvGrpSpPr>
          <p:nvPr/>
        </p:nvGrpSpPr>
        <p:grpSpPr bwMode="auto">
          <a:xfrm>
            <a:off x="2798886" y="2496867"/>
            <a:ext cx="843454" cy="1094483"/>
            <a:chOff x="2097" y="1428"/>
            <a:chExt cx="779" cy="1007"/>
          </a:xfrm>
          <a:solidFill>
            <a:schemeClr val="bg1"/>
          </a:solidFill>
        </p:grpSpPr>
        <p:sp>
          <p:nvSpPr>
            <p:cNvPr id="35" name="Freeform 23"/>
            <p:cNvSpPr>
              <a:spLocks/>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36" name="Oval 24"/>
            <p:cNvSpPr>
              <a:spLocks noChangeArrowheads="1"/>
            </p:cNvSpPr>
            <p:nvPr/>
          </p:nvSpPr>
          <p:spPr bwMode="auto">
            <a:xfrm>
              <a:off x="2388" y="1428"/>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37" name="Group 31"/>
          <p:cNvGrpSpPr>
            <a:grpSpLocks/>
          </p:cNvGrpSpPr>
          <p:nvPr/>
        </p:nvGrpSpPr>
        <p:grpSpPr bwMode="auto">
          <a:xfrm>
            <a:off x="3229220" y="1643370"/>
            <a:ext cx="827675" cy="1094483"/>
            <a:chOff x="2494" y="642"/>
            <a:chExt cx="765" cy="1007"/>
          </a:xfrm>
          <a:solidFill>
            <a:schemeClr val="accent2"/>
          </a:solidFill>
        </p:grpSpPr>
        <p:sp>
          <p:nvSpPr>
            <p:cNvPr id="38" name="Freeform 25"/>
            <p:cNvSpPr>
              <a:spLocks/>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sp>
          <p:nvSpPr>
            <p:cNvPr id="39" name="Oval 26"/>
            <p:cNvSpPr>
              <a:spLocks noChangeArrowheads="1"/>
            </p:cNvSpPr>
            <p:nvPr/>
          </p:nvSpPr>
          <p:spPr bwMode="auto">
            <a:xfrm>
              <a:off x="2784" y="642"/>
              <a:ext cx="188" cy="187"/>
            </a:xfrm>
            <a:prstGeom prst="ellipse">
              <a:avLst/>
            </a:prstGeom>
            <a:grp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000000"/>
                </a:solidFill>
                <a:effectLst/>
                <a:uLnTx/>
                <a:uFillTx/>
                <a:latin typeface="Arial"/>
              </a:endParaRPr>
            </a:p>
          </p:txBody>
        </p:sp>
      </p:grpSp>
      <p:grpSp>
        <p:nvGrpSpPr>
          <p:cNvPr id="40" name="组合 39"/>
          <p:cNvGrpSpPr/>
          <p:nvPr/>
        </p:nvGrpSpPr>
        <p:grpSpPr>
          <a:xfrm>
            <a:off x="5777248" y="1628800"/>
            <a:ext cx="3677056" cy="871500"/>
            <a:chOff x="4639360" y="1628800"/>
            <a:chExt cx="3677056" cy="871500"/>
          </a:xfrm>
        </p:grpSpPr>
        <p:cxnSp>
          <p:nvCxnSpPr>
            <p:cNvPr id="41" name="直接连接符 40"/>
            <p:cNvCxnSpPr>
              <a:stCxn id="43" idx="7"/>
            </p:cNvCxnSpPr>
            <p:nvPr/>
          </p:nvCxnSpPr>
          <p:spPr>
            <a:xfrm>
              <a:off x="5510860" y="1628800"/>
              <a:ext cx="280555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4639360" y="1628800"/>
              <a:ext cx="902652" cy="871500"/>
              <a:chOff x="4639360" y="1628800"/>
              <a:chExt cx="902652" cy="871500"/>
            </a:xfrm>
          </p:grpSpPr>
          <p:sp>
            <p:nvSpPr>
              <p:cNvPr id="43" name="泪滴形 42"/>
              <p:cNvSpPr/>
              <p:nvPr/>
            </p:nvSpPr>
            <p:spPr>
              <a:xfrm>
                <a:off x="4639360" y="1628800"/>
                <a:ext cx="871500" cy="8715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TextBox 43"/>
              <p:cNvSpPr txBox="1"/>
              <p:nvPr/>
            </p:nvSpPr>
            <p:spPr>
              <a:xfrm>
                <a:off x="4677916" y="1876762"/>
                <a:ext cx="864096" cy="400110"/>
              </a:xfrm>
              <a:prstGeom prst="rect">
                <a:avLst/>
              </a:prstGeom>
              <a:noFill/>
            </p:spPr>
            <p:txBody>
              <a:bodyPr wrap="square" rtlCol="0">
                <a:spAutoFit/>
              </a:bodyPr>
              <a:lstStyle/>
              <a:p>
                <a:pPr algn="ctr"/>
                <a:r>
                  <a:rPr lang="en-US" altLang="zh-CN" sz="2000" b="1" dirty="0" smtClean="0">
                    <a:solidFill>
                      <a:srgbClr val="F8F8F8"/>
                    </a:solidFill>
                  </a:rPr>
                  <a:t>20%</a:t>
                </a:r>
                <a:endParaRPr lang="zh-CN" altLang="en-US" sz="2000" b="1" dirty="0">
                  <a:solidFill>
                    <a:srgbClr val="F8F8F8"/>
                  </a:solidFill>
                </a:endParaRPr>
              </a:p>
            </p:txBody>
          </p:sp>
        </p:grpSp>
      </p:grpSp>
      <p:grpSp>
        <p:nvGrpSpPr>
          <p:cNvPr id="45" name="组合 44"/>
          <p:cNvGrpSpPr/>
          <p:nvPr/>
        </p:nvGrpSpPr>
        <p:grpSpPr>
          <a:xfrm>
            <a:off x="5754378" y="3133564"/>
            <a:ext cx="3677056" cy="871500"/>
            <a:chOff x="4616490" y="3133564"/>
            <a:chExt cx="3677056" cy="871500"/>
          </a:xfrm>
        </p:grpSpPr>
        <p:cxnSp>
          <p:nvCxnSpPr>
            <p:cNvPr id="46" name="直接连接符 45"/>
            <p:cNvCxnSpPr/>
            <p:nvPr/>
          </p:nvCxnSpPr>
          <p:spPr>
            <a:xfrm>
              <a:off x="5487990" y="3133564"/>
              <a:ext cx="28055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4616490" y="3133564"/>
              <a:ext cx="886848" cy="871500"/>
              <a:chOff x="4616490" y="3133564"/>
              <a:chExt cx="886848" cy="871500"/>
            </a:xfrm>
          </p:grpSpPr>
          <p:sp>
            <p:nvSpPr>
              <p:cNvPr id="48" name="泪滴形 47"/>
              <p:cNvSpPr/>
              <p:nvPr/>
            </p:nvSpPr>
            <p:spPr>
              <a:xfrm>
                <a:off x="4616490" y="3133564"/>
                <a:ext cx="871500" cy="8715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4639242" y="3326773"/>
                <a:ext cx="864096" cy="400110"/>
              </a:xfrm>
              <a:prstGeom prst="rect">
                <a:avLst/>
              </a:prstGeom>
              <a:noFill/>
            </p:spPr>
            <p:txBody>
              <a:bodyPr wrap="square" rtlCol="0">
                <a:spAutoFit/>
              </a:bodyPr>
              <a:lstStyle/>
              <a:p>
                <a:pPr algn="ctr"/>
                <a:r>
                  <a:rPr lang="en-US" altLang="zh-CN" sz="2000" b="1" dirty="0">
                    <a:solidFill>
                      <a:srgbClr val="F8F8F8"/>
                    </a:solidFill>
                  </a:rPr>
                  <a:t>3</a:t>
                </a:r>
                <a:r>
                  <a:rPr lang="en-US" altLang="zh-CN" sz="2000" b="1" dirty="0" smtClean="0">
                    <a:solidFill>
                      <a:srgbClr val="F8F8F8"/>
                    </a:solidFill>
                  </a:rPr>
                  <a:t>0%</a:t>
                </a:r>
                <a:endParaRPr lang="zh-CN" altLang="en-US" sz="2000" b="1" dirty="0">
                  <a:solidFill>
                    <a:srgbClr val="F8F8F8"/>
                  </a:solidFill>
                </a:endParaRPr>
              </a:p>
            </p:txBody>
          </p:sp>
        </p:grpSp>
      </p:grpSp>
      <p:grpSp>
        <p:nvGrpSpPr>
          <p:cNvPr id="50" name="组合 49"/>
          <p:cNvGrpSpPr/>
          <p:nvPr/>
        </p:nvGrpSpPr>
        <p:grpSpPr>
          <a:xfrm>
            <a:off x="5765813" y="4564352"/>
            <a:ext cx="3665621" cy="871500"/>
            <a:chOff x="4627925" y="4564352"/>
            <a:chExt cx="3665621" cy="871500"/>
          </a:xfrm>
        </p:grpSpPr>
        <p:cxnSp>
          <p:nvCxnSpPr>
            <p:cNvPr id="51" name="直接连接符 50"/>
            <p:cNvCxnSpPr/>
            <p:nvPr/>
          </p:nvCxnSpPr>
          <p:spPr>
            <a:xfrm>
              <a:off x="5487990" y="4564352"/>
              <a:ext cx="28055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4627925" y="4564352"/>
              <a:ext cx="891217" cy="871500"/>
              <a:chOff x="4627925" y="4564352"/>
              <a:chExt cx="891217" cy="871500"/>
            </a:xfrm>
          </p:grpSpPr>
          <p:sp>
            <p:nvSpPr>
              <p:cNvPr id="53" name="泪滴形 52"/>
              <p:cNvSpPr/>
              <p:nvPr/>
            </p:nvSpPr>
            <p:spPr>
              <a:xfrm>
                <a:off x="4627925" y="4564352"/>
                <a:ext cx="871500" cy="8715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4655046" y="4800047"/>
                <a:ext cx="864096" cy="400110"/>
              </a:xfrm>
              <a:prstGeom prst="rect">
                <a:avLst/>
              </a:prstGeom>
              <a:noFill/>
            </p:spPr>
            <p:txBody>
              <a:bodyPr wrap="square" rtlCol="0">
                <a:spAutoFit/>
              </a:bodyPr>
              <a:lstStyle/>
              <a:p>
                <a:pPr algn="ctr"/>
                <a:r>
                  <a:rPr lang="en-US" altLang="zh-CN" sz="2000" b="1" dirty="0" smtClean="0">
                    <a:solidFill>
                      <a:srgbClr val="F8F8F8"/>
                    </a:solidFill>
                  </a:rPr>
                  <a:t>50%</a:t>
                </a:r>
                <a:endParaRPr lang="zh-CN" altLang="en-US" sz="2000" b="1" dirty="0">
                  <a:solidFill>
                    <a:srgbClr val="F8F8F8"/>
                  </a:solidFill>
                </a:endParaRPr>
              </a:p>
            </p:txBody>
          </p:sp>
        </p:grpSp>
      </p:grpSp>
      <p:sp>
        <p:nvSpPr>
          <p:cNvPr id="55" name="矩形 54"/>
          <p:cNvSpPr/>
          <p:nvPr/>
        </p:nvSpPr>
        <p:spPr>
          <a:xfrm>
            <a:off x="6713436" y="1677963"/>
            <a:ext cx="2740868" cy="646331"/>
          </a:xfrm>
          <a:prstGeom prst="rect">
            <a:avLst/>
          </a:prstGeom>
        </p:spPr>
        <p:txBody>
          <a:bodyPr wrap="square">
            <a:spAutoFit/>
          </a:bodyPr>
          <a:lstStyle/>
          <a:p>
            <a:pPr algn="ctr" fontAlgn="base">
              <a:spcBef>
                <a:spcPct val="0"/>
              </a:spcBef>
              <a:spcAft>
                <a:spcPct val="0"/>
              </a:spcAft>
              <a:defRPr/>
            </a:pPr>
            <a:r>
              <a:rPr lang="zh-CN" altLang="en-US" dirty="0">
                <a:solidFill>
                  <a:schemeClr val="tx2"/>
                </a:solidFill>
                <a:latin typeface="微软雅黑" pitchFamily="34" charset="-122"/>
                <a:ea typeface="微软雅黑" pitchFamily="34" charset="-122"/>
              </a:rPr>
              <a:t>单击此处添加文本</a:t>
            </a:r>
            <a:endParaRPr lang="en-US" altLang="zh-CN" dirty="0">
              <a:solidFill>
                <a:schemeClr val="tx2"/>
              </a:solidFill>
              <a:latin typeface="微软雅黑" pitchFamily="34" charset="-122"/>
              <a:ea typeface="微软雅黑" pitchFamily="34" charset="-122"/>
            </a:endParaRPr>
          </a:p>
          <a:p>
            <a:pPr algn="ctr" fontAlgn="base">
              <a:spcBef>
                <a:spcPct val="0"/>
              </a:spcBef>
              <a:spcAft>
                <a:spcPct val="0"/>
              </a:spcAft>
              <a:defRPr/>
            </a:pPr>
            <a:r>
              <a:rPr lang="zh-CN" altLang="en-US" dirty="0">
                <a:solidFill>
                  <a:schemeClr val="tx2"/>
                </a:solidFill>
                <a:latin typeface="微软雅黑" pitchFamily="34" charset="-122"/>
                <a:ea typeface="微软雅黑" pitchFamily="34" charset="-122"/>
              </a:rPr>
              <a:t>单击此处添加文本</a:t>
            </a:r>
          </a:p>
        </p:txBody>
      </p:sp>
      <p:sp>
        <p:nvSpPr>
          <p:cNvPr id="56" name="矩形 55"/>
          <p:cNvSpPr/>
          <p:nvPr/>
        </p:nvSpPr>
        <p:spPr>
          <a:xfrm>
            <a:off x="6690566" y="3203662"/>
            <a:ext cx="2740868" cy="646331"/>
          </a:xfrm>
          <a:prstGeom prst="rect">
            <a:avLst/>
          </a:prstGeom>
        </p:spPr>
        <p:txBody>
          <a:bodyPr wrap="square">
            <a:spAutoFit/>
          </a:bodyPr>
          <a:lstStyle/>
          <a:p>
            <a:pPr algn="ctr" fontAlgn="base">
              <a:spcBef>
                <a:spcPct val="0"/>
              </a:spcBef>
              <a:spcAft>
                <a:spcPct val="0"/>
              </a:spcAft>
              <a:defRPr/>
            </a:pPr>
            <a:r>
              <a:rPr lang="zh-CN" altLang="en-US" dirty="0">
                <a:solidFill>
                  <a:schemeClr val="tx2"/>
                </a:solidFill>
                <a:latin typeface="微软雅黑" pitchFamily="34" charset="-122"/>
                <a:ea typeface="微软雅黑" pitchFamily="34" charset="-122"/>
              </a:rPr>
              <a:t>单击此处添加文本</a:t>
            </a:r>
            <a:endParaRPr lang="en-US" altLang="zh-CN" dirty="0">
              <a:solidFill>
                <a:schemeClr val="tx2"/>
              </a:solidFill>
              <a:latin typeface="微软雅黑" pitchFamily="34" charset="-122"/>
              <a:ea typeface="微软雅黑" pitchFamily="34" charset="-122"/>
            </a:endParaRPr>
          </a:p>
          <a:p>
            <a:pPr algn="ctr" fontAlgn="base">
              <a:spcBef>
                <a:spcPct val="0"/>
              </a:spcBef>
              <a:spcAft>
                <a:spcPct val="0"/>
              </a:spcAft>
              <a:defRPr/>
            </a:pPr>
            <a:r>
              <a:rPr lang="zh-CN" altLang="en-US" dirty="0">
                <a:solidFill>
                  <a:schemeClr val="tx2"/>
                </a:solidFill>
                <a:latin typeface="微软雅黑" pitchFamily="34" charset="-122"/>
                <a:ea typeface="微软雅黑" pitchFamily="34" charset="-122"/>
              </a:rPr>
              <a:t>单击此处添加文本</a:t>
            </a:r>
          </a:p>
        </p:txBody>
      </p:sp>
      <p:sp>
        <p:nvSpPr>
          <p:cNvPr id="57" name="矩形 56"/>
          <p:cNvSpPr/>
          <p:nvPr/>
        </p:nvSpPr>
        <p:spPr>
          <a:xfrm>
            <a:off x="6721770" y="4618014"/>
            <a:ext cx="2740868" cy="646331"/>
          </a:xfrm>
          <a:prstGeom prst="rect">
            <a:avLst/>
          </a:prstGeom>
        </p:spPr>
        <p:txBody>
          <a:bodyPr wrap="square">
            <a:spAutoFit/>
          </a:bodyPr>
          <a:lstStyle/>
          <a:p>
            <a:pPr algn="ctr" fontAlgn="base">
              <a:spcBef>
                <a:spcPct val="0"/>
              </a:spcBef>
              <a:spcAft>
                <a:spcPct val="0"/>
              </a:spcAft>
              <a:defRPr/>
            </a:pPr>
            <a:r>
              <a:rPr lang="zh-CN" altLang="en-US" dirty="0">
                <a:solidFill>
                  <a:schemeClr val="tx2"/>
                </a:solidFill>
                <a:latin typeface="微软雅黑" pitchFamily="34" charset="-122"/>
                <a:ea typeface="微软雅黑" pitchFamily="34" charset="-122"/>
              </a:rPr>
              <a:t>单击此处添加文本</a:t>
            </a:r>
            <a:endParaRPr lang="en-US" altLang="zh-CN" dirty="0">
              <a:solidFill>
                <a:schemeClr val="tx2"/>
              </a:solidFill>
              <a:latin typeface="微软雅黑" pitchFamily="34" charset="-122"/>
              <a:ea typeface="微软雅黑" pitchFamily="34" charset="-122"/>
            </a:endParaRPr>
          </a:p>
          <a:p>
            <a:pPr algn="ctr" fontAlgn="base">
              <a:spcBef>
                <a:spcPct val="0"/>
              </a:spcBef>
              <a:spcAft>
                <a:spcPct val="0"/>
              </a:spcAft>
              <a:defRPr/>
            </a:pPr>
            <a:r>
              <a:rPr lang="zh-CN" altLang="en-US" dirty="0">
                <a:solidFill>
                  <a:schemeClr val="tx2"/>
                </a:solidFill>
                <a:latin typeface="微软雅黑" pitchFamily="34" charset="-122"/>
                <a:ea typeface="微软雅黑" pitchFamily="34" charset="-122"/>
              </a:rPr>
              <a:t>单击此处添加文本</a:t>
            </a:r>
          </a:p>
        </p:txBody>
      </p:sp>
      <p:sp>
        <p:nvSpPr>
          <p:cNvPr id="58" name="TextBox 57"/>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59" name="直接连接符 58"/>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60" name="组合 59"/>
          <p:cNvGrpSpPr/>
          <p:nvPr/>
        </p:nvGrpSpPr>
        <p:grpSpPr>
          <a:xfrm>
            <a:off x="153943" y="233850"/>
            <a:ext cx="1074018" cy="536250"/>
            <a:chOff x="4662492" y="2938459"/>
            <a:chExt cx="1119183" cy="558799"/>
          </a:xfrm>
        </p:grpSpPr>
        <p:sp>
          <p:nvSpPr>
            <p:cNvPr id="61"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339860258"/>
      </p:ext>
    </p:extLst>
  </p:cSld>
  <p:clrMapOvr>
    <a:masterClrMapping/>
  </p:clrMapOvr>
  <mc:AlternateContent xmlns:mc="http://schemas.openxmlformats.org/markup-compatibility/2006">
    <mc:Choice xmlns:p14="http://schemas.microsoft.com/office/powerpoint/2010/main" xmlns="" Requires="p14">
      <p:transition spd="slow" p14:dur="800" advTm="4876">
        <p14:pan dir="u"/>
      </p:transition>
    </mc:Choice>
    <mc:Fallback>
      <p:transition spd="slow" advTm="487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down)">
                                      <p:cBhvr>
                                        <p:cTn id="7" dur="300"/>
                                        <p:tgtEl>
                                          <p:spTgt spid="6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300"/>
                                        <p:tgtEl>
                                          <p:spTgt spid="5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8"/>
                                        </p:tgtEl>
                                        <p:attrNameLst>
                                          <p:attrName>style.visibility</p:attrName>
                                        </p:attrNameLst>
                                      </p:cBhvr>
                                      <p:to>
                                        <p:strVal val="visible"/>
                                      </p:to>
                                    </p:set>
                                    <p:anim calcmode="lin" valueType="num">
                                      <p:cBhvr>
                                        <p:cTn id="15" dur="3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58"/>
                                        </p:tgtEl>
                                        <p:attrNameLst>
                                          <p:attrName>ppt_y</p:attrName>
                                        </p:attrNameLst>
                                      </p:cBhvr>
                                      <p:tavLst>
                                        <p:tav tm="0">
                                          <p:val>
                                            <p:strVal val="#ppt_y"/>
                                          </p:val>
                                        </p:tav>
                                        <p:tav tm="100000">
                                          <p:val>
                                            <p:strVal val="#ppt_y"/>
                                          </p:val>
                                        </p:tav>
                                      </p:tavLst>
                                    </p:anim>
                                    <p:anim calcmode="lin" valueType="num">
                                      <p:cBhvr>
                                        <p:cTn id="17" dur="3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58"/>
                                        </p:tgtEl>
                                      </p:cBhvr>
                                    </p:animEffect>
                                  </p:childTnLst>
                                </p:cTn>
                              </p:par>
                            </p:childTnLst>
                          </p:cTn>
                        </p:par>
                        <p:par>
                          <p:cTn id="20" fill="hold">
                            <p:stCondLst>
                              <p:cond delay="108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1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nodeType="withEffect">
                                  <p:stCondLst>
                                    <p:cond delay="2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nodeType="withEffect">
                                  <p:stCondLst>
                                    <p:cond delay="3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nodeType="withEffect">
                                  <p:stCondLst>
                                    <p:cond delay="50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7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nodeType="withEffect">
                                  <p:stCondLst>
                                    <p:cond delay="90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ntr" presetSubtype="0" fill="hold" nodeType="withEffect">
                                  <p:stCondLst>
                                    <p:cond delay="10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nodeType="withEffect">
                                  <p:stCondLst>
                                    <p:cond delay="110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500"/>
                                        <p:tgtEl>
                                          <p:spTgt spid="37"/>
                                        </p:tgtEl>
                                      </p:cBhvr>
                                    </p:animEffect>
                                  </p:childTnLst>
                                </p:cTn>
                              </p:par>
                            </p:childTnLst>
                          </p:cTn>
                        </p:par>
                        <p:par>
                          <p:cTn id="51" fill="hold">
                            <p:stCondLst>
                              <p:cond delay="2680"/>
                            </p:stCondLst>
                            <p:childTnLst>
                              <p:par>
                                <p:cTn id="52" presetID="22" presetClass="entr" presetSubtype="8"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par>
                                <p:cTn id="55" presetID="22" presetClass="entr" presetSubtype="1" fill="hold" grpId="0" nodeType="withEffect">
                                  <p:stCondLst>
                                    <p:cond delay="200"/>
                                  </p:stCondLst>
                                  <p:childTnLst>
                                    <p:set>
                                      <p:cBhvr>
                                        <p:cTn id="56" dur="1" fill="hold">
                                          <p:stCondLst>
                                            <p:cond delay="0"/>
                                          </p:stCondLst>
                                        </p:cTn>
                                        <p:tgtEl>
                                          <p:spTgt spid="55"/>
                                        </p:tgtEl>
                                        <p:attrNameLst>
                                          <p:attrName>style.visibility</p:attrName>
                                        </p:attrNameLst>
                                      </p:cBhvr>
                                      <p:to>
                                        <p:strVal val="visible"/>
                                      </p:to>
                                    </p:set>
                                    <p:animEffect transition="in" filter="wipe(up)">
                                      <p:cBhvr>
                                        <p:cTn id="57" dur="500"/>
                                        <p:tgtEl>
                                          <p:spTgt spid="55"/>
                                        </p:tgtEl>
                                      </p:cBhvr>
                                    </p:animEffect>
                                  </p:childTnLst>
                                </p:cTn>
                              </p:par>
                              <p:par>
                                <p:cTn id="58" presetID="22" presetClass="entr" presetSubtype="8" fill="hold" nodeType="withEffect">
                                  <p:stCondLst>
                                    <p:cond delay="500"/>
                                  </p:stCondLst>
                                  <p:childTnLst>
                                    <p:set>
                                      <p:cBhvr>
                                        <p:cTn id="59" dur="1" fill="hold">
                                          <p:stCondLst>
                                            <p:cond delay="0"/>
                                          </p:stCondLst>
                                        </p:cTn>
                                        <p:tgtEl>
                                          <p:spTgt spid="45"/>
                                        </p:tgtEl>
                                        <p:attrNameLst>
                                          <p:attrName>style.visibility</p:attrName>
                                        </p:attrNameLst>
                                      </p:cBhvr>
                                      <p:to>
                                        <p:strVal val="visible"/>
                                      </p:to>
                                    </p:set>
                                    <p:animEffect transition="in" filter="wipe(left)">
                                      <p:cBhvr>
                                        <p:cTn id="60" dur="500"/>
                                        <p:tgtEl>
                                          <p:spTgt spid="45"/>
                                        </p:tgtEl>
                                      </p:cBhvr>
                                    </p:animEffect>
                                  </p:childTnLst>
                                </p:cTn>
                              </p:par>
                              <p:par>
                                <p:cTn id="61" presetID="22" presetClass="entr" presetSubtype="1" fill="hold" grpId="0" nodeType="withEffect">
                                  <p:stCondLst>
                                    <p:cond delay="600"/>
                                  </p:stCondLst>
                                  <p:childTnLst>
                                    <p:set>
                                      <p:cBhvr>
                                        <p:cTn id="62" dur="1" fill="hold">
                                          <p:stCondLst>
                                            <p:cond delay="0"/>
                                          </p:stCondLst>
                                        </p:cTn>
                                        <p:tgtEl>
                                          <p:spTgt spid="56"/>
                                        </p:tgtEl>
                                        <p:attrNameLst>
                                          <p:attrName>style.visibility</p:attrName>
                                        </p:attrNameLst>
                                      </p:cBhvr>
                                      <p:to>
                                        <p:strVal val="visible"/>
                                      </p:to>
                                    </p:set>
                                    <p:animEffect transition="in" filter="wipe(up)">
                                      <p:cBhvr>
                                        <p:cTn id="63" dur="500"/>
                                        <p:tgtEl>
                                          <p:spTgt spid="56"/>
                                        </p:tgtEl>
                                      </p:cBhvr>
                                    </p:animEffect>
                                  </p:childTnLst>
                                </p:cTn>
                              </p:par>
                              <p:par>
                                <p:cTn id="64" presetID="22" presetClass="entr" presetSubtype="8" fill="hold" nodeType="withEffect">
                                  <p:stCondLst>
                                    <p:cond delay="900"/>
                                  </p:stCondLst>
                                  <p:childTnLst>
                                    <p:set>
                                      <p:cBhvr>
                                        <p:cTn id="65" dur="1" fill="hold">
                                          <p:stCondLst>
                                            <p:cond delay="0"/>
                                          </p:stCondLst>
                                        </p:cTn>
                                        <p:tgtEl>
                                          <p:spTgt spid="50"/>
                                        </p:tgtEl>
                                        <p:attrNameLst>
                                          <p:attrName>style.visibility</p:attrName>
                                        </p:attrNameLst>
                                      </p:cBhvr>
                                      <p:to>
                                        <p:strVal val="visible"/>
                                      </p:to>
                                    </p:set>
                                    <p:animEffect transition="in" filter="wipe(left)">
                                      <p:cBhvr>
                                        <p:cTn id="66" dur="500"/>
                                        <p:tgtEl>
                                          <p:spTgt spid="50"/>
                                        </p:tgtEl>
                                      </p:cBhvr>
                                    </p:animEffect>
                                  </p:childTnLst>
                                </p:cTn>
                              </p:par>
                              <p:par>
                                <p:cTn id="67" presetID="22" presetClass="entr" presetSubtype="1" fill="hold" grpId="0" nodeType="withEffect">
                                  <p:stCondLst>
                                    <p:cond delay="1000"/>
                                  </p:stCondLst>
                                  <p:childTnLst>
                                    <p:set>
                                      <p:cBhvr>
                                        <p:cTn id="68" dur="1" fill="hold">
                                          <p:stCondLst>
                                            <p:cond delay="0"/>
                                          </p:stCondLst>
                                        </p:cTn>
                                        <p:tgtEl>
                                          <p:spTgt spid="57"/>
                                        </p:tgtEl>
                                        <p:attrNameLst>
                                          <p:attrName>style.visibility</p:attrName>
                                        </p:attrNameLst>
                                      </p:cBhvr>
                                      <p:to>
                                        <p:strVal val="visible"/>
                                      </p:to>
                                    </p:set>
                                    <p:animEffect transition="in" filter="wipe(up)">
                                      <p:cBhvr>
                                        <p:cTn id="6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264147" y="1464504"/>
            <a:ext cx="8247539" cy="397056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186613" y="562188"/>
            <a:ext cx="2093803" cy="213210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489869" y="3823930"/>
            <a:ext cx="2202322" cy="2227856"/>
          </a:xfrm>
          <a:prstGeom prst="rect">
            <a:avLst/>
          </a:prstGeom>
        </p:spPr>
      </p:pic>
      <p:sp>
        <p:nvSpPr>
          <p:cNvPr id="20" name="TextBox 19"/>
          <p:cNvSpPr txBox="1"/>
          <p:nvPr/>
        </p:nvSpPr>
        <p:spPr>
          <a:xfrm>
            <a:off x="3455547" y="2309571"/>
            <a:ext cx="5262979" cy="769441"/>
          </a:xfrm>
          <a:prstGeom prst="rect">
            <a:avLst/>
          </a:prstGeom>
          <a:noFill/>
        </p:spPr>
        <p:txBody>
          <a:bodyPr wrap="none" rtlCol="0">
            <a:spAutoFit/>
          </a:bodyPr>
          <a:lstStyle/>
          <a:p>
            <a:r>
              <a:rPr lang="zh-CN" altLang="en-US" sz="4400" b="1" dirty="0" smtClean="0">
                <a:solidFill>
                  <a:srgbClr val="FFFF00"/>
                </a:solidFill>
                <a:latin typeface="微软雅黑"/>
                <a:ea typeface="微软雅黑"/>
              </a:rPr>
              <a:t>请输入第一部分标题</a:t>
            </a:r>
            <a:endParaRPr lang="zh-CN" altLang="en-US" sz="4400" b="1" dirty="0">
              <a:solidFill>
                <a:srgbClr val="FFFF00"/>
              </a:solidFill>
              <a:latin typeface="微软雅黑"/>
              <a:ea typeface="微软雅黑"/>
            </a:endParaRPr>
          </a:p>
        </p:txBody>
      </p:sp>
      <p:sp>
        <p:nvSpPr>
          <p:cNvPr id="40" name="TextBox 39"/>
          <p:cNvSpPr txBox="1"/>
          <p:nvPr/>
        </p:nvSpPr>
        <p:spPr>
          <a:xfrm>
            <a:off x="3455548" y="3284984"/>
            <a:ext cx="5046434" cy="707886"/>
          </a:xfrm>
          <a:prstGeom prst="rect">
            <a:avLst/>
          </a:prstGeom>
          <a:noFill/>
        </p:spPr>
        <p:txBody>
          <a:bodyPr wrap="square" rtlCol="0">
            <a:spAutoFit/>
          </a:bodyPr>
          <a:lstStyle/>
          <a:p>
            <a:r>
              <a:rPr lang="zh-CN" altLang="en-US" sz="2000" dirty="0" smtClean="0">
                <a:solidFill>
                  <a:schemeClr val="accent4"/>
                </a:solidFill>
                <a:latin typeface="微软雅黑"/>
                <a:ea typeface="微软雅黑"/>
              </a:rPr>
              <a:t>章节导语。这里可以用几句话描述本章的主要内容，也能给观众思维一个缓冲的时间。</a:t>
            </a:r>
            <a:endParaRPr lang="zh-CN" altLang="en-US" sz="2000" dirty="0">
              <a:solidFill>
                <a:schemeClr val="accent4"/>
              </a:solidFill>
              <a:latin typeface="微软雅黑"/>
              <a:ea typeface="微软雅黑"/>
            </a:endParaRPr>
          </a:p>
        </p:txBody>
      </p:sp>
    </p:spTree>
    <p:extLst>
      <p:ext uri="{BB962C8B-B14F-4D97-AF65-F5344CB8AC3E}">
        <p14:creationId xmlns:p14="http://schemas.microsoft.com/office/powerpoint/2010/main" xmlns="" val="219940300"/>
      </p:ext>
    </p:extLst>
  </p:cSld>
  <p:clrMapOvr>
    <a:masterClrMapping/>
  </p:clrMapOvr>
  <mc:AlternateContent xmlns:mc="http://schemas.openxmlformats.org/markup-compatibility/2006">
    <mc:Choice xmlns:p14="http://schemas.microsoft.com/office/powerpoint/2010/main" xmlns="" Requires="p14">
      <p:transition spd="slow" p14:dur="1100" advTm="2985">
        <p14:switch dir="r"/>
      </p:transition>
    </mc:Choice>
    <mc:Fallback>
      <p:transition spd="slow" advTm="29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Effect transition="in" filter="fade">
                                      <p:cBhvr>
                                        <p:cTn id="20" dur="1000"/>
                                        <p:tgtEl>
                                          <p:spTgt spid="4"/>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 calcmode="lin" valueType="num">
                                      <p:cBhvr>
                                        <p:cTn id="26" dur="500" fill="hold"/>
                                        <p:tgtEl>
                                          <p:spTgt spid="20"/>
                                        </p:tgtEl>
                                        <p:attrNameLst>
                                          <p:attrName>style.rotation</p:attrName>
                                        </p:attrNameLst>
                                      </p:cBhvr>
                                      <p:tavLst>
                                        <p:tav tm="0">
                                          <p:val>
                                            <p:fltVal val="90"/>
                                          </p:val>
                                        </p:tav>
                                        <p:tav tm="100000">
                                          <p:val>
                                            <p:fltVal val="0"/>
                                          </p:val>
                                        </p:tav>
                                      </p:tavLst>
                                    </p:anim>
                                    <p:animEffect transition="in" filter="fade">
                                      <p:cBhvr>
                                        <p:cTn id="27" dur="500"/>
                                        <p:tgtEl>
                                          <p:spTgt spid="2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90"/>
                                          </p:val>
                                        </p:tav>
                                        <p:tav tm="100000">
                                          <p:val>
                                            <p:fltVal val="0"/>
                                          </p:val>
                                        </p:tav>
                                      </p:tavLst>
                                    </p:anim>
                                    <p:animEffect transition="in" filter="fade">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4"/>
          <p:cNvSpPr>
            <a:spLocks noChangeAspect="1" noChangeArrowheads="1" noTextEdit="1"/>
          </p:cNvSpPr>
          <p:nvPr/>
        </p:nvSpPr>
        <p:spPr bwMode="auto">
          <a:xfrm>
            <a:off x="2059444" y="3113424"/>
            <a:ext cx="7673975" cy="108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
          <p:cNvSpPr>
            <a:spLocks/>
          </p:cNvSpPr>
          <p:nvPr/>
        </p:nvSpPr>
        <p:spPr bwMode="auto">
          <a:xfrm>
            <a:off x="3950157" y="3696037"/>
            <a:ext cx="1035050" cy="415925"/>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7"/>
          <p:cNvSpPr>
            <a:spLocks/>
          </p:cNvSpPr>
          <p:nvPr/>
        </p:nvSpPr>
        <p:spPr bwMode="auto">
          <a:xfrm>
            <a:off x="3535819" y="3113424"/>
            <a:ext cx="1865313" cy="749300"/>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8"/>
          <p:cNvSpPr>
            <a:spLocks/>
          </p:cNvSpPr>
          <p:nvPr/>
        </p:nvSpPr>
        <p:spPr bwMode="auto">
          <a:xfrm>
            <a:off x="6907669" y="3694449"/>
            <a:ext cx="1036638" cy="419100"/>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solidFill>
            <a:schemeClr val="tx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
          <p:cNvSpPr>
            <a:spLocks/>
          </p:cNvSpPr>
          <p:nvPr/>
        </p:nvSpPr>
        <p:spPr bwMode="auto">
          <a:xfrm>
            <a:off x="6493332" y="3118187"/>
            <a:ext cx="1860550" cy="749300"/>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0"/>
          <p:cNvSpPr>
            <a:spLocks/>
          </p:cNvSpPr>
          <p:nvPr/>
        </p:nvSpPr>
        <p:spPr bwMode="auto">
          <a:xfrm>
            <a:off x="2475369" y="3210262"/>
            <a:ext cx="1036638" cy="417513"/>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1"/>
          <p:cNvSpPr>
            <a:spLocks/>
          </p:cNvSpPr>
          <p:nvPr/>
        </p:nvSpPr>
        <p:spPr bwMode="auto">
          <a:xfrm>
            <a:off x="2059444" y="3459499"/>
            <a:ext cx="1860550" cy="749300"/>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2"/>
          <p:cNvSpPr>
            <a:spLocks/>
          </p:cNvSpPr>
          <p:nvPr/>
        </p:nvSpPr>
        <p:spPr bwMode="auto">
          <a:xfrm>
            <a:off x="5436057" y="3213437"/>
            <a:ext cx="1036638" cy="417513"/>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solidFill>
            <a:schemeClr val="bg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p:cNvSpPr>
          <p:nvPr/>
        </p:nvSpPr>
        <p:spPr bwMode="auto">
          <a:xfrm>
            <a:off x="5016957" y="3462674"/>
            <a:ext cx="1862138" cy="752475"/>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4"/>
          <p:cNvSpPr>
            <a:spLocks/>
          </p:cNvSpPr>
          <p:nvPr/>
        </p:nvSpPr>
        <p:spPr bwMode="auto">
          <a:xfrm>
            <a:off x="8399919" y="3222962"/>
            <a:ext cx="1031875" cy="417513"/>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5"/>
          <p:cNvSpPr>
            <a:spLocks/>
          </p:cNvSpPr>
          <p:nvPr/>
        </p:nvSpPr>
        <p:spPr bwMode="auto">
          <a:xfrm>
            <a:off x="7971294" y="3464262"/>
            <a:ext cx="1858963" cy="749300"/>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solidFill>
            <a:schemeClr val="tx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TextBox 43"/>
          <p:cNvSpPr txBox="1"/>
          <p:nvPr/>
        </p:nvSpPr>
        <p:spPr>
          <a:xfrm>
            <a:off x="2337106" y="1590258"/>
            <a:ext cx="1210588" cy="400110"/>
          </a:xfrm>
          <a:prstGeom prst="rect">
            <a:avLst/>
          </a:prstGeom>
          <a:noFill/>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45" name="TextBox 44"/>
          <p:cNvSpPr txBox="1"/>
          <p:nvPr/>
        </p:nvSpPr>
        <p:spPr>
          <a:xfrm>
            <a:off x="1846858" y="1920222"/>
            <a:ext cx="2039937" cy="584775"/>
          </a:xfrm>
          <a:prstGeom prst="rect">
            <a:avLst/>
          </a:prstGeom>
          <a:noFill/>
        </p:spPr>
        <p:txBody>
          <a:bodyPr wrap="square" rtlCol="0">
            <a:spAutoFit/>
          </a:bodyPr>
          <a:lstStyle/>
          <a:p>
            <a:pPr algn="r"/>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pPr algn="r"/>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nvGrpSpPr>
          <p:cNvPr id="46" name="组合 45"/>
          <p:cNvGrpSpPr/>
          <p:nvPr/>
        </p:nvGrpSpPr>
        <p:grpSpPr>
          <a:xfrm>
            <a:off x="2071319" y="2504997"/>
            <a:ext cx="1815476" cy="813453"/>
            <a:chOff x="1993900" y="1247395"/>
            <a:chExt cx="1815476" cy="813453"/>
          </a:xfrm>
        </p:grpSpPr>
        <p:cxnSp>
          <p:nvCxnSpPr>
            <p:cNvPr id="47" name="直接连接符 46"/>
            <p:cNvCxnSpPr/>
            <p:nvPr/>
          </p:nvCxnSpPr>
          <p:spPr bwMode="auto">
            <a:xfrm>
              <a:off x="1993900" y="1247395"/>
              <a:ext cx="181547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48" name="直接连接符 47"/>
            <p:cNvCxnSpPr/>
            <p:nvPr/>
          </p:nvCxnSpPr>
          <p:spPr bwMode="auto">
            <a:xfrm flipH="1">
              <a:off x="2901638" y="1252158"/>
              <a:ext cx="1" cy="808690"/>
            </a:xfrm>
            <a:prstGeom prst="line">
              <a:avLst/>
            </a:prstGeom>
            <a:solidFill>
              <a:schemeClr val="accent1"/>
            </a:solidFill>
            <a:ln w="9525" cap="flat" cmpd="sng" algn="ctr">
              <a:solidFill>
                <a:schemeClr val="tx2"/>
              </a:solidFill>
              <a:prstDash val="dash"/>
              <a:round/>
              <a:headEnd type="none" w="med" len="med"/>
              <a:tailEnd type="oval"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49" name="TextBox 48"/>
          <p:cNvSpPr txBox="1"/>
          <p:nvPr/>
        </p:nvSpPr>
        <p:spPr>
          <a:xfrm>
            <a:off x="3857147" y="4784720"/>
            <a:ext cx="1210588" cy="400110"/>
          </a:xfrm>
          <a:prstGeom prst="rect">
            <a:avLst/>
          </a:prstGeom>
          <a:noFill/>
          <a:ln>
            <a:noFill/>
          </a:ln>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50" name="TextBox 49"/>
          <p:cNvSpPr txBox="1"/>
          <p:nvPr/>
        </p:nvSpPr>
        <p:spPr>
          <a:xfrm>
            <a:off x="3366899" y="5114684"/>
            <a:ext cx="2039937" cy="584775"/>
          </a:xfrm>
          <a:prstGeom prst="rect">
            <a:avLst/>
          </a:prstGeom>
          <a:noFill/>
          <a:ln>
            <a:noFill/>
          </a:ln>
        </p:spPr>
        <p:txBody>
          <a:bodyPr wrap="square" rtlCol="0">
            <a:spAutoFit/>
          </a:bodyPr>
          <a:lstStyle/>
          <a:p>
            <a:pPr algn="r"/>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pPr algn="r"/>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nvGrpSpPr>
          <p:cNvPr id="51" name="组合 50"/>
          <p:cNvGrpSpPr/>
          <p:nvPr/>
        </p:nvGrpSpPr>
        <p:grpSpPr>
          <a:xfrm flipV="1">
            <a:off x="3591360" y="4000403"/>
            <a:ext cx="1815476" cy="813453"/>
            <a:chOff x="1993900" y="1247395"/>
            <a:chExt cx="1815476" cy="813453"/>
          </a:xfrm>
        </p:grpSpPr>
        <p:cxnSp>
          <p:nvCxnSpPr>
            <p:cNvPr id="52" name="直接连接符 51"/>
            <p:cNvCxnSpPr/>
            <p:nvPr/>
          </p:nvCxnSpPr>
          <p:spPr bwMode="auto">
            <a:xfrm>
              <a:off x="1993900" y="1247395"/>
              <a:ext cx="181547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3" name="直接连接符 52"/>
            <p:cNvCxnSpPr/>
            <p:nvPr/>
          </p:nvCxnSpPr>
          <p:spPr bwMode="auto">
            <a:xfrm flipH="1">
              <a:off x="2901638" y="1252158"/>
              <a:ext cx="1" cy="808690"/>
            </a:xfrm>
            <a:prstGeom prst="line">
              <a:avLst/>
            </a:prstGeom>
            <a:solidFill>
              <a:schemeClr val="accent1"/>
            </a:solidFill>
            <a:ln w="9525" cap="flat" cmpd="sng" algn="ctr">
              <a:solidFill>
                <a:schemeClr val="tx2"/>
              </a:solidFill>
              <a:prstDash val="dash"/>
              <a:round/>
              <a:headEnd type="none" w="med" len="med"/>
              <a:tailEnd type="oval"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54" name="TextBox 53"/>
          <p:cNvSpPr txBox="1"/>
          <p:nvPr/>
        </p:nvSpPr>
        <p:spPr>
          <a:xfrm>
            <a:off x="5317813" y="1590258"/>
            <a:ext cx="1210588" cy="400110"/>
          </a:xfrm>
          <a:prstGeom prst="rect">
            <a:avLst/>
          </a:prstGeom>
          <a:noFill/>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55" name="TextBox 54"/>
          <p:cNvSpPr txBox="1"/>
          <p:nvPr/>
        </p:nvSpPr>
        <p:spPr>
          <a:xfrm>
            <a:off x="4827565" y="1920222"/>
            <a:ext cx="2039937" cy="584775"/>
          </a:xfrm>
          <a:prstGeom prst="rect">
            <a:avLst/>
          </a:prstGeom>
          <a:noFill/>
        </p:spPr>
        <p:txBody>
          <a:bodyPr wrap="square" rtlCol="0">
            <a:spAutoFit/>
          </a:bodyPr>
          <a:lstStyle/>
          <a:p>
            <a:pPr algn="r"/>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pPr algn="r"/>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nvGrpSpPr>
          <p:cNvPr id="56" name="组合 55"/>
          <p:cNvGrpSpPr/>
          <p:nvPr/>
        </p:nvGrpSpPr>
        <p:grpSpPr>
          <a:xfrm>
            <a:off x="5052026" y="2504997"/>
            <a:ext cx="1815476" cy="813453"/>
            <a:chOff x="1993900" y="1247395"/>
            <a:chExt cx="1815476" cy="813453"/>
          </a:xfrm>
        </p:grpSpPr>
        <p:cxnSp>
          <p:nvCxnSpPr>
            <p:cNvPr id="57" name="直接连接符 56"/>
            <p:cNvCxnSpPr/>
            <p:nvPr/>
          </p:nvCxnSpPr>
          <p:spPr bwMode="auto">
            <a:xfrm>
              <a:off x="1993900" y="1247395"/>
              <a:ext cx="181547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8" name="直接连接符 57"/>
            <p:cNvCxnSpPr/>
            <p:nvPr/>
          </p:nvCxnSpPr>
          <p:spPr bwMode="auto">
            <a:xfrm flipH="1">
              <a:off x="2901638" y="1252158"/>
              <a:ext cx="1" cy="808690"/>
            </a:xfrm>
            <a:prstGeom prst="line">
              <a:avLst/>
            </a:prstGeom>
            <a:solidFill>
              <a:schemeClr val="accent1"/>
            </a:solidFill>
            <a:ln w="9525" cap="flat" cmpd="sng" algn="ctr">
              <a:solidFill>
                <a:schemeClr val="tx2"/>
              </a:solidFill>
              <a:prstDash val="dash"/>
              <a:round/>
              <a:headEnd type="none" w="med" len="med"/>
              <a:tailEnd type="oval"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59" name="TextBox 58"/>
          <p:cNvSpPr txBox="1"/>
          <p:nvPr/>
        </p:nvSpPr>
        <p:spPr>
          <a:xfrm>
            <a:off x="6766602" y="4784720"/>
            <a:ext cx="1210588" cy="400110"/>
          </a:xfrm>
          <a:prstGeom prst="rect">
            <a:avLst/>
          </a:prstGeom>
          <a:noFill/>
          <a:ln>
            <a:noFill/>
          </a:ln>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60" name="TextBox 59"/>
          <p:cNvSpPr txBox="1"/>
          <p:nvPr/>
        </p:nvSpPr>
        <p:spPr>
          <a:xfrm>
            <a:off x="6276354" y="5114684"/>
            <a:ext cx="2039937" cy="584775"/>
          </a:xfrm>
          <a:prstGeom prst="rect">
            <a:avLst/>
          </a:prstGeom>
          <a:noFill/>
          <a:ln>
            <a:noFill/>
          </a:ln>
        </p:spPr>
        <p:txBody>
          <a:bodyPr wrap="square" rtlCol="0">
            <a:spAutoFit/>
          </a:bodyPr>
          <a:lstStyle/>
          <a:p>
            <a:pPr algn="r"/>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pPr algn="r"/>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nvGrpSpPr>
          <p:cNvPr id="61" name="组合 60"/>
          <p:cNvGrpSpPr/>
          <p:nvPr/>
        </p:nvGrpSpPr>
        <p:grpSpPr>
          <a:xfrm flipV="1">
            <a:off x="6500815" y="4000403"/>
            <a:ext cx="1815476" cy="813453"/>
            <a:chOff x="1993900" y="1247395"/>
            <a:chExt cx="1815476" cy="813453"/>
          </a:xfrm>
        </p:grpSpPr>
        <p:cxnSp>
          <p:nvCxnSpPr>
            <p:cNvPr id="62" name="直接连接符 61"/>
            <p:cNvCxnSpPr/>
            <p:nvPr/>
          </p:nvCxnSpPr>
          <p:spPr bwMode="auto">
            <a:xfrm>
              <a:off x="1993900" y="1247395"/>
              <a:ext cx="181547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63" name="直接连接符 62"/>
            <p:cNvCxnSpPr/>
            <p:nvPr/>
          </p:nvCxnSpPr>
          <p:spPr bwMode="auto">
            <a:xfrm flipH="1">
              <a:off x="2901638" y="1252158"/>
              <a:ext cx="1" cy="808690"/>
            </a:xfrm>
            <a:prstGeom prst="line">
              <a:avLst/>
            </a:prstGeom>
            <a:solidFill>
              <a:schemeClr val="accent1"/>
            </a:solidFill>
            <a:ln w="9525" cap="flat" cmpd="sng" algn="ctr">
              <a:solidFill>
                <a:schemeClr val="tx2"/>
              </a:solidFill>
              <a:prstDash val="dash"/>
              <a:round/>
              <a:headEnd type="none" w="med" len="med"/>
              <a:tailEnd type="oval"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64" name="TextBox 63"/>
          <p:cNvSpPr txBox="1"/>
          <p:nvPr/>
        </p:nvSpPr>
        <p:spPr>
          <a:xfrm>
            <a:off x="8262894" y="1590258"/>
            <a:ext cx="1210588" cy="400110"/>
          </a:xfrm>
          <a:prstGeom prst="rect">
            <a:avLst/>
          </a:prstGeom>
          <a:noFill/>
        </p:spPr>
        <p:txBody>
          <a:bodyPr wrap="none" rtlCol="0">
            <a:spAutoFit/>
          </a:bodyPr>
          <a:lstStyle/>
          <a:p>
            <a:r>
              <a:rPr lang="zh-CN" altLang="en-US" sz="2000" dirty="0" smtClean="0">
                <a:solidFill>
                  <a:schemeClr val="tx2"/>
                </a:solidFill>
                <a:latin typeface="+mj-ea"/>
                <a:ea typeface="+mj-ea"/>
              </a:rPr>
              <a:t>您的标题</a:t>
            </a:r>
            <a:endParaRPr lang="zh-CN" altLang="en-US" sz="2000" dirty="0">
              <a:solidFill>
                <a:schemeClr val="tx2"/>
              </a:solidFill>
              <a:latin typeface="+mj-ea"/>
              <a:ea typeface="+mj-ea"/>
            </a:endParaRPr>
          </a:p>
        </p:txBody>
      </p:sp>
      <p:sp>
        <p:nvSpPr>
          <p:cNvPr id="65" name="TextBox 64"/>
          <p:cNvSpPr txBox="1"/>
          <p:nvPr/>
        </p:nvSpPr>
        <p:spPr>
          <a:xfrm>
            <a:off x="7772646" y="1920222"/>
            <a:ext cx="2039937" cy="584775"/>
          </a:xfrm>
          <a:prstGeom prst="rect">
            <a:avLst/>
          </a:prstGeom>
          <a:noFill/>
        </p:spPr>
        <p:txBody>
          <a:bodyPr wrap="square" rtlCol="0">
            <a:spAutoFit/>
          </a:bodyPr>
          <a:lstStyle/>
          <a:p>
            <a:pPr algn="r"/>
            <a:r>
              <a:rPr lang="zh-CN" altLang="en-US" sz="1600" dirty="0" smtClean="0">
                <a:solidFill>
                  <a:schemeClr val="tx2"/>
                </a:solidFill>
                <a:latin typeface="+mn-ea"/>
                <a:ea typeface="+mn-ea"/>
              </a:rPr>
              <a:t>输入您的文字内容</a:t>
            </a:r>
            <a:endParaRPr lang="en-US" altLang="zh-CN" sz="1600" dirty="0" smtClean="0">
              <a:solidFill>
                <a:schemeClr val="tx2"/>
              </a:solidFill>
              <a:latin typeface="+mn-ea"/>
              <a:ea typeface="+mn-ea"/>
            </a:endParaRPr>
          </a:p>
          <a:p>
            <a:pPr algn="r"/>
            <a:r>
              <a:rPr lang="zh-CN" altLang="en-US" sz="1600" dirty="0">
                <a:solidFill>
                  <a:schemeClr val="tx2"/>
                </a:solidFill>
                <a:latin typeface="+mn-ea"/>
                <a:ea typeface="+mn-ea"/>
              </a:rPr>
              <a:t>输入您的文字</a:t>
            </a:r>
            <a:r>
              <a:rPr lang="zh-CN" altLang="en-US" sz="1600" dirty="0" smtClean="0">
                <a:solidFill>
                  <a:schemeClr val="tx2"/>
                </a:solidFill>
                <a:latin typeface="+mn-ea"/>
                <a:ea typeface="+mn-ea"/>
              </a:rPr>
              <a:t>内容</a:t>
            </a:r>
            <a:endParaRPr lang="zh-CN" altLang="en-US" sz="1600" dirty="0">
              <a:solidFill>
                <a:schemeClr val="tx2"/>
              </a:solidFill>
              <a:latin typeface="+mn-ea"/>
              <a:ea typeface="+mn-ea"/>
            </a:endParaRPr>
          </a:p>
        </p:txBody>
      </p:sp>
      <p:grpSp>
        <p:nvGrpSpPr>
          <p:cNvPr id="66" name="组合 65"/>
          <p:cNvGrpSpPr/>
          <p:nvPr/>
        </p:nvGrpSpPr>
        <p:grpSpPr>
          <a:xfrm>
            <a:off x="7997107" y="2504997"/>
            <a:ext cx="1815476" cy="813453"/>
            <a:chOff x="1993900" y="1247395"/>
            <a:chExt cx="1815476" cy="813453"/>
          </a:xfrm>
        </p:grpSpPr>
        <p:cxnSp>
          <p:nvCxnSpPr>
            <p:cNvPr id="67" name="直接连接符 66"/>
            <p:cNvCxnSpPr/>
            <p:nvPr/>
          </p:nvCxnSpPr>
          <p:spPr bwMode="auto">
            <a:xfrm>
              <a:off x="1993900" y="1247395"/>
              <a:ext cx="181547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68" name="直接连接符 67"/>
            <p:cNvCxnSpPr/>
            <p:nvPr/>
          </p:nvCxnSpPr>
          <p:spPr bwMode="auto">
            <a:xfrm flipH="1">
              <a:off x="2901638" y="1252158"/>
              <a:ext cx="1" cy="808690"/>
            </a:xfrm>
            <a:prstGeom prst="line">
              <a:avLst/>
            </a:prstGeom>
            <a:solidFill>
              <a:schemeClr val="accent1"/>
            </a:solidFill>
            <a:ln w="9525" cap="flat" cmpd="sng" algn="ctr">
              <a:solidFill>
                <a:schemeClr val="tx2"/>
              </a:solidFill>
              <a:prstDash val="dash"/>
              <a:round/>
              <a:headEnd type="none" w="med" len="med"/>
              <a:tailEnd type="oval"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73" name="TextBox 72"/>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74" name="直接连接符 73"/>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75" name="组合 74"/>
          <p:cNvGrpSpPr/>
          <p:nvPr/>
        </p:nvGrpSpPr>
        <p:grpSpPr>
          <a:xfrm>
            <a:off x="153943" y="233850"/>
            <a:ext cx="1074018" cy="536250"/>
            <a:chOff x="4662492" y="2938459"/>
            <a:chExt cx="1119183" cy="558799"/>
          </a:xfrm>
        </p:grpSpPr>
        <p:sp>
          <p:nvSpPr>
            <p:cNvPr id="76"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774695654"/>
      </p:ext>
    </p:extLst>
  </p:cSld>
  <p:clrMapOvr>
    <a:masterClrMapping/>
  </p:clrMapOvr>
  <mc:AlternateContent xmlns:mc="http://schemas.openxmlformats.org/markup-compatibility/2006">
    <mc:Choice xmlns:p14="http://schemas.microsoft.com/office/powerpoint/2010/main" xmlns="" Requires="p14">
      <p:transition spd="slow" p14:dur="800" advTm="6937">
        <p14:pan dir="u"/>
      </p:transition>
    </mc:Choice>
    <mc:Fallback>
      <p:transition spd="slow" advTm="69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down)">
                                      <p:cBhvr>
                                        <p:cTn id="7" dur="300"/>
                                        <p:tgtEl>
                                          <p:spTgt spid="75"/>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left)">
                                      <p:cBhvr>
                                        <p:cTn id="11" dur="300"/>
                                        <p:tgtEl>
                                          <p:spTgt spid="7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3"/>
                                        </p:tgtEl>
                                        <p:attrNameLst>
                                          <p:attrName>style.visibility</p:attrName>
                                        </p:attrNameLst>
                                      </p:cBhvr>
                                      <p:to>
                                        <p:strVal val="visible"/>
                                      </p:to>
                                    </p:set>
                                    <p:anim calcmode="lin" valueType="num">
                                      <p:cBhvr>
                                        <p:cTn id="15" dur="3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73"/>
                                        </p:tgtEl>
                                        <p:attrNameLst>
                                          <p:attrName>ppt_y</p:attrName>
                                        </p:attrNameLst>
                                      </p:cBhvr>
                                      <p:tavLst>
                                        <p:tav tm="0">
                                          <p:val>
                                            <p:strVal val="#ppt_y"/>
                                          </p:val>
                                        </p:tav>
                                        <p:tav tm="100000">
                                          <p:val>
                                            <p:strVal val="#ppt_y"/>
                                          </p:val>
                                        </p:tav>
                                      </p:tavLst>
                                    </p:anim>
                                    <p:anim calcmode="lin" valueType="num">
                                      <p:cBhvr>
                                        <p:cTn id="17" dur="3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73"/>
                                        </p:tgtEl>
                                      </p:cBhvr>
                                    </p:animEffect>
                                  </p:childTnLst>
                                </p:cTn>
                              </p:par>
                            </p:childTnLst>
                          </p:cTn>
                        </p:par>
                        <p:par>
                          <p:cTn id="20" fill="hold">
                            <p:stCondLst>
                              <p:cond delay="1080"/>
                            </p:stCondLst>
                            <p:childTnLst>
                              <p:par>
                                <p:cTn id="21" presetID="22" presetClass="entr" presetSubtype="8"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300"/>
                                        <p:tgtEl>
                                          <p:spTgt spid="39"/>
                                        </p:tgtEl>
                                      </p:cBhvr>
                                    </p:animEffect>
                                  </p:childTnLst>
                                </p:cTn>
                              </p:par>
                            </p:childTnLst>
                          </p:cTn>
                        </p:par>
                        <p:par>
                          <p:cTn id="24" fill="hold">
                            <p:stCondLst>
                              <p:cond delay="138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300"/>
                                        <p:tgtEl>
                                          <p:spTgt spid="35"/>
                                        </p:tgtEl>
                                      </p:cBhvr>
                                    </p:animEffect>
                                  </p:childTnLst>
                                </p:cTn>
                              </p:par>
                            </p:childTnLst>
                          </p:cTn>
                        </p:par>
                        <p:par>
                          <p:cTn id="28" fill="hold">
                            <p:stCondLst>
                              <p:cond delay="1680"/>
                            </p:stCondLst>
                            <p:childTnLst>
                              <p:par>
                                <p:cTn id="29" presetID="22" presetClass="entr" presetSubtype="8"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300"/>
                                        <p:tgtEl>
                                          <p:spTgt spid="41"/>
                                        </p:tgtEl>
                                      </p:cBhvr>
                                    </p:animEffect>
                                  </p:childTnLst>
                                </p:cTn>
                              </p:par>
                            </p:childTnLst>
                          </p:cTn>
                        </p:par>
                        <p:par>
                          <p:cTn id="32" fill="hold">
                            <p:stCondLst>
                              <p:cond delay="1980"/>
                            </p:stCondLst>
                            <p:childTnLst>
                              <p:par>
                                <p:cTn id="33" presetID="2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300"/>
                                        <p:tgtEl>
                                          <p:spTgt spid="37"/>
                                        </p:tgtEl>
                                      </p:cBhvr>
                                    </p:animEffect>
                                  </p:childTnLst>
                                </p:cTn>
                              </p:par>
                            </p:childTnLst>
                          </p:cTn>
                        </p:par>
                        <p:par>
                          <p:cTn id="36" fill="hold">
                            <p:stCondLst>
                              <p:cond delay="2280"/>
                            </p:stCondLst>
                            <p:childTnLst>
                              <p:par>
                                <p:cTn id="37" presetID="22" presetClass="entr" presetSubtype="8"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300"/>
                                        <p:tgtEl>
                                          <p:spTgt spid="43"/>
                                        </p:tgtEl>
                                      </p:cBhvr>
                                    </p:animEffect>
                                  </p:childTnLst>
                                </p:cTn>
                              </p:par>
                            </p:childTnLst>
                          </p:cTn>
                        </p:par>
                        <p:par>
                          <p:cTn id="40" fill="hold">
                            <p:stCondLst>
                              <p:cond delay="2580"/>
                            </p:stCondLst>
                            <p:childTnLst>
                              <p:par>
                                <p:cTn id="41" presetID="47"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anim calcmode="lin" valueType="num">
                                      <p:cBhvr>
                                        <p:cTn id="44" dur="500" fill="hold"/>
                                        <p:tgtEl>
                                          <p:spTgt spid="38"/>
                                        </p:tgtEl>
                                        <p:attrNameLst>
                                          <p:attrName>ppt_x</p:attrName>
                                        </p:attrNameLst>
                                      </p:cBhvr>
                                      <p:tavLst>
                                        <p:tav tm="0">
                                          <p:val>
                                            <p:strVal val="#ppt_x"/>
                                          </p:val>
                                        </p:tav>
                                        <p:tav tm="100000">
                                          <p:val>
                                            <p:strVal val="#ppt_x"/>
                                          </p:val>
                                        </p:tav>
                                      </p:tavLst>
                                    </p:anim>
                                    <p:anim calcmode="lin" valueType="num">
                                      <p:cBhvr>
                                        <p:cTn id="45" dur="500" fill="hold"/>
                                        <p:tgtEl>
                                          <p:spTgt spid="38"/>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anim calcmode="lin" valueType="num">
                                      <p:cBhvr>
                                        <p:cTn id="54" dur="500" fill="hold"/>
                                        <p:tgtEl>
                                          <p:spTgt spid="45"/>
                                        </p:tgtEl>
                                        <p:attrNameLst>
                                          <p:attrName>ppt_x</p:attrName>
                                        </p:attrNameLst>
                                      </p:cBhvr>
                                      <p:tavLst>
                                        <p:tav tm="0">
                                          <p:val>
                                            <p:strVal val="#ppt_x"/>
                                          </p:val>
                                        </p:tav>
                                        <p:tav tm="100000">
                                          <p:val>
                                            <p:strVal val="#ppt_x"/>
                                          </p:val>
                                        </p:tav>
                                      </p:tavLst>
                                    </p:anim>
                                    <p:anim calcmode="lin" valueType="num">
                                      <p:cBhvr>
                                        <p:cTn id="55" dur="500" fill="hold"/>
                                        <p:tgtEl>
                                          <p:spTgt spid="4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ppt_x</p:attrName>
                                        </p:attrNameLst>
                                      </p:cBhvr>
                                      <p:tavLst>
                                        <p:tav tm="0">
                                          <p:val>
                                            <p:strVal val="#ppt_x"/>
                                          </p:val>
                                        </p:tav>
                                        <p:tav tm="100000">
                                          <p:val>
                                            <p:strVal val="#ppt_x"/>
                                          </p:val>
                                        </p:tav>
                                      </p:tavLst>
                                    </p:anim>
                                    <p:anim calcmode="lin" valueType="num">
                                      <p:cBhvr>
                                        <p:cTn id="60" dur="5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3080"/>
                            </p:stCondLst>
                            <p:childTnLst>
                              <p:par>
                                <p:cTn id="62" presetID="42" presetClass="entr" presetSubtype="0" fill="hold" grpId="0" nodeType="after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500"/>
                                        <p:tgtEl>
                                          <p:spTgt spid="34"/>
                                        </p:tgtEl>
                                      </p:cBhvr>
                                    </p:animEffect>
                                    <p:anim calcmode="lin" valueType="num">
                                      <p:cBhvr>
                                        <p:cTn id="65" dur="500" fill="hold"/>
                                        <p:tgtEl>
                                          <p:spTgt spid="34"/>
                                        </p:tgtEl>
                                        <p:attrNameLst>
                                          <p:attrName>ppt_x</p:attrName>
                                        </p:attrNameLst>
                                      </p:cBhvr>
                                      <p:tavLst>
                                        <p:tav tm="0">
                                          <p:val>
                                            <p:strVal val="#ppt_x"/>
                                          </p:val>
                                        </p:tav>
                                        <p:tav tm="100000">
                                          <p:val>
                                            <p:strVal val="#ppt_x"/>
                                          </p:val>
                                        </p:tav>
                                      </p:tavLst>
                                    </p:anim>
                                    <p:anim calcmode="lin" valueType="num">
                                      <p:cBhvr>
                                        <p:cTn id="66" dur="500" fill="hold"/>
                                        <p:tgtEl>
                                          <p:spTgt spid="3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fade">
                                      <p:cBhvr>
                                        <p:cTn id="69" dur="500"/>
                                        <p:tgtEl>
                                          <p:spTgt spid="49"/>
                                        </p:tgtEl>
                                      </p:cBhvr>
                                    </p:animEffect>
                                    <p:anim calcmode="lin" valueType="num">
                                      <p:cBhvr>
                                        <p:cTn id="70" dur="500" fill="hold"/>
                                        <p:tgtEl>
                                          <p:spTgt spid="49"/>
                                        </p:tgtEl>
                                        <p:attrNameLst>
                                          <p:attrName>ppt_x</p:attrName>
                                        </p:attrNameLst>
                                      </p:cBhvr>
                                      <p:tavLst>
                                        <p:tav tm="0">
                                          <p:val>
                                            <p:strVal val="#ppt_x"/>
                                          </p:val>
                                        </p:tav>
                                        <p:tav tm="100000">
                                          <p:val>
                                            <p:strVal val="#ppt_x"/>
                                          </p:val>
                                        </p:tav>
                                      </p:tavLst>
                                    </p:anim>
                                    <p:anim calcmode="lin" valueType="num">
                                      <p:cBhvr>
                                        <p:cTn id="71" dur="500" fill="hold"/>
                                        <p:tgtEl>
                                          <p:spTgt spid="4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fade">
                                      <p:cBhvr>
                                        <p:cTn id="74" dur="500"/>
                                        <p:tgtEl>
                                          <p:spTgt spid="50"/>
                                        </p:tgtEl>
                                      </p:cBhvr>
                                    </p:animEffect>
                                    <p:anim calcmode="lin" valueType="num">
                                      <p:cBhvr>
                                        <p:cTn id="75" dur="500" fill="hold"/>
                                        <p:tgtEl>
                                          <p:spTgt spid="50"/>
                                        </p:tgtEl>
                                        <p:attrNameLst>
                                          <p:attrName>ppt_x</p:attrName>
                                        </p:attrNameLst>
                                      </p:cBhvr>
                                      <p:tavLst>
                                        <p:tav tm="0">
                                          <p:val>
                                            <p:strVal val="#ppt_x"/>
                                          </p:val>
                                        </p:tav>
                                        <p:tav tm="100000">
                                          <p:val>
                                            <p:strVal val="#ppt_x"/>
                                          </p:val>
                                        </p:tav>
                                      </p:tavLst>
                                    </p:anim>
                                    <p:anim calcmode="lin" valueType="num">
                                      <p:cBhvr>
                                        <p:cTn id="76" dur="500" fill="hold"/>
                                        <p:tgtEl>
                                          <p:spTgt spid="50"/>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anim calcmode="lin" valueType="num">
                                      <p:cBhvr>
                                        <p:cTn id="80" dur="500" fill="hold"/>
                                        <p:tgtEl>
                                          <p:spTgt spid="51"/>
                                        </p:tgtEl>
                                        <p:attrNameLst>
                                          <p:attrName>ppt_x</p:attrName>
                                        </p:attrNameLst>
                                      </p:cBhvr>
                                      <p:tavLst>
                                        <p:tav tm="0">
                                          <p:val>
                                            <p:strVal val="#ppt_x"/>
                                          </p:val>
                                        </p:tav>
                                        <p:tav tm="100000">
                                          <p:val>
                                            <p:strVal val="#ppt_x"/>
                                          </p:val>
                                        </p:tav>
                                      </p:tavLst>
                                    </p:anim>
                                    <p:anim calcmode="lin" valueType="num">
                                      <p:cBhvr>
                                        <p:cTn id="81" dur="500" fill="hold"/>
                                        <p:tgtEl>
                                          <p:spTgt spid="51"/>
                                        </p:tgtEl>
                                        <p:attrNameLst>
                                          <p:attrName>ppt_y</p:attrName>
                                        </p:attrNameLst>
                                      </p:cBhvr>
                                      <p:tavLst>
                                        <p:tav tm="0">
                                          <p:val>
                                            <p:strVal val="#ppt_y+.1"/>
                                          </p:val>
                                        </p:tav>
                                        <p:tav tm="100000">
                                          <p:val>
                                            <p:strVal val="#ppt_y"/>
                                          </p:val>
                                        </p:tav>
                                      </p:tavLst>
                                    </p:anim>
                                  </p:childTnLst>
                                </p:cTn>
                              </p:par>
                            </p:childTnLst>
                          </p:cTn>
                        </p:par>
                        <p:par>
                          <p:cTn id="82" fill="hold">
                            <p:stCondLst>
                              <p:cond delay="3580"/>
                            </p:stCondLst>
                            <p:childTnLst>
                              <p:par>
                                <p:cTn id="83" presetID="47"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anim calcmode="lin" valueType="num">
                                      <p:cBhvr>
                                        <p:cTn id="86" dur="500" fill="hold"/>
                                        <p:tgtEl>
                                          <p:spTgt spid="40"/>
                                        </p:tgtEl>
                                        <p:attrNameLst>
                                          <p:attrName>ppt_x</p:attrName>
                                        </p:attrNameLst>
                                      </p:cBhvr>
                                      <p:tavLst>
                                        <p:tav tm="0">
                                          <p:val>
                                            <p:strVal val="#ppt_x"/>
                                          </p:val>
                                        </p:tav>
                                        <p:tav tm="100000">
                                          <p:val>
                                            <p:strVal val="#ppt_x"/>
                                          </p:val>
                                        </p:tav>
                                      </p:tavLst>
                                    </p:anim>
                                    <p:anim calcmode="lin" valueType="num">
                                      <p:cBhvr>
                                        <p:cTn id="87" dur="500" fill="hold"/>
                                        <p:tgtEl>
                                          <p:spTgt spid="40"/>
                                        </p:tgtEl>
                                        <p:attrNameLst>
                                          <p:attrName>ppt_y</p:attrName>
                                        </p:attrNameLst>
                                      </p:cBhvr>
                                      <p:tavLst>
                                        <p:tav tm="0">
                                          <p:val>
                                            <p:strVal val="#ppt_y-.1"/>
                                          </p:val>
                                        </p:tav>
                                        <p:tav tm="100000">
                                          <p:val>
                                            <p:strVal val="#ppt_y"/>
                                          </p:val>
                                        </p:tav>
                                      </p:tavLst>
                                    </p:anim>
                                  </p:childTnLst>
                                </p:cTn>
                              </p:par>
                              <p:par>
                                <p:cTn id="88" presetID="47" presetClass="entr" presetSubtype="0" fill="hold" nodeType="with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anim calcmode="lin" valueType="num">
                                      <p:cBhvr>
                                        <p:cTn id="91" dur="500" fill="hold"/>
                                        <p:tgtEl>
                                          <p:spTgt spid="56"/>
                                        </p:tgtEl>
                                        <p:attrNameLst>
                                          <p:attrName>ppt_x</p:attrName>
                                        </p:attrNameLst>
                                      </p:cBhvr>
                                      <p:tavLst>
                                        <p:tav tm="0">
                                          <p:val>
                                            <p:strVal val="#ppt_x"/>
                                          </p:val>
                                        </p:tav>
                                        <p:tav tm="100000">
                                          <p:val>
                                            <p:strVal val="#ppt_x"/>
                                          </p:val>
                                        </p:tav>
                                      </p:tavLst>
                                    </p:anim>
                                    <p:anim calcmode="lin" valueType="num">
                                      <p:cBhvr>
                                        <p:cTn id="92" dur="500" fill="hold"/>
                                        <p:tgtEl>
                                          <p:spTgt spid="56"/>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anim calcmode="lin" valueType="num">
                                      <p:cBhvr>
                                        <p:cTn id="96" dur="500" fill="hold"/>
                                        <p:tgtEl>
                                          <p:spTgt spid="55"/>
                                        </p:tgtEl>
                                        <p:attrNameLst>
                                          <p:attrName>ppt_x</p:attrName>
                                        </p:attrNameLst>
                                      </p:cBhvr>
                                      <p:tavLst>
                                        <p:tav tm="0">
                                          <p:val>
                                            <p:strVal val="#ppt_x"/>
                                          </p:val>
                                        </p:tav>
                                        <p:tav tm="100000">
                                          <p:val>
                                            <p:strVal val="#ppt_x"/>
                                          </p:val>
                                        </p:tav>
                                      </p:tavLst>
                                    </p:anim>
                                    <p:anim calcmode="lin" valueType="num">
                                      <p:cBhvr>
                                        <p:cTn id="97" dur="500" fill="hold"/>
                                        <p:tgtEl>
                                          <p:spTgt spid="55"/>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500"/>
                                        <p:tgtEl>
                                          <p:spTgt spid="54"/>
                                        </p:tgtEl>
                                      </p:cBhvr>
                                    </p:animEffect>
                                    <p:anim calcmode="lin" valueType="num">
                                      <p:cBhvr>
                                        <p:cTn id="101" dur="500" fill="hold"/>
                                        <p:tgtEl>
                                          <p:spTgt spid="54"/>
                                        </p:tgtEl>
                                        <p:attrNameLst>
                                          <p:attrName>ppt_x</p:attrName>
                                        </p:attrNameLst>
                                      </p:cBhvr>
                                      <p:tavLst>
                                        <p:tav tm="0">
                                          <p:val>
                                            <p:strVal val="#ppt_x"/>
                                          </p:val>
                                        </p:tav>
                                        <p:tav tm="100000">
                                          <p:val>
                                            <p:strVal val="#ppt_x"/>
                                          </p:val>
                                        </p:tav>
                                      </p:tavLst>
                                    </p:anim>
                                    <p:anim calcmode="lin" valueType="num">
                                      <p:cBhvr>
                                        <p:cTn id="102" dur="500" fill="hold"/>
                                        <p:tgtEl>
                                          <p:spTgt spid="54"/>
                                        </p:tgtEl>
                                        <p:attrNameLst>
                                          <p:attrName>ppt_y</p:attrName>
                                        </p:attrNameLst>
                                      </p:cBhvr>
                                      <p:tavLst>
                                        <p:tav tm="0">
                                          <p:val>
                                            <p:strVal val="#ppt_y-.1"/>
                                          </p:val>
                                        </p:tav>
                                        <p:tav tm="100000">
                                          <p:val>
                                            <p:strVal val="#ppt_y"/>
                                          </p:val>
                                        </p:tav>
                                      </p:tavLst>
                                    </p:anim>
                                  </p:childTnLst>
                                </p:cTn>
                              </p:par>
                            </p:childTnLst>
                          </p:cTn>
                        </p:par>
                        <p:par>
                          <p:cTn id="103" fill="hold">
                            <p:stCondLst>
                              <p:cond delay="4080"/>
                            </p:stCondLst>
                            <p:childTnLst>
                              <p:par>
                                <p:cTn id="104" presetID="42" presetClass="entr" presetSubtype="0" fill="hold" grpId="0" nodeType="after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fade">
                                      <p:cBhvr>
                                        <p:cTn id="106" dur="500"/>
                                        <p:tgtEl>
                                          <p:spTgt spid="36"/>
                                        </p:tgtEl>
                                      </p:cBhvr>
                                    </p:animEffect>
                                    <p:anim calcmode="lin" valueType="num">
                                      <p:cBhvr>
                                        <p:cTn id="107" dur="500" fill="hold"/>
                                        <p:tgtEl>
                                          <p:spTgt spid="36"/>
                                        </p:tgtEl>
                                        <p:attrNameLst>
                                          <p:attrName>ppt_x</p:attrName>
                                        </p:attrNameLst>
                                      </p:cBhvr>
                                      <p:tavLst>
                                        <p:tav tm="0">
                                          <p:val>
                                            <p:strVal val="#ppt_x"/>
                                          </p:val>
                                        </p:tav>
                                        <p:tav tm="100000">
                                          <p:val>
                                            <p:strVal val="#ppt_x"/>
                                          </p:val>
                                        </p:tav>
                                      </p:tavLst>
                                    </p:anim>
                                    <p:anim calcmode="lin" valueType="num">
                                      <p:cBhvr>
                                        <p:cTn id="108" dur="500" fill="hold"/>
                                        <p:tgtEl>
                                          <p:spTgt spid="36"/>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59"/>
                                        </p:tgtEl>
                                        <p:attrNameLst>
                                          <p:attrName>style.visibility</p:attrName>
                                        </p:attrNameLst>
                                      </p:cBhvr>
                                      <p:to>
                                        <p:strVal val="visible"/>
                                      </p:to>
                                    </p:set>
                                    <p:animEffect transition="in" filter="fade">
                                      <p:cBhvr>
                                        <p:cTn id="111" dur="500"/>
                                        <p:tgtEl>
                                          <p:spTgt spid="59"/>
                                        </p:tgtEl>
                                      </p:cBhvr>
                                    </p:animEffect>
                                    <p:anim calcmode="lin" valueType="num">
                                      <p:cBhvr>
                                        <p:cTn id="112" dur="500" fill="hold"/>
                                        <p:tgtEl>
                                          <p:spTgt spid="59"/>
                                        </p:tgtEl>
                                        <p:attrNameLst>
                                          <p:attrName>ppt_x</p:attrName>
                                        </p:attrNameLst>
                                      </p:cBhvr>
                                      <p:tavLst>
                                        <p:tav tm="0">
                                          <p:val>
                                            <p:strVal val="#ppt_x"/>
                                          </p:val>
                                        </p:tav>
                                        <p:tav tm="100000">
                                          <p:val>
                                            <p:strVal val="#ppt_x"/>
                                          </p:val>
                                        </p:tav>
                                      </p:tavLst>
                                    </p:anim>
                                    <p:anim calcmode="lin" valueType="num">
                                      <p:cBhvr>
                                        <p:cTn id="113" dur="500" fill="hold"/>
                                        <p:tgtEl>
                                          <p:spTgt spid="59"/>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fade">
                                      <p:cBhvr>
                                        <p:cTn id="116" dur="500"/>
                                        <p:tgtEl>
                                          <p:spTgt spid="60"/>
                                        </p:tgtEl>
                                      </p:cBhvr>
                                    </p:animEffect>
                                    <p:anim calcmode="lin" valueType="num">
                                      <p:cBhvr>
                                        <p:cTn id="117" dur="500" fill="hold"/>
                                        <p:tgtEl>
                                          <p:spTgt spid="60"/>
                                        </p:tgtEl>
                                        <p:attrNameLst>
                                          <p:attrName>ppt_x</p:attrName>
                                        </p:attrNameLst>
                                      </p:cBhvr>
                                      <p:tavLst>
                                        <p:tav tm="0">
                                          <p:val>
                                            <p:strVal val="#ppt_x"/>
                                          </p:val>
                                        </p:tav>
                                        <p:tav tm="100000">
                                          <p:val>
                                            <p:strVal val="#ppt_x"/>
                                          </p:val>
                                        </p:tav>
                                      </p:tavLst>
                                    </p:anim>
                                    <p:anim calcmode="lin" valueType="num">
                                      <p:cBhvr>
                                        <p:cTn id="118" dur="500" fill="hold"/>
                                        <p:tgtEl>
                                          <p:spTgt spid="60"/>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61"/>
                                        </p:tgtEl>
                                        <p:attrNameLst>
                                          <p:attrName>style.visibility</p:attrName>
                                        </p:attrNameLst>
                                      </p:cBhvr>
                                      <p:to>
                                        <p:strVal val="visible"/>
                                      </p:to>
                                    </p:set>
                                    <p:animEffect transition="in" filter="fade">
                                      <p:cBhvr>
                                        <p:cTn id="121" dur="500"/>
                                        <p:tgtEl>
                                          <p:spTgt spid="61"/>
                                        </p:tgtEl>
                                      </p:cBhvr>
                                    </p:animEffect>
                                    <p:anim calcmode="lin" valueType="num">
                                      <p:cBhvr>
                                        <p:cTn id="122" dur="500" fill="hold"/>
                                        <p:tgtEl>
                                          <p:spTgt spid="61"/>
                                        </p:tgtEl>
                                        <p:attrNameLst>
                                          <p:attrName>ppt_x</p:attrName>
                                        </p:attrNameLst>
                                      </p:cBhvr>
                                      <p:tavLst>
                                        <p:tav tm="0">
                                          <p:val>
                                            <p:strVal val="#ppt_x"/>
                                          </p:val>
                                        </p:tav>
                                        <p:tav tm="100000">
                                          <p:val>
                                            <p:strVal val="#ppt_x"/>
                                          </p:val>
                                        </p:tav>
                                      </p:tavLst>
                                    </p:anim>
                                    <p:anim calcmode="lin" valueType="num">
                                      <p:cBhvr>
                                        <p:cTn id="123" dur="500" fill="hold"/>
                                        <p:tgtEl>
                                          <p:spTgt spid="61"/>
                                        </p:tgtEl>
                                        <p:attrNameLst>
                                          <p:attrName>ppt_y</p:attrName>
                                        </p:attrNameLst>
                                      </p:cBhvr>
                                      <p:tavLst>
                                        <p:tav tm="0">
                                          <p:val>
                                            <p:strVal val="#ppt_y+.1"/>
                                          </p:val>
                                        </p:tav>
                                        <p:tav tm="100000">
                                          <p:val>
                                            <p:strVal val="#ppt_y"/>
                                          </p:val>
                                        </p:tav>
                                      </p:tavLst>
                                    </p:anim>
                                  </p:childTnLst>
                                </p:cTn>
                              </p:par>
                            </p:childTnLst>
                          </p:cTn>
                        </p:par>
                        <p:par>
                          <p:cTn id="124" fill="hold">
                            <p:stCondLst>
                              <p:cond delay="4580"/>
                            </p:stCondLst>
                            <p:childTnLst>
                              <p:par>
                                <p:cTn id="125" presetID="47" presetClass="entr" presetSubtype="0" fill="hold" grpId="0" nodeType="afterEffect">
                                  <p:stCondLst>
                                    <p:cond delay="0"/>
                                  </p:stCondLst>
                                  <p:childTnLst>
                                    <p:set>
                                      <p:cBhvr>
                                        <p:cTn id="126" dur="1" fill="hold">
                                          <p:stCondLst>
                                            <p:cond delay="0"/>
                                          </p:stCondLst>
                                        </p:cTn>
                                        <p:tgtEl>
                                          <p:spTgt spid="65"/>
                                        </p:tgtEl>
                                        <p:attrNameLst>
                                          <p:attrName>style.visibility</p:attrName>
                                        </p:attrNameLst>
                                      </p:cBhvr>
                                      <p:to>
                                        <p:strVal val="visible"/>
                                      </p:to>
                                    </p:set>
                                    <p:animEffect transition="in" filter="fade">
                                      <p:cBhvr>
                                        <p:cTn id="127" dur="500"/>
                                        <p:tgtEl>
                                          <p:spTgt spid="65"/>
                                        </p:tgtEl>
                                      </p:cBhvr>
                                    </p:animEffect>
                                    <p:anim calcmode="lin" valueType="num">
                                      <p:cBhvr>
                                        <p:cTn id="128" dur="500" fill="hold"/>
                                        <p:tgtEl>
                                          <p:spTgt spid="65"/>
                                        </p:tgtEl>
                                        <p:attrNameLst>
                                          <p:attrName>ppt_x</p:attrName>
                                        </p:attrNameLst>
                                      </p:cBhvr>
                                      <p:tavLst>
                                        <p:tav tm="0">
                                          <p:val>
                                            <p:strVal val="#ppt_x"/>
                                          </p:val>
                                        </p:tav>
                                        <p:tav tm="100000">
                                          <p:val>
                                            <p:strVal val="#ppt_x"/>
                                          </p:val>
                                        </p:tav>
                                      </p:tavLst>
                                    </p:anim>
                                    <p:anim calcmode="lin" valueType="num">
                                      <p:cBhvr>
                                        <p:cTn id="129" dur="500" fill="hold"/>
                                        <p:tgtEl>
                                          <p:spTgt spid="65"/>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64"/>
                                        </p:tgtEl>
                                        <p:attrNameLst>
                                          <p:attrName>style.visibility</p:attrName>
                                        </p:attrNameLst>
                                      </p:cBhvr>
                                      <p:to>
                                        <p:strVal val="visible"/>
                                      </p:to>
                                    </p:set>
                                    <p:animEffect transition="in" filter="fade">
                                      <p:cBhvr>
                                        <p:cTn id="132" dur="500"/>
                                        <p:tgtEl>
                                          <p:spTgt spid="64"/>
                                        </p:tgtEl>
                                      </p:cBhvr>
                                    </p:animEffect>
                                    <p:anim calcmode="lin" valueType="num">
                                      <p:cBhvr>
                                        <p:cTn id="133" dur="500" fill="hold"/>
                                        <p:tgtEl>
                                          <p:spTgt spid="64"/>
                                        </p:tgtEl>
                                        <p:attrNameLst>
                                          <p:attrName>ppt_x</p:attrName>
                                        </p:attrNameLst>
                                      </p:cBhvr>
                                      <p:tavLst>
                                        <p:tav tm="0">
                                          <p:val>
                                            <p:strVal val="#ppt_x"/>
                                          </p:val>
                                        </p:tav>
                                        <p:tav tm="100000">
                                          <p:val>
                                            <p:strVal val="#ppt_x"/>
                                          </p:val>
                                        </p:tav>
                                      </p:tavLst>
                                    </p:anim>
                                    <p:anim calcmode="lin" valueType="num">
                                      <p:cBhvr>
                                        <p:cTn id="134" dur="500" fill="hold"/>
                                        <p:tgtEl>
                                          <p:spTgt spid="64"/>
                                        </p:tgtEl>
                                        <p:attrNameLst>
                                          <p:attrName>ppt_y</p:attrName>
                                        </p:attrNameLst>
                                      </p:cBhvr>
                                      <p:tavLst>
                                        <p:tav tm="0">
                                          <p:val>
                                            <p:strVal val="#ppt_y-.1"/>
                                          </p:val>
                                        </p:tav>
                                        <p:tav tm="100000">
                                          <p:val>
                                            <p:strVal val="#ppt_y"/>
                                          </p:val>
                                        </p:tav>
                                      </p:tavLst>
                                    </p:anim>
                                  </p:childTnLst>
                                </p:cTn>
                              </p:par>
                              <p:par>
                                <p:cTn id="135" presetID="47" presetClass="entr" presetSubtype="0" fill="hold" nodeType="withEffect">
                                  <p:stCondLst>
                                    <p:cond delay="0"/>
                                  </p:stCondLst>
                                  <p:childTnLst>
                                    <p:set>
                                      <p:cBhvr>
                                        <p:cTn id="136" dur="1" fill="hold">
                                          <p:stCondLst>
                                            <p:cond delay="0"/>
                                          </p:stCondLst>
                                        </p:cTn>
                                        <p:tgtEl>
                                          <p:spTgt spid="66"/>
                                        </p:tgtEl>
                                        <p:attrNameLst>
                                          <p:attrName>style.visibility</p:attrName>
                                        </p:attrNameLst>
                                      </p:cBhvr>
                                      <p:to>
                                        <p:strVal val="visible"/>
                                      </p:to>
                                    </p:set>
                                    <p:animEffect transition="in" filter="fade">
                                      <p:cBhvr>
                                        <p:cTn id="137" dur="500"/>
                                        <p:tgtEl>
                                          <p:spTgt spid="66"/>
                                        </p:tgtEl>
                                      </p:cBhvr>
                                    </p:animEffect>
                                    <p:anim calcmode="lin" valueType="num">
                                      <p:cBhvr>
                                        <p:cTn id="138" dur="500" fill="hold"/>
                                        <p:tgtEl>
                                          <p:spTgt spid="66"/>
                                        </p:tgtEl>
                                        <p:attrNameLst>
                                          <p:attrName>ppt_x</p:attrName>
                                        </p:attrNameLst>
                                      </p:cBhvr>
                                      <p:tavLst>
                                        <p:tav tm="0">
                                          <p:val>
                                            <p:strVal val="#ppt_x"/>
                                          </p:val>
                                        </p:tav>
                                        <p:tav tm="100000">
                                          <p:val>
                                            <p:strVal val="#ppt_x"/>
                                          </p:val>
                                        </p:tav>
                                      </p:tavLst>
                                    </p:anim>
                                    <p:anim calcmode="lin" valueType="num">
                                      <p:cBhvr>
                                        <p:cTn id="139" dur="500" fill="hold"/>
                                        <p:tgtEl>
                                          <p:spTgt spid="66"/>
                                        </p:tgtEl>
                                        <p:attrNameLst>
                                          <p:attrName>ppt_y</p:attrName>
                                        </p:attrNameLst>
                                      </p:cBhvr>
                                      <p:tavLst>
                                        <p:tav tm="0">
                                          <p:val>
                                            <p:strVal val="#ppt_y-.1"/>
                                          </p:val>
                                        </p:tav>
                                        <p:tav tm="100000">
                                          <p:val>
                                            <p:strVal val="#ppt_y"/>
                                          </p:val>
                                        </p:tav>
                                      </p:tavLst>
                                    </p:anim>
                                  </p:childTnLst>
                                </p:cTn>
                              </p:par>
                              <p:par>
                                <p:cTn id="140" presetID="47" presetClass="entr" presetSubtype="0" fill="hold" grpId="0" nodeType="withEffect">
                                  <p:stCondLst>
                                    <p:cond delay="0"/>
                                  </p:stCondLst>
                                  <p:childTnLst>
                                    <p:set>
                                      <p:cBhvr>
                                        <p:cTn id="141" dur="1" fill="hold">
                                          <p:stCondLst>
                                            <p:cond delay="0"/>
                                          </p:stCondLst>
                                        </p:cTn>
                                        <p:tgtEl>
                                          <p:spTgt spid="42"/>
                                        </p:tgtEl>
                                        <p:attrNameLst>
                                          <p:attrName>style.visibility</p:attrName>
                                        </p:attrNameLst>
                                      </p:cBhvr>
                                      <p:to>
                                        <p:strVal val="visible"/>
                                      </p:to>
                                    </p:set>
                                    <p:animEffect transition="in" filter="fade">
                                      <p:cBhvr>
                                        <p:cTn id="142" dur="500"/>
                                        <p:tgtEl>
                                          <p:spTgt spid="42"/>
                                        </p:tgtEl>
                                      </p:cBhvr>
                                    </p:animEffect>
                                    <p:anim calcmode="lin" valueType="num">
                                      <p:cBhvr>
                                        <p:cTn id="143" dur="500" fill="hold"/>
                                        <p:tgtEl>
                                          <p:spTgt spid="42"/>
                                        </p:tgtEl>
                                        <p:attrNameLst>
                                          <p:attrName>ppt_x</p:attrName>
                                        </p:attrNameLst>
                                      </p:cBhvr>
                                      <p:tavLst>
                                        <p:tav tm="0">
                                          <p:val>
                                            <p:strVal val="#ppt_x"/>
                                          </p:val>
                                        </p:tav>
                                        <p:tav tm="100000">
                                          <p:val>
                                            <p:strVal val="#ppt_x"/>
                                          </p:val>
                                        </p:tav>
                                      </p:tavLst>
                                    </p:anim>
                                    <p:anim calcmode="lin" valueType="num">
                                      <p:cBhvr>
                                        <p:cTn id="144"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9" grpId="0"/>
      <p:bldP spid="50" grpId="0"/>
      <p:bldP spid="54" grpId="0"/>
      <p:bldP spid="55" grpId="0"/>
      <p:bldP spid="59" grpId="0"/>
      <p:bldP spid="60" grpId="0"/>
      <p:bldP spid="64" grpId="0"/>
      <p:bldP spid="65" grpId="0"/>
      <p:bldP spid="7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264147" y="1464504"/>
            <a:ext cx="8247539" cy="3970565"/>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186613" y="562188"/>
            <a:ext cx="2093803" cy="213210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489869" y="3823930"/>
            <a:ext cx="2202322" cy="2227856"/>
          </a:xfrm>
          <a:prstGeom prst="rect">
            <a:avLst/>
          </a:prstGeom>
        </p:spPr>
      </p:pic>
      <p:sp>
        <p:nvSpPr>
          <p:cNvPr id="20" name="TextBox 19"/>
          <p:cNvSpPr txBox="1"/>
          <p:nvPr/>
        </p:nvSpPr>
        <p:spPr>
          <a:xfrm>
            <a:off x="3455547" y="2309571"/>
            <a:ext cx="5262979" cy="769441"/>
          </a:xfrm>
          <a:prstGeom prst="rect">
            <a:avLst/>
          </a:prstGeom>
          <a:noFill/>
        </p:spPr>
        <p:txBody>
          <a:bodyPr wrap="none" rtlCol="0">
            <a:spAutoFit/>
          </a:bodyPr>
          <a:lstStyle/>
          <a:p>
            <a:r>
              <a:rPr lang="zh-CN" altLang="en-US" sz="4400" b="1" dirty="0" smtClean="0">
                <a:solidFill>
                  <a:srgbClr val="FFFF00"/>
                </a:solidFill>
                <a:latin typeface="微软雅黑"/>
                <a:ea typeface="微软雅黑"/>
              </a:rPr>
              <a:t>请输入第四部分标题</a:t>
            </a:r>
            <a:endParaRPr lang="zh-CN" altLang="en-US" sz="4400" b="1" dirty="0">
              <a:solidFill>
                <a:srgbClr val="FFFF00"/>
              </a:solidFill>
              <a:latin typeface="微软雅黑"/>
              <a:ea typeface="微软雅黑"/>
            </a:endParaRPr>
          </a:p>
        </p:txBody>
      </p:sp>
      <p:sp>
        <p:nvSpPr>
          <p:cNvPr id="40" name="TextBox 39"/>
          <p:cNvSpPr txBox="1"/>
          <p:nvPr/>
        </p:nvSpPr>
        <p:spPr>
          <a:xfrm>
            <a:off x="3455548" y="3284984"/>
            <a:ext cx="5046434" cy="707886"/>
          </a:xfrm>
          <a:prstGeom prst="rect">
            <a:avLst/>
          </a:prstGeom>
          <a:noFill/>
        </p:spPr>
        <p:txBody>
          <a:bodyPr wrap="square" rtlCol="0">
            <a:spAutoFit/>
          </a:bodyPr>
          <a:lstStyle/>
          <a:p>
            <a:r>
              <a:rPr lang="zh-CN" altLang="en-US" sz="2000" dirty="0" smtClean="0">
                <a:solidFill>
                  <a:srgbClr val="F1EBD5"/>
                </a:solidFill>
                <a:latin typeface="微软雅黑"/>
                <a:ea typeface="微软雅黑"/>
              </a:rPr>
              <a:t>章节导语。这里可以用几句话描述本章的主要内容，也能给观众思维一个缓冲的时间。</a:t>
            </a:r>
            <a:endParaRPr lang="zh-CN" altLang="en-US" sz="2000" dirty="0">
              <a:solidFill>
                <a:srgbClr val="F1EBD5"/>
              </a:solidFill>
              <a:latin typeface="微软雅黑"/>
              <a:ea typeface="微软雅黑"/>
            </a:endParaRPr>
          </a:p>
        </p:txBody>
      </p:sp>
    </p:spTree>
    <p:extLst>
      <p:ext uri="{BB962C8B-B14F-4D97-AF65-F5344CB8AC3E}">
        <p14:creationId xmlns:p14="http://schemas.microsoft.com/office/powerpoint/2010/main" xmlns="" val="2692915478"/>
      </p:ext>
    </p:extLst>
  </p:cSld>
  <p:clrMapOvr>
    <a:masterClrMapping/>
  </p:clrMapOvr>
  <mc:AlternateContent xmlns:mc="http://schemas.openxmlformats.org/markup-compatibility/2006">
    <mc:Choice xmlns:p14="http://schemas.microsoft.com/office/powerpoint/2010/main" xmlns="" Requires="p14">
      <p:transition spd="slow" p14:dur="1100" advTm="3656">
        <p14:switch dir="r"/>
      </p:transition>
    </mc:Choice>
    <mc:Fallback>
      <p:transition spd="slow" advTm="36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Effect transition="in" filter="fade">
                                      <p:cBhvr>
                                        <p:cTn id="20" dur="1000"/>
                                        <p:tgtEl>
                                          <p:spTgt spid="4"/>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 calcmode="lin" valueType="num">
                                      <p:cBhvr>
                                        <p:cTn id="26" dur="500" fill="hold"/>
                                        <p:tgtEl>
                                          <p:spTgt spid="20"/>
                                        </p:tgtEl>
                                        <p:attrNameLst>
                                          <p:attrName>style.rotation</p:attrName>
                                        </p:attrNameLst>
                                      </p:cBhvr>
                                      <p:tavLst>
                                        <p:tav tm="0">
                                          <p:val>
                                            <p:fltVal val="90"/>
                                          </p:val>
                                        </p:tav>
                                        <p:tav tm="100000">
                                          <p:val>
                                            <p:fltVal val="0"/>
                                          </p:val>
                                        </p:tav>
                                      </p:tavLst>
                                    </p:anim>
                                    <p:animEffect transition="in" filter="fade">
                                      <p:cBhvr>
                                        <p:cTn id="27" dur="500"/>
                                        <p:tgtEl>
                                          <p:spTgt spid="2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90"/>
                                          </p:val>
                                        </p:tav>
                                        <p:tav tm="100000">
                                          <p:val>
                                            <p:fltVal val="0"/>
                                          </p:val>
                                        </p:tav>
                                      </p:tavLst>
                                    </p:anim>
                                    <p:animEffect transition="in" filter="fade">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4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312375" y="1226345"/>
            <a:ext cx="1725294" cy="1725294"/>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7" name="Freeform 58"/>
          <p:cNvSpPr>
            <a:spLocks noEditPoints="1"/>
          </p:cNvSpPr>
          <p:nvPr/>
        </p:nvSpPr>
        <p:spPr bwMode="black">
          <a:xfrm>
            <a:off x="3012112" y="1414773"/>
            <a:ext cx="390981" cy="443398"/>
          </a:xfrm>
          <a:custGeom>
            <a:avLst/>
            <a:gdLst>
              <a:gd name="T0" fmla="*/ 181 w 182"/>
              <a:gd name="T1" fmla="*/ 65 h 195"/>
              <a:gd name="T2" fmla="*/ 88 w 182"/>
              <a:gd name="T3" fmla="*/ 0 h 195"/>
              <a:gd name="T4" fmla="*/ 88 w 182"/>
              <a:gd name="T5" fmla="*/ 40 h 195"/>
              <a:gd name="T6" fmla="*/ 1 w 182"/>
              <a:gd name="T7" fmla="*/ 40 h 195"/>
              <a:gd name="T8" fmla="*/ 1 w 182"/>
              <a:gd name="T9" fmla="*/ 89 h 195"/>
              <a:gd name="T10" fmla="*/ 57 w 182"/>
              <a:gd name="T11" fmla="*/ 89 h 195"/>
              <a:gd name="T12" fmla="*/ 88 w 182"/>
              <a:gd name="T13" fmla="*/ 68 h 195"/>
              <a:gd name="T14" fmla="*/ 88 w 182"/>
              <a:gd name="T15" fmla="*/ 130 h 195"/>
              <a:gd name="T16" fmla="*/ 181 w 182"/>
              <a:gd name="T17" fmla="*/ 65 h 195"/>
              <a:gd name="T18" fmla="*/ 19 w 182"/>
              <a:gd name="T19" fmla="*/ 127 h 195"/>
              <a:gd name="T20" fmla="*/ 88 w 182"/>
              <a:gd name="T21" fmla="*/ 172 h 195"/>
              <a:gd name="T22" fmla="*/ 88 w 182"/>
              <a:gd name="T23" fmla="*/ 142 h 195"/>
              <a:gd name="T24" fmla="*/ 178 w 182"/>
              <a:gd name="T25" fmla="*/ 142 h 195"/>
              <a:gd name="T26" fmla="*/ 178 w 182"/>
              <a:gd name="T27" fmla="*/ 153 h 195"/>
              <a:gd name="T28" fmla="*/ 100 w 182"/>
              <a:gd name="T29" fmla="*/ 153 h 195"/>
              <a:gd name="T30" fmla="*/ 100 w 182"/>
              <a:gd name="T31" fmla="*/ 195 h 195"/>
              <a:gd name="T32" fmla="*/ 0 w 182"/>
              <a:gd name="T33" fmla="*/ 127 h 195"/>
              <a:gd name="T34" fmla="*/ 19 w 182"/>
              <a:gd name="T35" fmla="*/ 12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95">
                <a:moveTo>
                  <a:pt x="181" y="65"/>
                </a:moveTo>
                <a:cubicBezTo>
                  <a:pt x="88" y="0"/>
                  <a:pt x="88" y="0"/>
                  <a:pt x="88" y="0"/>
                </a:cubicBezTo>
                <a:cubicBezTo>
                  <a:pt x="88" y="40"/>
                  <a:pt x="88" y="40"/>
                  <a:pt x="88" y="40"/>
                </a:cubicBezTo>
                <a:cubicBezTo>
                  <a:pt x="1" y="40"/>
                  <a:pt x="1" y="40"/>
                  <a:pt x="1" y="40"/>
                </a:cubicBezTo>
                <a:cubicBezTo>
                  <a:pt x="1" y="89"/>
                  <a:pt x="1" y="89"/>
                  <a:pt x="1" y="89"/>
                </a:cubicBezTo>
                <a:cubicBezTo>
                  <a:pt x="57" y="89"/>
                  <a:pt x="57" y="89"/>
                  <a:pt x="57" y="89"/>
                </a:cubicBezTo>
                <a:cubicBezTo>
                  <a:pt x="88" y="68"/>
                  <a:pt x="88" y="68"/>
                  <a:pt x="88" y="68"/>
                </a:cubicBezTo>
                <a:cubicBezTo>
                  <a:pt x="88" y="130"/>
                  <a:pt x="88" y="130"/>
                  <a:pt x="88" y="130"/>
                </a:cubicBezTo>
                <a:cubicBezTo>
                  <a:pt x="181" y="65"/>
                  <a:pt x="181" y="65"/>
                  <a:pt x="181" y="65"/>
                </a:cubicBezTo>
                <a:close/>
                <a:moveTo>
                  <a:pt x="19" y="127"/>
                </a:moveTo>
                <a:cubicBezTo>
                  <a:pt x="88" y="172"/>
                  <a:pt x="88" y="172"/>
                  <a:pt x="88" y="172"/>
                </a:cubicBezTo>
                <a:cubicBezTo>
                  <a:pt x="88" y="142"/>
                  <a:pt x="88" y="142"/>
                  <a:pt x="88" y="142"/>
                </a:cubicBezTo>
                <a:cubicBezTo>
                  <a:pt x="178" y="142"/>
                  <a:pt x="178" y="142"/>
                  <a:pt x="178" y="142"/>
                </a:cubicBezTo>
                <a:cubicBezTo>
                  <a:pt x="182" y="142"/>
                  <a:pt x="182" y="153"/>
                  <a:pt x="178" y="153"/>
                </a:cubicBezTo>
                <a:cubicBezTo>
                  <a:pt x="100" y="153"/>
                  <a:pt x="100" y="153"/>
                  <a:pt x="100" y="153"/>
                </a:cubicBezTo>
                <a:cubicBezTo>
                  <a:pt x="100" y="195"/>
                  <a:pt x="100" y="195"/>
                  <a:pt x="100" y="195"/>
                </a:cubicBezTo>
                <a:cubicBezTo>
                  <a:pt x="0" y="127"/>
                  <a:pt x="0" y="127"/>
                  <a:pt x="0" y="127"/>
                </a:cubicBezTo>
                <a:cubicBezTo>
                  <a:pt x="19" y="127"/>
                  <a:pt x="19" y="127"/>
                  <a:pt x="19" y="127"/>
                </a:cubicBezTo>
                <a:close/>
              </a:path>
            </a:pathLst>
          </a:custGeom>
          <a:solidFill>
            <a:srgbClr val="F8F8F8"/>
          </a:solidFill>
          <a:ln>
            <a:noFill/>
          </a:ln>
        </p:spPr>
        <p:txBody>
          <a:bodyPr vert="horz" wrap="square" lIns="61720" tIns="30860" rIns="61720" bIns="30860" numCol="1" anchor="t" anchorCtr="0" compatLnSpc="1">
            <a:prstTxWarp prst="textNoShape">
              <a:avLst/>
            </a:prstTxWarp>
          </a:bodyPr>
          <a:lstStyle/>
          <a:p>
            <a:endParaRPr lang="en-US" sz="1200" dirty="0">
              <a:solidFill>
                <a:srgbClr val="F8F8F8"/>
              </a:solidFill>
            </a:endParaRPr>
          </a:p>
        </p:txBody>
      </p:sp>
      <p:sp>
        <p:nvSpPr>
          <p:cNvPr id="8" name="矩形 7"/>
          <p:cNvSpPr/>
          <p:nvPr/>
        </p:nvSpPr>
        <p:spPr>
          <a:xfrm>
            <a:off x="2559531" y="1998824"/>
            <a:ext cx="1255268" cy="523220"/>
          </a:xfrm>
          <a:prstGeom prst="rect">
            <a:avLst/>
          </a:prstGeom>
        </p:spPr>
        <p:txBody>
          <a:bodyPr wrap="square">
            <a:spAutoFit/>
          </a:bodyPr>
          <a:lstStyle/>
          <a:p>
            <a:pPr lvl="0" algn="ctr"/>
            <a:r>
              <a:rPr lang="zh-CN" altLang="en-US" sz="1400" dirty="0" smtClean="0">
                <a:solidFill>
                  <a:srgbClr val="F8F8F8"/>
                </a:solidFill>
                <a:latin typeface="+mn-ea"/>
                <a:ea typeface="+mn-ea"/>
              </a:rPr>
              <a:t>单击添加</a:t>
            </a:r>
            <a:r>
              <a:rPr lang="zh-CN" altLang="en-US" sz="1400" dirty="0">
                <a:solidFill>
                  <a:srgbClr val="F8F8F8"/>
                </a:solidFill>
                <a:latin typeface="+mn-ea"/>
                <a:ea typeface="+mn-ea"/>
              </a:rPr>
              <a:t>文本</a:t>
            </a:r>
            <a:endParaRPr lang="en-US" altLang="zh-CN" sz="1400" dirty="0">
              <a:solidFill>
                <a:srgbClr val="F8F8F8"/>
              </a:solidFill>
              <a:latin typeface="+mn-ea"/>
              <a:ea typeface="+mn-ea"/>
            </a:endParaRPr>
          </a:p>
          <a:p>
            <a:pPr lvl="0" algn="ctr"/>
            <a:r>
              <a:rPr lang="zh-CN" altLang="en-US" sz="1400" dirty="0" smtClean="0">
                <a:solidFill>
                  <a:srgbClr val="F8F8F8"/>
                </a:solidFill>
                <a:latin typeface="+mn-ea"/>
                <a:ea typeface="+mn-ea"/>
              </a:rPr>
              <a:t>单击添加</a:t>
            </a:r>
            <a:r>
              <a:rPr lang="zh-CN" altLang="en-US" sz="1400" dirty="0">
                <a:solidFill>
                  <a:srgbClr val="F8F8F8"/>
                </a:solidFill>
                <a:latin typeface="+mn-ea"/>
                <a:ea typeface="+mn-ea"/>
              </a:rPr>
              <a:t>文本</a:t>
            </a:r>
            <a:endParaRPr lang="en-US" altLang="zh-CN" sz="1400" dirty="0">
              <a:solidFill>
                <a:srgbClr val="F8F8F8"/>
              </a:solidFill>
              <a:latin typeface="+mn-ea"/>
              <a:ea typeface="+mn-ea"/>
            </a:endParaRPr>
          </a:p>
        </p:txBody>
      </p:sp>
      <p:cxnSp>
        <p:nvCxnSpPr>
          <p:cNvPr id="9" name="直接连接符 8"/>
          <p:cNvCxnSpPr/>
          <p:nvPr/>
        </p:nvCxnSpPr>
        <p:spPr>
          <a:xfrm flipV="1">
            <a:off x="4935795" y="2411174"/>
            <a:ext cx="2556284" cy="122697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18" idx="1"/>
          </p:cNvCxnSpPr>
          <p:nvPr/>
        </p:nvCxnSpPr>
        <p:spPr>
          <a:xfrm>
            <a:off x="4863787" y="3638149"/>
            <a:ext cx="2144577" cy="1605194"/>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22" idx="2"/>
          </p:cNvCxnSpPr>
          <p:nvPr/>
        </p:nvCxnSpPr>
        <p:spPr>
          <a:xfrm>
            <a:off x="4863787" y="3638149"/>
            <a:ext cx="2880320" cy="468052"/>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207603" y="1981965"/>
            <a:ext cx="3312368" cy="33123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13" name="Freeform 72"/>
          <p:cNvSpPr>
            <a:spLocks noEditPoints="1"/>
          </p:cNvSpPr>
          <p:nvPr/>
        </p:nvSpPr>
        <p:spPr bwMode="auto">
          <a:xfrm>
            <a:off x="4477216" y="2241991"/>
            <a:ext cx="818619" cy="82009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solidFill>
                <a:srgbClr val="F8F8F8"/>
              </a:solidFill>
            </a:endParaRPr>
          </a:p>
        </p:txBody>
      </p:sp>
      <p:sp>
        <p:nvSpPr>
          <p:cNvPr id="14" name="矩形 13"/>
          <p:cNvSpPr/>
          <p:nvPr/>
        </p:nvSpPr>
        <p:spPr>
          <a:xfrm>
            <a:off x="3657907" y="3506907"/>
            <a:ext cx="2502024" cy="830997"/>
          </a:xfrm>
          <a:prstGeom prst="rect">
            <a:avLst/>
          </a:prstGeom>
        </p:spPr>
        <p:txBody>
          <a:bodyPr wrap="square">
            <a:spAutoFit/>
          </a:bodyPr>
          <a:lstStyle/>
          <a:p>
            <a:pPr lvl="0" algn="ctr"/>
            <a:r>
              <a:rPr lang="zh-CN" altLang="en-US" sz="1600" dirty="0">
                <a:solidFill>
                  <a:srgbClr val="F8F8F8"/>
                </a:solidFill>
                <a:latin typeface="+mn-ea"/>
                <a:ea typeface="+mn-ea"/>
              </a:rPr>
              <a:t>单击此处添加文本</a:t>
            </a:r>
            <a:endParaRPr lang="en-US" altLang="zh-CN" sz="1600" dirty="0">
              <a:solidFill>
                <a:srgbClr val="F8F8F8"/>
              </a:solidFill>
              <a:latin typeface="+mn-ea"/>
              <a:ea typeface="+mn-ea"/>
            </a:endParaRPr>
          </a:p>
          <a:p>
            <a:pPr lvl="0" algn="ctr"/>
            <a:r>
              <a:rPr lang="zh-CN" altLang="en-US" sz="1600" dirty="0">
                <a:solidFill>
                  <a:srgbClr val="F8F8F8"/>
                </a:solidFill>
                <a:latin typeface="+mn-ea"/>
                <a:ea typeface="+mn-ea"/>
              </a:rPr>
              <a:t>单击此处添加文本</a:t>
            </a:r>
            <a:endParaRPr lang="en-US" altLang="zh-CN" sz="1600" dirty="0">
              <a:solidFill>
                <a:srgbClr val="F8F8F8"/>
              </a:solidFill>
              <a:latin typeface="+mn-ea"/>
              <a:ea typeface="+mn-ea"/>
            </a:endParaRPr>
          </a:p>
          <a:p>
            <a:pPr algn="ctr"/>
            <a:r>
              <a:rPr lang="zh-CN" altLang="en-US" sz="1600" dirty="0">
                <a:solidFill>
                  <a:srgbClr val="F8F8F8"/>
                </a:solidFill>
                <a:latin typeface="+mn-ea"/>
                <a:ea typeface="+mn-ea"/>
              </a:rPr>
              <a:t>单击此处添加文本</a:t>
            </a:r>
            <a:endParaRPr lang="en-US" altLang="zh-CN" sz="1600" dirty="0">
              <a:solidFill>
                <a:srgbClr val="F8F8F8"/>
              </a:solidFill>
              <a:latin typeface="+mn-ea"/>
              <a:ea typeface="+mn-ea"/>
            </a:endParaRPr>
          </a:p>
        </p:txBody>
      </p:sp>
      <p:sp>
        <p:nvSpPr>
          <p:cNvPr id="15" name="椭圆 14"/>
          <p:cNvSpPr/>
          <p:nvPr/>
        </p:nvSpPr>
        <p:spPr>
          <a:xfrm>
            <a:off x="1695435" y="2954073"/>
            <a:ext cx="2052228" cy="2052228"/>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16" name="Freeform 16"/>
          <p:cNvSpPr>
            <a:spLocks noEditPoints="1"/>
          </p:cNvSpPr>
          <p:nvPr/>
        </p:nvSpPr>
        <p:spPr bwMode="auto">
          <a:xfrm>
            <a:off x="2521572" y="3120419"/>
            <a:ext cx="397999" cy="517730"/>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17" name="矩形 16"/>
          <p:cNvSpPr/>
          <p:nvPr/>
        </p:nvSpPr>
        <p:spPr>
          <a:xfrm>
            <a:off x="1823677" y="3956910"/>
            <a:ext cx="1815974" cy="584775"/>
          </a:xfrm>
          <a:prstGeom prst="rect">
            <a:avLst/>
          </a:prstGeom>
        </p:spPr>
        <p:txBody>
          <a:bodyPr wrap="square">
            <a:spAutoFit/>
          </a:bodyPr>
          <a:lstStyle/>
          <a:p>
            <a:pPr lvl="0" algn="ctr"/>
            <a:r>
              <a:rPr lang="zh-CN" altLang="en-US" sz="1600" dirty="0" smtClean="0">
                <a:solidFill>
                  <a:srgbClr val="F8F8F8"/>
                </a:solidFill>
                <a:latin typeface="+mn-ea"/>
                <a:ea typeface="+mn-ea"/>
              </a:rPr>
              <a:t>单击添加</a:t>
            </a:r>
            <a:r>
              <a:rPr lang="zh-CN" altLang="en-US" sz="1600" dirty="0">
                <a:solidFill>
                  <a:srgbClr val="F8F8F8"/>
                </a:solidFill>
                <a:latin typeface="+mn-ea"/>
                <a:ea typeface="+mn-ea"/>
              </a:rPr>
              <a:t>文本</a:t>
            </a:r>
            <a:endParaRPr lang="en-US" altLang="zh-CN" sz="1600" dirty="0">
              <a:solidFill>
                <a:srgbClr val="F8F8F8"/>
              </a:solidFill>
              <a:latin typeface="+mn-ea"/>
              <a:ea typeface="+mn-ea"/>
            </a:endParaRPr>
          </a:p>
          <a:p>
            <a:pPr lvl="0" algn="ctr"/>
            <a:r>
              <a:rPr lang="zh-CN" altLang="en-US" sz="1600" dirty="0" smtClean="0">
                <a:solidFill>
                  <a:srgbClr val="F8F8F8"/>
                </a:solidFill>
                <a:latin typeface="+mn-ea"/>
                <a:ea typeface="+mn-ea"/>
              </a:rPr>
              <a:t>单击添加</a:t>
            </a:r>
            <a:r>
              <a:rPr lang="zh-CN" altLang="en-US" sz="1600" dirty="0">
                <a:solidFill>
                  <a:srgbClr val="F8F8F8"/>
                </a:solidFill>
                <a:latin typeface="+mn-ea"/>
                <a:ea typeface="+mn-ea"/>
              </a:rPr>
              <a:t>文本</a:t>
            </a:r>
            <a:endParaRPr lang="en-US" altLang="zh-CN" sz="1600" dirty="0">
              <a:solidFill>
                <a:srgbClr val="F8F8F8"/>
              </a:solidFill>
              <a:latin typeface="+mn-ea"/>
              <a:ea typeface="+mn-ea"/>
            </a:endParaRPr>
          </a:p>
        </p:txBody>
      </p:sp>
      <p:sp>
        <p:nvSpPr>
          <p:cNvPr id="18" name="椭圆 17"/>
          <p:cNvSpPr/>
          <p:nvPr/>
        </p:nvSpPr>
        <p:spPr>
          <a:xfrm>
            <a:off x="6808003" y="5042982"/>
            <a:ext cx="1368152" cy="1368152"/>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20" name="Freeform 7"/>
          <p:cNvSpPr>
            <a:spLocks/>
          </p:cNvSpPr>
          <p:nvPr/>
        </p:nvSpPr>
        <p:spPr bwMode="auto">
          <a:xfrm>
            <a:off x="7212410" y="5222325"/>
            <a:ext cx="531697" cy="291481"/>
          </a:xfrm>
          <a:custGeom>
            <a:avLst/>
            <a:gdLst/>
            <a:ahLst/>
            <a:cxnLst/>
            <a:rect l="l" t="t" r="r" b="b"/>
            <a:pathLst>
              <a:path w="630323" h="345549">
                <a:moveTo>
                  <a:pt x="255659" y="63497"/>
                </a:moveTo>
                <a:cubicBezTo>
                  <a:pt x="237141" y="63497"/>
                  <a:pt x="223252" y="68176"/>
                  <a:pt x="209364" y="82214"/>
                </a:cubicBezTo>
                <a:cubicBezTo>
                  <a:pt x="197790" y="93912"/>
                  <a:pt x="190845" y="110290"/>
                  <a:pt x="190845" y="126667"/>
                </a:cubicBezTo>
                <a:cubicBezTo>
                  <a:pt x="190845" y="145384"/>
                  <a:pt x="197790" y="159422"/>
                  <a:pt x="209364" y="171120"/>
                </a:cubicBezTo>
                <a:cubicBezTo>
                  <a:pt x="218376" y="180229"/>
                  <a:pt x="227387" y="185397"/>
                  <a:pt x="237905" y="186916"/>
                </a:cubicBezTo>
                <a:cubicBezTo>
                  <a:pt x="254098" y="199323"/>
                  <a:pt x="273427" y="205126"/>
                  <a:pt x="294196" y="205126"/>
                </a:cubicBezTo>
                <a:cubicBezTo>
                  <a:pt x="312077" y="205126"/>
                  <a:pt x="328023" y="201224"/>
                  <a:pt x="342167" y="193139"/>
                </a:cubicBezTo>
                <a:cubicBezTo>
                  <a:pt x="328011" y="201089"/>
                  <a:pt x="312082" y="204933"/>
                  <a:pt x="294233" y="204933"/>
                </a:cubicBezTo>
                <a:cubicBezTo>
                  <a:pt x="273481" y="204933"/>
                  <a:pt x="254160" y="199204"/>
                  <a:pt x="237949" y="186923"/>
                </a:cubicBezTo>
                <a:cubicBezTo>
                  <a:pt x="243257" y="189263"/>
                  <a:pt x="249174" y="189837"/>
                  <a:pt x="255659" y="189837"/>
                </a:cubicBezTo>
                <a:cubicBezTo>
                  <a:pt x="271863" y="189837"/>
                  <a:pt x="288066" y="185158"/>
                  <a:pt x="299640" y="171120"/>
                </a:cubicBezTo>
                <a:cubicBezTo>
                  <a:pt x="311214" y="159422"/>
                  <a:pt x="318158" y="145384"/>
                  <a:pt x="318158" y="126667"/>
                </a:cubicBezTo>
                <a:cubicBezTo>
                  <a:pt x="318158" y="110290"/>
                  <a:pt x="311214" y="93912"/>
                  <a:pt x="299640" y="82214"/>
                </a:cubicBezTo>
                <a:cubicBezTo>
                  <a:pt x="288066" y="68176"/>
                  <a:pt x="271863" y="63497"/>
                  <a:pt x="255659" y="63497"/>
                </a:cubicBezTo>
                <a:close/>
                <a:moveTo>
                  <a:pt x="307918" y="0"/>
                </a:moveTo>
                <a:cubicBezTo>
                  <a:pt x="410056" y="0"/>
                  <a:pt x="498676" y="36152"/>
                  <a:pt x="572276" y="109963"/>
                </a:cubicBezTo>
                <a:cubicBezTo>
                  <a:pt x="575280" y="112976"/>
                  <a:pt x="579786" y="117495"/>
                  <a:pt x="584292" y="122014"/>
                </a:cubicBezTo>
                <a:cubicBezTo>
                  <a:pt x="584202" y="122130"/>
                  <a:pt x="584111" y="122247"/>
                  <a:pt x="584006" y="122351"/>
                </a:cubicBezTo>
                <a:cubicBezTo>
                  <a:pt x="600442" y="141872"/>
                  <a:pt x="616876" y="161395"/>
                  <a:pt x="630323" y="183920"/>
                </a:cubicBezTo>
                <a:cubicBezTo>
                  <a:pt x="619893" y="197399"/>
                  <a:pt x="607976" y="210877"/>
                  <a:pt x="596053" y="224354"/>
                </a:cubicBezTo>
                <a:cubicBezTo>
                  <a:pt x="596142" y="224442"/>
                  <a:pt x="596208" y="224544"/>
                  <a:pt x="596273" y="224647"/>
                </a:cubicBezTo>
                <a:cubicBezTo>
                  <a:pt x="593268" y="227670"/>
                  <a:pt x="590264" y="230692"/>
                  <a:pt x="585756" y="235226"/>
                </a:cubicBezTo>
                <a:cubicBezTo>
                  <a:pt x="513640" y="307767"/>
                  <a:pt x="424998" y="345549"/>
                  <a:pt x="321331" y="345549"/>
                </a:cubicBezTo>
                <a:cubicBezTo>
                  <a:pt x="217664" y="345549"/>
                  <a:pt x="129021" y="307767"/>
                  <a:pt x="56905" y="235226"/>
                </a:cubicBezTo>
                <a:cubicBezTo>
                  <a:pt x="37374" y="215580"/>
                  <a:pt x="22350" y="195933"/>
                  <a:pt x="7326" y="174775"/>
                </a:cubicBezTo>
                <a:cubicBezTo>
                  <a:pt x="82447" y="247316"/>
                  <a:pt x="171089" y="285098"/>
                  <a:pt x="274756" y="285098"/>
                </a:cubicBezTo>
                <a:cubicBezTo>
                  <a:pt x="378423" y="285098"/>
                  <a:pt x="465563" y="247316"/>
                  <a:pt x="539181" y="174775"/>
                </a:cubicBezTo>
                <a:cubicBezTo>
                  <a:pt x="542186" y="170241"/>
                  <a:pt x="546693" y="167219"/>
                  <a:pt x="549698" y="162685"/>
                </a:cubicBezTo>
                <a:lnTo>
                  <a:pt x="549739" y="162739"/>
                </a:lnTo>
                <a:lnTo>
                  <a:pt x="567648" y="141608"/>
                </a:lnTo>
                <a:lnTo>
                  <a:pt x="549745" y="162685"/>
                </a:lnTo>
                <a:cubicBezTo>
                  <a:pt x="546741" y="159672"/>
                  <a:pt x="542235" y="155153"/>
                  <a:pt x="539231" y="152141"/>
                </a:cubicBezTo>
                <a:cubicBezTo>
                  <a:pt x="510249" y="123076"/>
                  <a:pt x="479171" y="99850"/>
                  <a:pt x="444971" y="83978"/>
                </a:cubicBezTo>
                <a:cubicBezTo>
                  <a:pt x="445553" y="85573"/>
                  <a:pt x="445567" y="87180"/>
                  <a:pt x="445567" y="88787"/>
                </a:cubicBezTo>
                <a:cubicBezTo>
                  <a:pt x="445567" y="132603"/>
                  <a:pt x="430580" y="168864"/>
                  <a:pt x="400605" y="199082"/>
                </a:cubicBezTo>
                <a:cubicBezTo>
                  <a:pt x="370631" y="230811"/>
                  <a:pt x="333163" y="245920"/>
                  <a:pt x="291198" y="245920"/>
                </a:cubicBezTo>
                <a:cubicBezTo>
                  <a:pt x="247735" y="245920"/>
                  <a:pt x="210267" y="230811"/>
                  <a:pt x="180292" y="199082"/>
                </a:cubicBezTo>
                <a:cubicBezTo>
                  <a:pt x="150317" y="168864"/>
                  <a:pt x="135330" y="132603"/>
                  <a:pt x="135330" y="88787"/>
                </a:cubicBezTo>
                <a:lnTo>
                  <a:pt x="137340" y="67509"/>
                </a:lnTo>
                <a:cubicBezTo>
                  <a:pt x="90282" y="85118"/>
                  <a:pt x="47584" y="113458"/>
                  <a:pt x="9012" y="152141"/>
                </a:cubicBezTo>
                <a:cubicBezTo>
                  <a:pt x="6008" y="155153"/>
                  <a:pt x="3004" y="158166"/>
                  <a:pt x="0" y="162685"/>
                </a:cubicBezTo>
                <a:cubicBezTo>
                  <a:pt x="12016" y="143103"/>
                  <a:pt x="25534" y="126533"/>
                  <a:pt x="42057" y="109963"/>
                </a:cubicBezTo>
                <a:cubicBezTo>
                  <a:pt x="115657" y="36152"/>
                  <a:pt x="204277" y="0"/>
                  <a:pt x="307918" y="0"/>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21" name="矩形 20"/>
          <p:cNvSpPr/>
          <p:nvPr/>
        </p:nvSpPr>
        <p:spPr>
          <a:xfrm>
            <a:off x="6880011" y="5707217"/>
            <a:ext cx="1196019" cy="523220"/>
          </a:xfrm>
          <a:prstGeom prst="rect">
            <a:avLst/>
          </a:prstGeom>
        </p:spPr>
        <p:txBody>
          <a:bodyPr wrap="square">
            <a:spAutoFit/>
          </a:bodyPr>
          <a:lstStyle/>
          <a:p>
            <a:pPr lvl="0" algn="ctr"/>
            <a:r>
              <a:rPr lang="zh-CN" altLang="en-US" sz="1400" dirty="0" smtClean="0">
                <a:solidFill>
                  <a:srgbClr val="F8F8F8"/>
                </a:solidFill>
                <a:latin typeface="+mn-ea"/>
                <a:ea typeface="+mn-ea"/>
              </a:rPr>
              <a:t>添加</a:t>
            </a:r>
            <a:r>
              <a:rPr lang="zh-CN" altLang="en-US" sz="1400" dirty="0">
                <a:solidFill>
                  <a:srgbClr val="F8F8F8"/>
                </a:solidFill>
                <a:latin typeface="+mn-ea"/>
                <a:ea typeface="+mn-ea"/>
              </a:rPr>
              <a:t>文本</a:t>
            </a:r>
            <a:endParaRPr lang="en-US" altLang="zh-CN" sz="1400" dirty="0">
              <a:solidFill>
                <a:srgbClr val="F8F8F8"/>
              </a:solidFill>
              <a:latin typeface="+mn-ea"/>
              <a:ea typeface="+mn-ea"/>
            </a:endParaRPr>
          </a:p>
          <a:p>
            <a:pPr lvl="0" algn="ctr"/>
            <a:r>
              <a:rPr lang="zh-CN" altLang="en-US" sz="1400" dirty="0" smtClean="0">
                <a:solidFill>
                  <a:srgbClr val="F8F8F8"/>
                </a:solidFill>
                <a:latin typeface="+mn-ea"/>
                <a:ea typeface="+mn-ea"/>
              </a:rPr>
              <a:t>添加</a:t>
            </a:r>
            <a:r>
              <a:rPr lang="zh-CN" altLang="en-US" sz="1400" dirty="0">
                <a:solidFill>
                  <a:srgbClr val="F8F8F8"/>
                </a:solidFill>
                <a:latin typeface="+mn-ea"/>
                <a:ea typeface="+mn-ea"/>
              </a:rPr>
              <a:t>文本</a:t>
            </a:r>
            <a:endParaRPr lang="en-US" altLang="zh-CN" sz="1400" dirty="0">
              <a:solidFill>
                <a:srgbClr val="F8F8F8"/>
              </a:solidFill>
              <a:latin typeface="+mn-ea"/>
              <a:ea typeface="+mn-ea"/>
            </a:endParaRPr>
          </a:p>
        </p:txBody>
      </p:sp>
      <p:sp>
        <p:nvSpPr>
          <p:cNvPr id="22" name="椭圆 21"/>
          <p:cNvSpPr/>
          <p:nvPr/>
        </p:nvSpPr>
        <p:spPr>
          <a:xfrm>
            <a:off x="7744107" y="3206101"/>
            <a:ext cx="1800200" cy="18002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23" name="Freeform 18"/>
          <p:cNvSpPr>
            <a:spLocks noEditPoints="1"/>
          </p:cNvSpPr>
          <p:nvPr/>
        </p:nvSpPr>
        <p:spPr bwMode="black">
          <a:xfrm rot="17890021">
            <a:off x="8369104" y="3396995"/>
            <a:ext cx="550206" cy="431817"/>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8F8F8"/>
          </a:solidFill>
          <a:ln>
            <a:noFill/>
          </a:ln>
          <a:extLst/>
        </p:spPr>
        <p:txBody>
          <a:bodyPr vert="horz" wrap="square" lIns="91440" tIns="45720" rIns="91440" bIns="45720" numCol="1" anchor="t" anchorCtr="0" compatLnSpc="1">
            <a:prstTxWarp prst="textNoShape">
              <a:avLst/>
            </a:prstTxWarp>
          </a:bodyPr>
          <a:lstStyle/>
          <a:p>
            <a:endParaRPr lang="en-US" sz="1200" dirty="0">
              <a:solidFill>
                <a:srgbClr val="F8F8F8"/>
              </a:solidFill>
            </a:endParaRPr>
          </a:p>
        </p:txBody>
      </p:sp>
      <p:sp>
        <p:nvSpPr>
          <p:cNvPr id="27" name="矩形 26"/>
          <p:cNvSpPr/>
          <p:nvPr/>
        </p:nvSpPr>
        <p:spPr>
          <a:xfrm>
            <a:off x="8104147" y="4113967"/>
            <a:ext cx="1196019" cy="584775"/>
          </a:xfrm>
          <a:prstGeom prst="rect">
            <a:avLst/>
          </a:prstGeom>
        </p:spPr>
        <p:txBody>
          <a:bodyPr wrap="square">
            <a:spAutoFit/>
          </a:bodyPr>
          <a:lstStyle/>
          <a:p>
            <a:pPr lvl="0" algn="ctr"/>
            <a:r>
              <a:rPr lang="zh-CN" altLang="en-US" sz="1600" dirty="0" smtClean="0">
                <a:solidFill>
                  <a:srgbClr val="F8F8F8"/>
                </a:solidFill>
                <a:latin typeface="+mn-ea"/>
                <a:ea typeface="+mn-ea"/>
              </a:rPr>
              <a:t>添加</a:t>
            </a:r>
            <a:r>
              <a:rPr lang="zh-CN" altLang="en-US" sz="1600" dirty="0">
                <a:solidFill>
                  <a:srgbClr val="F8F8F8"/>
                </a:solidFill>
                <a:latin typeface="+mn-ea"/>
                <a:ea typeface="+mn-ea"/>
              </a:rPr>
              <a:t>文本</a:t>
            </a:r>
            <a:endParaRPr lang="en-US" altLang="zh-CN" sz="1600" dirty="0">
              <a:solidFill>
                <a:srgbClr val="F8F8F8"/>
              </a:solidFill>
              <a:latin typeface="+mn-ea"/>
              <a:ea typeface="+mn-ea"/>
            </a:endParaRPr>
          </a:p>
          <a:p>
            <a:pPr lvl="0" algn="ctr"/>
            <a:r>
              <a:rPr lang="zh-CN" altLang="en-US" sz="1600" dirty="0" smtClean="0">
                <a:solidFill>
                  <a:srgbClr val="F8F8F8"/>
                </a:solidFill>
                <a:latin typeface="+mn-ea"/>
                <a:ea typeface="+mn-ea"/>
              </a:rPr>
              <a:t>添加</a:t>
            </a:r>
            <a:r>
              <a:rPr lang="zh-CN" altLang="en-US" sz="1600" dirty="0">
                <a:solidFill>
                  <a:srgbClr val="F8F8F8"/>
                </a:solidFill>
                <a:latin typeface="+mn-ea"/>
                <a:ea typeface="+mn-ea"/>
              </a:rPr>
              <a:t>文本</a:t>
            </a:r>
            <a:endParaRPr lang="en-US" altLang="zh-CN" sz="1600" dirty="0">
              <a:solidFill>
                <a:srgbClr val="F8F8F8"/>
              </a:solidFill>
              <a:latin typeface="+mn-ea"/>
              <a:ea typeface="+mn-ea"/>
            </a:endParaRPr>
          </a:p>
        </p:txBody>
      </p:sp>
      <p:sp>
        <p:nvSpPr>
          <p:cNvPr id="28" name="椭圆 27"/>
          <p:cNvSpPr/>
          <p:nvPr/>
        </p:nvSpPr>
        <p:spPr>
          <a:xfrm>
            <a:off x="7401558" y="764704"/>
            <a:ext cx="2186935" cy="21869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endParaRPr>
          </a:p>
        </p:txBody>
      </p:sp>
      <p:sp>
        <p:nvSpPr>
          <p:cNvPr id="29" name="Freeform 20"/>
          <p:cNvSpPr>
            <a:spLocks noEditPoints="1"/>
          </p:cNvSpPr>
          <p:nvPr/>
        </p:nvSpPr>
        <p:spPr bwMode="auto">
          <a:xfrm>
            <a:off x="8149769" y="973072"/>
            <a:ext cx="674457" cy="526765"/>
          </a:xfrm>
          <a:custGeom>
            <a:avLst/>
            <a:gdLst>
              <a:gd name="T0" fmla="*/ 116 w 345"/>
              <a:gd name="T1" fmla="*/ 269 h 269"/>
              <a:gd name="T2" fmla="*/ 155 w 345"/>
              <a:gd name="T3" fmla="*/ 269 h 269"/>
              <a:gd name="T4" fmla="*/ 165 w 345"/>
              <a:gd name="T5" fmla="*/ 260 h 269"/>
              <a:gd name="T6" fmla="*/ 165 w 345"/>
              <a:gd name="T7" fmla="*/ 174 h 269"/>
              <a:gd name="T8" fmla="*/ 138 w 345"/>
              <a:gd name="T9" fmla="*/ 160 h 269"/>
              <a:gd name="T10" fmla="*/ 106 w 345"/>
              <a:gd name="T11" fmla="*/ 179 h 269"/>
              <a:gd name="T12" fmla="*/ 106 w 345"/>
              <a:gd name="T13" fmla="*/ 260 h 269"/>
              <a:gd name="T14" fmla="*/ 116 w 345"/>
              <a:gd name="T15" fmla="*/ 269 h 269"/>
              <a:gd name="T16" fmla="*/ 0 w 345"/>
              <a:gd name="T17" fmla="*/ 176 h 269"/>
              <a:gd name="T18" fmla="*/ 130 w 345"/>
              <a:gd name="T19" fmla="*/ 99 h 269"/>
              <a:gd name="T20" fmla="*/ 137 w 345"/>
              <a:gd name="T21" fmla="*/ 95 h 269"/>
              <a:gd name="T22" fmla="*/ 145 w 345"/>
              <a:gd name="T23" fmla="*/ 99 h 269"/>
              <a:gd name="T24" fmla="*/ 184 w 345"/>
              <a:gd name="T25" fmla="*/ 120 h 269"/>
              <a:gd name="T26" fmla="*/ 288 w 345"/>
              <a:gd name="T27" fmla="*/ 31 h 269"/>
              <a:gd name="T28" fmla="*/ 273 w 345"/>
              <a:gd name="T29" fmla="*/ 15 h 269"/>
              <a:gd name="T30" fmla="*/ 309 w 345"/>
              <a:gd name="T31" fmla="*/ 8 h 269"/>
              <a:gd name="T32" fmla="*/ 345 w 345"/>
              <a:gd name="T33" fmla="*/ 0 h 269"/>
              <a:gd name="T34" fmla="*/ 333 w 345"/>
              <a:gd name="T35" fmla="*/ 35 h 269"/>
              <a:gd name="T36" fmla="*/ 322 w 345"/>
              <a:gd name="T37" fmla="*/ 70 h 269"/>
              <a:gd name="T38" fmla="*/ 308 w 345"/>
              <a:gd name="T39" fmla="*/ 55 h 269"/>
              <a:gd name="T40" fmla="*/ 196 w 345"/>
              <a:gd name="T41" fmla="*/ 151 h 269"/>
              <a:gd name="T42" fmla="*/ 188 w 345"/>
              <a:gd name="T43" fmla="*/ 157 h 269"/>
              <a:gd name="T44" fmla="*/ 178 w 345"/>
              <a:gd name="T45" fmla="*/ 152 h 269"/>
              <a:gd name="T46" fmla="*/ 138 w 345"/>
              <a:gd name="T47" fmla="*/ 130 h 269"/>
              <a:gd name="T48" fmla="*/ 16 w 345"/>
              <a:gd name="T49" fmla="*/ 202 h 269"/>
              <a:gd name="T50" fmla="*/ 0 w 345"/>
              <a:gd name="T51" fmla="*/ 176 h 269"/>
              <a:gd name="T52" fmla="*/ 33 w 345"/>
              <a:gd name="T53" fmla="*/ 269 h 269"/>
              <a:gd name="T54" fmla="*/ 73 w 345"/>
              <a:gd name="T55" fmla="*/ 269 h 269"/>
              <a:gd name="T56" fmla="*/ 82 w 345"/>
              <a:gd name="T57" fmla="*/ 260 h 269"/>
              <a:gd name="T58" fmla="*/ 82 w 345"/>
              <a:gd name="T59" fmla="*/ 193 h 269"/>
              <a:gd name="T60" fmla="*/ 24 w 345"/>
              <a:gd name="T61" fmla="*/ 228 h 269"/>
              <a:gd name="T62" fmla="*/ 24 w 345"/>
              <a:gd name="T63" fmla="*/ 260 h 269"/>
              <a:gd name="T64" fmla="*/ 33 w 345"/>
              <a:gd name="T65" fmla="*/ 269 h 269"/>
              <a:gd name="T66" fmla="*/ 198 w 345"/>
              <a:gd name="T67" fmla="*/ 269 h 269"/>
              <a:gd name="T68" fmla="*/ 238 w 345"/>
              <a:gd name="T69" fmla="*/ 269 h 269"/>
              <a:gd name="T70" fmla="*/ 247 w 345"/>
              <a:gd name="T71" fmla="*/ 260 h 269"/>
              <a:gd name="T72" fmla="*/ 247 w 345"/>
              <a:gd name="T73" fmla="*/ 140 h 269"/>
              <a:gd name="T74" fmla="*/ 247 w 345"/>
              <a:gd name="T75" fmla="*/ 138 h 269"/>
              <a:gd name="T76" fmla="*/ 189 w 345"/>
              <a:gd name="T77" fmla="*/ 188 h 269"/>
              <a:gd name="T78" fmla="*/ 189 w 345"/>
              <a:gd name="T79" fmla="*/ 188 h 269"/>
              <a:gd name="T80" fmla="*/ 189 w 345"/>
              <a:gd name="T81" fmla="*/ 260 h 269"/>
              <a:gd name="T82" fmla="*/ 198 w 345"/>
              <a:gd name="T83" fmla="*/ 269 h 269"/>
              <a:gd name="T84" fmla="*/ 281 w 345"/>
              <a:gd name="T85" fmla="*/ 269 h 269"/>
              <a:gd name="T86" fmla="*/ 320 w 345"/>
              <a:gd name="T87" fmla="*/ 269 h 269"/>
              <a:gd name="T88" fmla="*/ 330 w 345"/>
              <a:gd name="T89" fmla="*/ 260 h 269"/>
              <a:gd name="T90" fmla="*/ 330 w 345"/>
              <a:gd name="T91" fmla="*/ 115 h 269"/>
              <a:gd name="T92" fmla="*/ 306 w 345"/>
              <a:gd name="T93" fmla="*/ 88 h 269"/>
              <a:gd name="T94" fmla="*/ 271 w 345"/>
              <a:gd name="T95" fmla="*/ 118 h 269"/>
              <a:gd name="T96" fmla="*/ 271 w 345"/>
              <a:gd name="T97" fmla="*/ 260 h 269"/>
              <a:gd name="T98" fmla="*/ 281 w 345"/>
              <a:gd name="T99"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5" h="269">
                <a:moveTo>
                  <a:pt x="116" y="269"/>
                </a:moveTo>
                <a:cubicBezTo>
                  <a:pt x="129" y="269"/>
                  <a:pt x="142" y="269"/>
                  <a:pt x="155" y="269"/>
                </a:cubicBezTo>
                <a:cubicBezTo>
                  <a:pt x="161" y="269"/>
                  <a:pt x="165" y="265"/>
                  <a:pt x="165" y="260"/>
                </a:cubicBezTo>
                <a:cubicBezTo>
                  <a:pt x="165" y="174"/>
                  <a:pt x="165" y="174"/>
                  <a:pt x="165" y="174"/>
                </a:cubicBezTo>
                <a:cubicBezTo>
                  <a:pt x="138" y="160"/>
                  <a:pt x="138" y="160"/>
                  <a:pt x="138" y="160"/>
                </a:cubicBezTo>
                <a:cubicBezTo>
                  <a:pt x="106" y="179"/>
                  <a:pt x="106" y="179"/>
                  <a:pt x="106" y="179"/>
                </a:cubicBezTo>
                <a:cubicBezTo>
                  <a:pt x="106" y="260"/>
                  <a:pt x="106" y="260"/>
                  <a:pt x="106" y="260"/>
                </a:cubicBezTo>
                <a:cubicBezTo>
                  <a:pt x="106" y="265"/>
                  <a:pt x="110" y="269"/>
                  <a:pt x="116" y="269"/>
                </a:cubicBezTo>
                <a:close/>
                <a:moveTo>
                  <a:pt x="0" y="176"/>
                </a:moveTo>
                <a:cubicBezTo>
                  <a:pt x="130" y="99"/>
                  <a:pt x="130" y="99"/>
                  <a:pt x="130" y="99"/>
                </a:cubicBezTo>
                <a:cubicBezTo>
                  <a:pt x="137" y="95"/>
                  <a:pt x="137" y="95"/>
                  <a:pt x="137" y="95"/>
                </a:cubicBezTo>
                <a:cubicBezTo>
                  <a:pt x="145" y="99"/>
                  <a:pt x="145" y="99"/>
                  <a:pt x="145" y="99"/>
                </a:cubicBezTo>
                <a:cubicBezTo>
                  <a:pt x="184" y="120"/>
                  <a:pt x="184" y="120"/>
                  <a:pt x="184" y="120"/>
                </a:cubicBezTo>
                <a:cubicBezTo>
                  <a:pt x="288" y="31"/>
                  <a:pt x="288" y="31"/>
                  <a:pt x="288" y="31"/>
                </a:cubicBezTo>
                <a:cubicBezTo>
                  <a:pt x="273" y="15"/>
                  <a:pt x="273" y="15"/>
                  <a:pt x="273" y="15"/>
                </a:cubicBezTo>
                <a:cubicBezTo>
                  <a:pt x="309" y="8"/>
                  <a:pt x="309" y="8"/>
                  <a:pt x="309" y="8"/>
                </a:cubicBezTo>
                <a:cubicBezTo>
                  <a:pt x="345" y="0"/>
                  <a:pt x="345" y="0"/>
                  <a:pt x="345" y="0"/>
                </a:cubicBezTo>
                <a:cubicBezTo>
                  <a:pt x="333" y="35"/>
                  <a:pt x="333" y="35"/>
                  <a:pt x="333" y="35"/>
                </a:cubicBezTo>
                <a:cubicBezTo>
                  <a:pt x="322" y="70"/>
                  <a:pt x="322" y="70"/>
                  <a:pt x="322" y="70"/>
                </a:cubicBezTo>
                <a:cubicBezTo>
                  <a:pt x="308" y="55"/>
                  <a:pt x="308" y="55"/>
                  <a:pt x="308" y="55"/>
                </a:cubicBezTo>
                <a:cubicBezTo>
                  <a:pt x="196" y="151"/>
                  <a:pt x="196" y="151"/>
                  <a:pt x="196" y="151"/>
                </a:cubicBezTo>
                <a:cubicBezTo>
                  <a:pt x="188" y="157"/>
                  <a:pt x="188" y="157"/>
                  <a:pt x="188" y="157"/>
                </a:cubicBezTo>
                <a:cubicBezTo>
                  <a:pt x="178" y="152"/>
                  <a:pt x="178" y="152"/>
                  <a:pt x="178" y="152"/>
                </a:cubicBezTo>
                <a:cubicBezTo>
                  <a:pt x="138" y="130"/>
                  <a:pt x="138" y="130"/>
                  <a:pt x="138" y="130"/>
                </a:cubicBezTo>
                <a:cubicBezTo>
                  <a:pt x="16" y="202"/>
                  <a:pt x="16" y="202"/>
                  <a:pt x="16" y="202"/>
                </a:cubicBezTo>
                <a:cubicBezTo>
                  <a:pt x="0" y="176"/>
                  <a:pt x="0" y="176"/>
                  <a:pt x="0" y="176"/>
                </a:cubicBezTo>
                <a:close/>
                <a:moveTo>
                  <a:pt x="33" y="269"/>
                </a:moveTo>
                <a:cubicBezTo>
                  <a:pt x="73" y="269"/>
                  <a:pt x="73" y="269"/>
                  <a:pt x="73" y="269"/>
                </a:cubicBezTo>
                <a:cubicBezTo>
                  <a:pt x="78" y="269"/>
                  <a:pt x="82" y="265"/>
                  <a:pt x="82" y="260"/>
                </a:cubicBezTo>
                <a:cubicBezTo>
                  <a:pt x="82" y="193"/>
                  <a:pt x="82" y="193"/>
                  <a:pt x="82" y="193"/>
                </a:cubicBezTo>
                <a:cubicBezTo>
                  <a:pt x="24" y="228"/>
                  <a:pt x="24" y="228"/>
                  <a:pt x="24" y="228"/>
                </a:cubicBezTo>
                <a:cubicBezTo>
                  <a:pt x="24" y="260"/>
                  <a:pt x="24" y="260"/>
                  <a:pt x="24" y="260"/>
                </a:cubicBezTo>
                <a:cubicBezTo>
                  <a:pt x="24" y="265"/>
                  <a:pt x="28" y="269"/>
                  <a:pt x="33" y="269"/>
                </a:cubicBezTo>
                <a:close/>
                <a:moveTo>
                  <a:pt x="198" y="269"/>
                </a:moveTo>
                <a:cubicBezTo>
                  <a:pt x="211" y="269"/>
                  <a:pt x="225" y="269"/>
                  <a:pt x="238" y="269"/>
                </a:cubicBezTo>
                <a:cubicBezTo>
                  <a:pt x="243" y="269"/>
                  <a:pt x="247" y="265"/>
                  <a:pt x="247" y="260"/>
                </a:cubicBezTo>
                <a:cubicBezTo>
                  <a:pt x="247" y="220"/>
                  <a:pt x="247" y="180"/>
                  <a:pt x="247" y="140"/>
                </a:cubicBezTo>
                <a:cubicBezTo>
                  <a:pt x="247" y="139"/>
                  <a:pt x="247" y="139"/>
                  <a:pt x="247" y="138"/>
                </a:cubicBezTo>
                <a:cubicBezTo>
                  <a:pt x="189" y="188"/>
                  <a:pt x="189" y="188"/>
                  <a:pt x="189" y="188"/>
                </a:cubicBezTo>
                <a:cubicBezTo>
                  <a:pt x="189" y="188"/>
                  <a:pt x="189" y="188"/>
                  <a:pt x="189" y="188"/>
                </a:cubicBezTo>
                <a:cubicBezTo>
                  <a:pt x="189" y="260"/>
                  <a:pt x="189" y="260"/>
                  <a:pt x="189" y="260"/>
                </a:cubicBezTo>
                <a:cubicBezTo>
                  <a:pt x="189" y="265"/>
                  <a:pt x="193" y="269"/>
                  <a:pt x="198" y="269"/>
                </a:cubicBezTo>
                <a:close/>
                <a:moveTo>
                  <a:pt x="281" y="269"/>
                </a:moveTo>
                <a:cubicBezTo>
                  <a:pt x="320" y="269"/>
                  <a:pt x="320" y="269"/>
                  <a:pt x="320" y="269"/>
                </a:cubicBezTo>
                <a:cubicBezTo>
                  <a:pt x="326" y="269"/>
                  <a:pt x="330" y="265"/>
                  <a:pt x="330" y="260"/>
                </a:cubicBezTo>
                <a:cubicBezTo>
                  <a:pt x="330" y="115"/>
                  <a:pt x="330" y="115"/>
                  <a:pt x="330" y="115"/>
                </a:cubicBezTo>
                <a:cubicBezTo>
                  <a:pt x="306" y="88"/>
                  <a:pt x="306" y="88"/>
                  <a:pt x="306" y="88"/>
                </a:cubicBezTo>
                <a:cubicBezTo>
                  <a:pt x="271" y="118"/>
                  <a:pt x="271" y="118"/>
                  <a:pt x="271" y="118"/>
                </a:cubicBezTo>
                <a:cubicBezTo>
                  <a:pt x="271" y="260"/>
                  <a:pt x="271" y="260"/>
                  <a:pt x="271" y="260"/>
                </a:cubicBezTo>
                <a:cubicBezTo>
                  <a:pt x="271" y="265"/>
                  <a:pt x="276" y="269"/>
                  <a:pt x="281" y="269"/>
                </a:cubicBezTo>
                <a:close/>
              </a:path>
            </a:pathLst>
          </a:custGeom>
          <a:solidFill>
            <a:srgbClr val="F8F8F8"/>
          </a:solidFill>
          <a:ln>
            <a:noFill/>
          </a:ln>
        </p:spPr>
        <p:txBody>
          <a:bodyPr vert="horz" wrap="square" lIns="91440" tIns="45720" rIns="91440" bIns="45720" numCol="1" anchor="t" anchorCtr="0" compatLnSpc="1">
            <a:prstTxWarp prst="textNoShape">
              <a:avLst/>
            </a:prstTxWarp>
          </a:bodyPr>
          <a:lstStyle/>
          <a:p>
            <a:endParaRPr lang="zh-CN" altLang="en-US">
              <a:solidFill>
                <a:srgbClr val="F8F8F8"/>
              </a:solidFill>
            </a:endParaRPr>
          </a:p>
        </p:txBody>
      </p:sp>
      <p:sp>
        <p:nvSpPr>
          <p:cNvPr id="30" name="矩形 29"/>
          <p:cNvSpPr/>
          <p:nvPr/>
        </p:nvSpPr>
        <p:spPr>
          <a:xfrm>
            <a:off x="7584317" y="1865121"/>
            <a:ext cx="1815974" cy="646331"/>
          </a:xfrm>
          <a:prstGeom prst="rect">
            <a:avLst/>
          </a:prstGeom>
        </p:spPr>
        <p:txBody>
          <a:bodyPr wrap="square">
            <a:spAutoFit/>
          </a:bodyPr>
          <a:lstStyle/>
          <a:p>
            <a:pPr lvl="0" algn="ctr"/>
            <a:r>
              <a:rPr lang="zh-CN" altLang="en-US" dirty="0" smtClean="0">
                <a:solidFill>
                  <a:srgbClr val="F8F8F8"/>
                </a:solidFill>
                <a:latin typeface="+mn-ea"/>
                <a:ea typeface="+mn-ea"/>
              </a:rPr>
              <a:t>单击添加</a:t>
            </a:r>
            <a:r>
              <a:rPr lang="zh-CN" altLang="en-US" dirty="0">
                <a:solidFill>
                  <a:srgbClr val="F8F8F8"/>
                </a:solidFill>
                <a:latin typeface="+mn-ea"/>
                <a:ea typeface="+mn-ea"/>
              </a:rPr>
              <a:t>文本</a:t>
            </a:r>
            <a:endParaRPr lang="en-US" altLang="zh-CN" dirty="0">
              <a:solidFill>
                <a:srgbClr val="F8F8F8"/>
              </a:solidFill>
              <a:latin typeface="+mn-ea"/>
              <a:ea typeface="+mn-ea"/>
            </a:endParaRPr>
          </a:p>
          <a:p>
            <a:pPr lvl="0" algn="ctr"/>
            <a:r>
              <a:rPr lang="zh-CN" altLang="en-US" dirty="0" smtClean="0">
                <a:solidFill>
                  <a:srgbClr val="F8F8F8"/>
                </a:solidFill>
                <a:latin typeface="+mn-ea"/>
                <a:ea typeface="+mn-ea"/>
              </a:rPr>
              <a:t>单击添加</a:t>
            </a:r>
            <a:r>
              <a:rPr lang="zh-CN" altLang="en-US" dirty="0">
                <a:solidFill>
                  <a:srgbClr val="F8F8F8"/>
                </a:solidFill>
                <a:latin typeface="+mn-ea"/>
                <a:ea typeface="+mn-ea"/>
              </a:rPr>
              <a:t>文本</a:t>
            </a:r>
            <a:endParaRPr lang="en-US" altLang="zh-CN" dirty="0">
              <a:solidFill>
                <a:srgbClr val="F8F8F8"/>
              </a:solidFill>
              <a:latin typeface="+mn-ea"/>
              <a:ea typeface="+mn-ea"/>
            </a:endParaRPr>
          </a:p>
        </p:txBody>
      </p:sp>
      <p:sp>
        <p:nvSpPr>
          <p:cNvPr id="31" name="TextBox 30"/>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32" name="直接连接符 31"/>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3" name="组合 32"/>
          <p:cNvGrpSpPr/>
          <p:nvPr/>
        </p:nvGrpSpPr>
        <p:grpSpPr>
          <a:xfrm>
            <a:off x="153943" y="233850"/>
            <a:ext cx="1074018" cy="536250"/>
            <a:chOff x="4662492" y="2938459"/>
            <a:chExt cx="1119183" cy="558799"/>
          </a:xfrm>
        </p:grpSpPr>
        <p:sp>
          <p:nvSpPr>
            <p:cNvPr id="34"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965294859"/>
      </p:ext>
    </p:extLst>
  </p:cSld>
  <p:clrMapOvr>
    <a:masterClrMapping/>
  </p:clrMapOvr>
  <mc:AlternateContent xmlns:mc="http://schemas.openxmlformats.org/markup-compatibility/2006">
    <mc:Choice xmlns:p14="http://schemas.microsoft.com/office/powerpoint/2010/main" xmlns="" Requires="p14">
      <p:transition spd="slow" advTm="5401">
        <p14:prism isContent="1" isInverted="1"/>
      </p:transition>
    </mc:Choice>
    <mc:Fallback>
      <p:transition spd="slow" advTm="54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300"/>
                                        <p:tgtEl>
                                          <p:spTgt spid="33"/>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300"/>
                                        <p:tgtEl>
                                          <p:spTgt spid="32"/>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1"/>
                                        </p:tgtEl>
                                        <p:attrNameLst>
                                          <p:attrName>style.visibility</p:attrName>
                                        </p:attrNameLst>
                                      </p:cBhvr>
                                      <p:to>
                                        <p:strVal val="visible"/>
                                      </p:to>
                                    </p:set>
                                    <p:anim calcmode="lin" valueType="num">
                                      <p:cBhvr>
                                        <p:cTn id="15" dur="3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31"/>
                                        </p:tgtEl>
                                        <p:attrNameLst>
                                          <p:attrName>ppt_y</p:attrName>
                                        </p:attrNameLst>
                                      </p:cBhvr>
                                      <p:tavLst>
                                        <p:tav tm="0">
                                          <p:val>
                                            <p:strVal val="#ppt_y"/>
                                          </p:val>
                                        </p:tav>
                                        <p:tav tm="100000">
                                          <p:val>
                                            <p:strVal val="#ppt_y"/>
                                          </p:val>
                                        </p:tav>
                                      </p:tavLst>
                                    </p:anim>
                                    <p:anim calcmode="lin" valueType="num">
                                      <p:cBhvr>
                                        <p:cTn id="17" dur="3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31"/>
                                        </p:tgtEl>
                                      </p:cBhvr>
                                    </p:animEffect>
                                  </p:childTnLst>
                                </p:cTn>
                              </p:par>
                            </p:childTnLst>
                          </p:cTn>
                        </p:par>
                        <p:par>
                          <p:cTn id="20" fill="hold">
                            <p:stCondLst>
                              <p:cond delay="108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8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08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258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3080"/>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3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3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300"/>
                                        <p:tgtEl>
                                          <p:spTgt spid="17"/>
                                        </p:tgtEl>
                                      </p:cBhvr>
                                    </p:animEffect>
                                  </p:childTnLst>
                                </p:cTn>
                              </p:par>
                            </p:childTnLst>
                          </p:cTn>
                        </p:par>
                        <p:par>
                          <p:cTn id="52" fill="hold">
                            <p:stCondLst>
                              <p:cond delay="338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par>
                                <p:cTn id="59" presetID="22" presetClass="entr" presetSubtype="8"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par>
                          <p:cTn id="62" fill="hold">
                            <p:stCondLst>
                              <p:cond delay="3880"/>
                            </p:stCondLst>
                            <p:childTnLst>
                              <p:par>
                                <p:cTn id="63" presetID="42" presetClass="entr" presetSubtype="0"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anim calcmode="lin" valueType="num">
                                      <p:cBhvr>
                                        <p:cTn id="66" dur="500" fill="hold"/>
                                        <p:tgtEl>
                                          <p:spTgt spid="28"/>
                                        </p:tgtEl>
                                        <p:attrNameLst>
                                          <p:attrName>ppt_x</p:attrName>
                                        </p:attrNameLst>
                                      </p:cBhvr>
                                      <p:tavLst>
                                        <p:tav tm="0">
                                          <p:val>
                                            <p:strVal val="#ppt_x"/>
                                          </p:val>
                                        </p:tav>
                                        <p:tav tm="100000">
                                          <p:val>
                                            <p:strVal val="#ppt_x"/>
                                          </p:val>
                                        </p:tav>
                                      </p:tavLst>
                                    </p:anim>
                                    <p:anim calcmode="lin" valueType="num">
                                      <p:cBhvr>
                                        <p:cTn id="67" dur="500" fill="hold"/>
                                        <p:tgtEl>
                                          <p:spTgt spid="2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500"/>
                                        <p:tgtEl>
                                          <p:spTgt spid="29"/>
                                        </p:tgtEl>
                                      </p:cBhvr>
                                    </p:animEffect>
                                    <p:anim calcmode="lin" valueType="num">
                                      <p:cBhvr>
                                        <p:cTn id="71" dur="500" fill="hold"/>
                                        <p:tgtEl>
                                          <p:spTgt spid="29"/>
                                        </p:tgtEl>
                                        <p:attrNameLst>
                                          <p:attrName>ppt_x</p:attrName>
                                        </p:attrNameLst>
                                      </p:cBhvr>
                                      <p:tavLst>
                                        <p:tav tm="0">
                                          <p:val>
                                            <p:strVal val="#ppt_x"/>
                                          </p:val>
                                        </p:tav>
                                        <p:tav tm="100000">
                                          <p:val>
                                            <p:strVal val="#ppt_x"/>
                                          </p:val>
                                        </p:tav>
                                      </p:tavLst>
                                    </p:anim>
                                    <p:anim calcmode="lin" valueType="num">
                                      <p:cBhvr>
                                        <p:cTn id="72" dur="500" fill="hold"/>
                                        <p:tgtEl>
                                          <p:spTgt spid="2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anim calcmode="lin" valueType="num">
                                      <p:cBhvr>
                                        <p:cTn id="76" dur="500" fill="hold"/>
                                        <p:tgtEl>
                                          <p:spTgt spid="30"/>
                                        </p:tgtEl>
                                        <p:attrNameLst>
                                          <p:attrName>ppt_x</p:attrName>
                                        </p:attrNameLst>
                                      </p:cBhvr>
                                      <p:tavLst>
                                        <p:tav tm="0">
                                          <p:val>
                                            <p:strVal val="#ppt_x"/>
                                          </p:val>
                                        </p:tav>
                                        <p:tav tm="100000">
                                          <p:val>
                                            <p:strVal val="#ppt_x"/>
                                          </p:val>
                                        </p:tav>
                                      </p:tavLst>
                                    </p:anim>
                                    <p:anim calcmode="lin" valueType="num">
                                      <p:cBhvr>
                                        <p:cTn id="77" dur="500" fill="hold"/>
                                        <p:tgtEl>
                                          <p:spTgt spid="30"/>
                                        </p:tgtEl>
                                        <p:attrNameLst>
                                          <p:attrName>ppt_y</p:attrName>
                                        </p:attrNameLst>
                                      </p:cBhvr>
                                      <p:tavLst>
                                        <p:tav tm="0">
                                          <p:val>
                                            <p:strVal val="#ppt_y+.1"/>
                                          </p:val>
                                        </p:tav>
                                        <p:tav tm="100000">
                                          <p:val>
                                            <p:strVal val="#ppt_y"/>
                                          </p:val>
                                        </p:tav>
                                      </p:tavLst>
                                    </p:anim>
                                  </p:childTnLst>
                                </p:cTn>
                              </p:par>
                            </p:childTnLst>
                          </p:cTn>
                        </p:par>
                        <p:par>
                          <p:cTn id="78" fill="hold">
                            <p:stCondLst>
                              <p:cond delay="4380"/>
                            </p:stCondLst>
                            <p:childTnLst>
                              <p:par>
                                <p:cTn id="79" presetID="42"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400"/>
                                        <p:tgtEl>
                                          <p:spTgt spid="22"/>
                                        </p:tgtEl>
                                      </p:cBhvr>
                                    </p:animEffect>
                                    <p:anim calcmode="lin" valueType="num">
                                      <p:cBhvr>
                                        <p:cTn id="82" dur="400" fill="hold"/>
                                        <p:tgtEl>
                                          <p:spTgt spid="22"/>
                                        </p:tgtEl>
                                        <p:attrNameLst>
                                          <p:attrName>ppt_x</p:attrName>
                                        </p:attrNameLst>
                                      </p:cBhvr>
                                      <p:tavLst>
                                        <p:tav tm="0">
                                          <p:val>
                                            <p:strVal val="#ppt_x"/>
                                          </p:val>
                                        </p:tav>
                                        <p:tav tm="100000">
                                          <p:val>
                                            <p:strVal val="#ppt_x"/>
                                          </p:val>
                                        </p:tav>
                                      </p:tavLst>
                                    </p:anim>
                                    <p:anim calcmode="lin" valueType="num">
                                      <p:cBhvr>
                                        <p:cTn id="83" dur="400" fill="hold"/>
                                        <p:tgtEl>
                                          <p:spTgt spid="2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400"/>
                                        <p:tgtEl>
                                          <p:spTgt spid="23"/>
                                        </p:tgtEl>
                                      </p:cBhvr>
                                    </p:animEffect>
                                    <p:anim calcmode="lin" valueType="num">
                                      <p:cBhvr>
                                        <p:cTn id="87" dur="400" fill="hold"/>
                                        <p:tgtEl>
                                          <p:spTgt spid="23"/>
                                        </p:tgtEl>
                                        <p:attrNameLst>
                                          <p:attrName>ppt_x</p:attrName>
                                        </p:attrNameLst>
                                      </p:cBhvr>
                                      <p:tavLst>
                                        <p:tav tm="0">
                                          <p:val>
                                            <p:strVal val="#ppt_x"/>
                                          </p:val>
                                        </p:tav>
                                        <p:tav tm="100000">
                                          <p:val>
                                            <p:strVal val="#ppt_x"/>
                                          </p:val>
                                        </p:tav>
                                      </p:tavLst>
                                    </p:anim>
                                    <p:anim calcmode="lin" valueType="num">
                                      <p:cBhvr>
                                        <p:cTn id="88" dur="400" fill="hold"/>
                                        <p:tgtEl>
                                          <p:spTgt spid="2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400"/>
                                        <p:tgtEl>
                                          <p:spTgt spid="27"/>
                                        </p:tgtEl>
                                      </p:cBhvr>
                                    </p:animEffect>
                                    <p:anim calcmode="lin" valueType="num">
                                      <p:cBhvr>
                                        <p:cTn id="92" dur="400" fill="hold"/>
                                        <p:tgtEl>
                                          <p:spTgt spid="27"/>
                                        </p:tgtEl>
                                        <p:attrNameLst>
                                          <p:attrName>ppt_x</p:attrName>
                                        </p:attrNameLst>
                                      </p:cBhvr>
                                      <p:tavLst>
                                        <p:tav tm="0">
                                          <p:val>
                                            <p:strVal val="#ppt_x"/>
                                          </p:val>
                                        </p:tav>
                                        <p:tav tm="100000">
                                          <p:val>
                                            <p:strVal val="#ppt_x"/>
                                          </p:val>
                                        </p:tav>
                                      </p:tavLst>
                                    </p:anim>
                                    <p:anim calcmode="lin" valueType="num">
                                      <p:cBhvr>
                                        <p:cTn id="93" dur="400" fill="hold"/>
                                        <p:tgtEl>
                                          <p:spTgt spid="27"/>
                                        </p:tgtEl>
                                        <p:attrNameLst>
                                          <p:attrName>ppt_y</p:attrName>
                                        </p:attrNameLst>
                                      </p:cBhvr>
                                      <p:tavLst>
                                        <p:tav tm="0">
                                          <p:val>
                                            <p:strVal val="#ppt_y+.1"/>
                                          </p:val>
                                        </p:tav>
                                        <p:tav tm="100000">
                                          <p:val>
                                            <p:strVal val="#ppt_y"/>
                                          </p:val>
                                        </p:tav>
                                      </p:tavLst>
                                    </p:anim>
                                  </p:childTnLst>
                                </p:cTn>
                              </p:par>
                            </p:childTnLst>
                          </p:cTn>
                        </p:par>
                        <p:par>
                          <p:cTn id="94" fill="hold">
                            <p:stCondLst>
                              <p:cond delay="4780"/>
                            </p:stCondLst>
                            <p:childTnLst>
                              <p:par>
                                <p:cTn id="95" presetID="42" presetClass="entr" presetSubtype="0"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200"/>
                                        <p:tgtEl>
                                          <p:spTgt spid="18"/>
                                        </p:tgtEl>
                                      </p:cBhvr>
                                    </p:animEffect>
                                    <p:anim calcmode="lin" valueType="num">
                                      <p:cBhvr>
                                        <p:cTn id="98" dur="200" fill="hold"/>
                                        <p:tgtEl>
                                          <p:spTgt spid="18"/>
                                        </p:tgtEl>
                                        <p:attrNameLst>
                                          <p:attrName>ppt_x</p:attrName>
                                        </p:attrNameLst>
                                      </p:cBhvr>
                                      <p:tavLst>
                                        <p:tav tm="0">
                                          <p:val>
                                            <p:strVal val="#ppt_x"/>
                                          </p:val>
                                        </p:tav>
                                        <p:tav tm="100000">
                                          <p:val>
                                            <p:strVal val="#ppt_x"/>
                                          </p:val>
                                        </p:tav>
                                      </p:tavLst>
                                    </p:anim>
                                    <p:anim calcmode="lin" valueType="num">
                                      <p:cBhvr>
                                        <p:cTn id="99" dur="200" fill="hold"/>
                                        <p:tgtEl>
                                          <p:spTgt spid="1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200"/>
                                        <p:tgtEl>
                                          <p:spTgt spid="20"/>
                                        </p:tgtEl>
                                      </p:cBhvr>
                                    </p:animEffect>
                                    <p:anim calcmode="lin" valueType="num">
                                      <p:cBhvr>
                                        <p:cTn id="103" dur="200" fill="hold"/>
                                        <p:tgtEl>
                                          <p:spTgt spid="20"/>
                                        </p:tgtEl>
                                        <p:attrNameLst>
                                          <p:attrName>ppt_x</p:attrName>
                                        </p:attrNameLst>
                                      </p:cBhvr>
                                      <p:tavLst>
                                        <p:tav tm="0">
                                          <p:val>
                                            <p:strVal val="#ppt_x"/>
                                          </p:val>
                                        </p:tav>
                                        <p:tav tm="100000">
                                          <p:val>
                                            <p:strVal val="#ppt_x"/>
                                          </p:val>
                                        </p:tav>
                                      </p:tavLst>
                                    </p:anim>
                                    <p:anim calcmode="lin" valueType="num">
                                      <p:cBhvr>
                                        <p:cTn id="104" dur="200" fill="hold"/>
                                        <p:tgtEl>
                                          <p:spTgt spid="20"/>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fade">
                                      <p:cBhvr>
                                        <p:cTn id="107" dur="200"/>
                                        <p:tgtEl>
                                          <p:spTgt spid="21"/>
                                        </p:tgtEl>
                                      </p:cBhvr>
                                    </p:animEffect>
                                    <p:anim calcmode="lin" valueType="num">
                                      <p:cBhvr>
                                        <p:cTn id="108" dur="200" fill="hold"/>
                                        <p:tgtEl>
                                          <p:spTgt spid="21"/>
                                        </p:tgtEl>
                                        <p:attrNameLst>
                                          <p:attrName>ppt_x</p:attrName>
                                        </p:attrNameLst>
                                      </p:cBhvr>
                                      <p:tavLst>
                                        <p:tav tm="0">
                                          <p:val>
                                            <p:strVal val="#ppt_x"/>
                                          </p:val>
                                        </p:tav>
                                        <p:tav tm="100000">
                                          <p:val>
                                            <p:strVal val="#ppt_x"/>
                                          </p:val>
                                        </p:tav>
                                      </p:tavLst>
                                    </p:anim>
                                    <p:anim calcmode="lin" valueType="num">
                                      <p:cBhvr>
                                        <p:cTn id="109" dur="2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2" grpId="0" animBg="1"/>
      <p:bldP spid="13" grpId="0" animBg="1"/>
      <p:bldP spid="14" grpId="0"/>
      <p:bldP spid="15" grpId="0" animBg="1"/>
      <p:bldP spid="16" grpId="0" animBg="1"/>
      <p:bldP spid="17" grpId="0"/>
      <p:bldP spid="18" grpId="0" animBg="1"/>
      <p:bldP spid="20" grpId="0" animBg="1"/>
      <p:bldP spid="21" grpId="0"/>
      <p:bldP spid="22" grpId="0" animBg="1"/>
      <p:bldP spid="23" grpId="0" animBg="1"/>
      <p:bldP spid="27" grpId="0"/>
      <p:bldP spid="28" grpId="0" animBg="1"/>
      <p:bldP spid="29" grpId="0" animBg="1"/>
      <p:bldP spid="30"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7"/>
          <p:cNvGrpSpPr/>
          <p:nvPr/>
        </p:nvGrpSpPr>
        <p:grpSpPr>
          <a:xfrm>
            <a:off x="2116745" y="1812362"/>
            <a:ext cx="4072751" cy="3616239"/>
            <a:chOff x="5625793" y="1599766"/>
            <a:chExt cx="4594903" cy="4080928"/>
          </a:xfrm>
          <a:solidFill>
            <a:schemeClr val="tx1">
              <a:lumMod val="75000"/>
            </a:schemeClr>
          </a:solidFill>
        </p:grpSpPr>
        <p:grpSp>
          <p:nvGrpSpPr>
            <p:cNvPr id="7" name="Group 58"/>
            <p:cNvGrpSpPr/>
            <p:nvPr/>
          </p:nvGrpSpPr>
          <p:grpSpPr>
            <a:xfrm>
              <a:off x="6191250" y="1599766"/>
              <a:ext cx="3473482" cy="1069614"/>
              <a:chOff x="6191250" y="1599766"/>
              <a:chExt cx="3473482" cy="1069614"/>
            </a:xfrm>
            <a:grpFill/>
          </p:grpSpPr>
          <p:sp>
            <p:nvSpPr>
              <p:cNvPr id="13" name="Freeform 6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z="3200"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Freeform 65"/>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z="3200"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8" name="Group 59"/>
            <p:cNvGrpSpPr/>
            <p:nvPr/>
          </p:nvGrpSpPr>
          <p:grpSpPr>
            <a:xfrm flipV="1">
              <a:off x="6191251" y="4611080"/>
              <a:ext cx="3473482" cy="1069614"/>
              <a:chOff x="6191251" y="1599766"/>
              <a:chExt cx="3473482" cy="1069614"/>
            </a:xfrm>
            <a:grpFill/>
          </p:grpSpPr>
          <p:sp>
            <p:nvSpPr>
              <p:cNvPr id="11" name="Freeform 62"/>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z="3200" spc="-51" dirty="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63"/>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z="3200"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9" name="Freeform 60"/>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z="3200" spc="-51"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61"/>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z="3200"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15" name="TextBox 14"/>
          <p:cNvSpPr txBox="1"/>
          <p:nvPr/>
        </p:nvSpPr>
        <p:spPr>
          <a:xfrm>
            <a:off x="7922411" y="2324154"/>
            <a:ext cx="2108179" cy="249299"/>
          </a:xfrm>
          <a:prstGeom prst="rect">
            <a:avLst/>
          </a:prstGeom>
          <a:noFill/>
        </p:spPr>
        <p:txBody>
          <a:bodyPr wrap="square" lIns="0" tIns="0" rIns="0" bIns="0" rtlCol="0" anchor="ctr">
            <a:spAutoFit/>
          </a:bodyPr>
          <a:lstStyle/>
          <a:p>
            <a:pPr defTabSz="931675" fontAlgn="base">
              <a:lnSpc>
                <a:spcPct val="90000"/>
              </a:lnSpc>
              <a:spcBef>
                <a:spcPct val="0"/>
              </a:spcBef>
              <a:spcAft>
                <a:spcPts val="612"/>
              </a:spcAft>
              <a:buClr>
                <a:srgbClr val="FFFFFF"/>
              </a:buClr>
            </a:pPr>
            <a:r>
              <a:rPr lang="zh-CN" altLang="en-US" spc="-51" dirty="0" smtClean="0">
                <a:solidFill>
                  <a:schemeClr val="tx2"/>
                </a:solidFill>
                <a:latin typeface="+mn-ea"/>
                <a:ea typeface="+mn-ea"/>
                <a:cs typeface="Segoe UI" pitchFamily="34" charset="0"/>
                <a:sym typeface="Wingdings" pitchFamily="2" charset="2"/>
              </a:rPr>
              <a:t>单击此处添加文本</a:t>
            </a:r>
            <a:endParaRPr lang="en-US" spc="-51" dirty="0">
              <a:solidFill>
                <a:schemeClr val="tx2"/>
              </a:solidFill>
              <a:latin typeface="+mn-ea"/>
              <a:ea typeface="+mn-ea"/>
              <a:cs typeface="Segoe UI" pitchFamily="34" charset="0"/>
              <a:sym typeface="Wingdings" pitchFamily="2" charset="2"/>
            </a:endParaRPr>
          </a:p>
        </p:txBody>
      </p:sp>
      <p:sp>
        <p:nvSpPr>
          <p:cNvPr id="16" name="TextBox 15"/>
          <p:cNvSpPr txBox="1"/>
          <p:nvPr/>
        </p:nvSpPr>
        <p:spPr>
          <a:xfrm>
            <a:off x="7966246" y="3612562"/>
            <a:ext cx="2064344" cy="249299"/>
          </a:xfrm>
          <a:prstGeom prst="rect">
            <a:avLst/>
          </a:prstGeom>
          <a:noFill/>
        </p:spPr>
        <p:txBody>
          <a:bodyPr wrap="square" lIns="0" tIns="0" rIns="0" bIns="0" rtlCol="0" anchor="ctr">
            <a:spAutoFit/>
          </a:bodyPr>
          <a:lstStyle/>
          <a:p>
            <a:pPr defTabSz="931675" fontAlgn="base">
              <a:lnSpc>
                <a:spcPct val="90000"/>
              </a:lnSpc>
              <a:spcBef>
                <a:spcPct val="0"/>
              </a:spcBef>
              <a:spcAft>
                <a:spcPts val="612"/>
              </a:spcAft>
              <a:buClr>
                <a:srgbClr val="FFFFFF"/>
              </a:buClr>
            </a:pPr>
            <a:r>
              <a:rPr lang="zh-CN" altLang="en-US" spc="-51" dirty="0">
                <a:solidFill>
                  <a:schemeClr val="tx2"/>
                </a:solidFill>
                <a:latin typeface="+mn-ea"/>
                <a:ea typeface="+mn-ea"/>
                <a:cs typeface="Segoe UI" pitchFamily="34" charset="0"/>
                <a:sym typeface="Wingdings" pitchFamily="2" charset="2"/>
              </a:rPr>
              <a:t>单击此处添加文本</a:t>
            </a:r>
            <a:endParaRPr lang="en-US" altLang="zh-CN" spc="-51" dirty="0">
              <a:solidFill>
                <a:schemeClr val="tx2"/>
              </a:solidFill>
              <a:latin typeface="+mn-ea"/>
              <a:ea typeface="+mn-ea"/>
              <a:cs typeface="Segoe UI" pitchFamily="34" charset="0"/>
              <a:sym typeface="Wingdings" pitchFamily="2" charset="2"/>
            </a:endParaRPr>
          </a:p>
        </p:txBody>
      </p:sp>
      <p:sp>
        <p:nvSpPr>
          <p:cNvPr id="17" name="TextBox 16"/>
          <p:cNvSpPr txBox="1"/>
          <p:nvPr/>
        </p:nvSpPr>
        <p:spPr>
          <a:xfrm>
            <a:off x="7934663" y="5052722"/>
            <a:ext cx="1908318" cy="249299"/>
          </a:xfrm>
          <a:prstGeom prst="rect">
            <a:avLst/>
          </a:prstGeom>
          <a:noFill/>
        </p:spPr>
        <p:txBody>
          <a:bodyPr wrap="square" lIns="0" tIns="0" rIns="0" bIns="0" rtlCol="0" anchor="ctr">
            <a:spAutoFit/>
          </a:bodyPr>
          <a:lstStyle/>
          <a:p>
            <a:pPr defTabSz="931675" fontAlgn="base">
              <a:lnSpc>
                <a:spcPct val="90000"/>
              </a:lnSpc>
              <a:spcBef>
                <a:spcPct val="0"/>
              </a:spcBef>
              <a:spcAft>
                <a:spcPts val="612"/>
              </a:spcAft>
              <a:buClr>
                <a:srgbClr val="FFFFFF"/>
              </a:buClr>
            </a:pPr>
            <a:r>
              <a:rPr lang="zh-CN" altLang="en-US" spc="-51" dirty="0">
                <a:solidFill>
                  <a:schemeClr val="tx2"/>
                </a:solidFill>
                <a:latin typeface="+mn-ea"/>
                <a:ea typeface="+mn-ea"/>
                <a:cs typeface="Segoe UI" pitchFamily="34" charset="0"/>
                <a:sym typeface="Wingdings" pitchFamily="2" charset="2"/>
              </a:rPr>
              <a:t>单击此处添加文本</a:t>
            </a:r>
            <a:endParaRPr lang="en-US" altLang="zh-CN" spc="-51" dirty="0">
              <a:solidFill>
                <a:schemeClr val="tx2"/>
              </a:solidFill>
              <a:latin typeface="+mn-ea"/>
              <a:ea typeface="+mn-ea"/>
              <a:cs typeface="Segoe UI" pitchFamily="34" charset="0"/>
              <a:sym typeface="Wingdings" pitchFamily="2" charset="2"/>
            </a:endParaRPr>
          </a:p>
        </p:txBody>
      </p:sp>
      <p:grpSp>
        <p:nvGrpSpPr>
          <p:cNvPr id="18" name="Group 90"/>
          <p:cNvGrpSpPr/>
          <p:nvPr/>
        </p:nvGrpSpPr>
        <p:grpSpPr>
          <a:xfrm>
            <a:off x="6914299" y="3348293"/>
            <a:ext cx="845128" cy="750596"/>
            <a:chOff x="8698531" y="2391463"/>
            <a:chExt cx="828966" cy="736049"/>
          </a:xfrm>
          <a:solidFill>
            <a:schemeClr val="accent2">
              <a:lumMod val="75000"/>
            </a:schemeClr>
          </a:solidFill>
        </p:grpSpPr>
        <p:sp>
          <p:nvSpPr>
            <p:cNvPr id="20" name="Freeform 237"/>
            <p:cNvSpPr>
              <a:spLocks noChangeAspect="1"/>
            </p:cNvSpPr>
            <p:nvPr/>
          </p:nvSpPr>
          <p:spPr bwMode="auto">
            <a:xfrm>
              <a:off x="8933547" y="2599629"/>
              <a:ext cx="358934" cy="31971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a:gradFill>
                  <a:gsLst>
                    <a:gs pos="0">
                      <a:srgbClr val="FFFFFF"/>
                    </a:gs>
                    <a:gs pos="100000">
                      <a:srgbClr val="FFFFFF"/>
                    </a:gs>
                  </a:gsLst>
                  <a:lin ang="5400000" scaled="0"/>
                </a:gradFill>
                <a:ea typeface="Segoe UI" pitchFamily="34" charset="0"/>
                <a:cs typeface="Segoe UI" pitchFamily="34" charset="0"/>
              </a:endParaRPr>
            </a:p>
          </p:txBody>
        </p:sp>
        <p:grpSp>
          <p:nvGrpSpPr>
            <p:cNvPr id="21" name="Group 92"/>
            <p:cNvGrpSpPr/>
            <p:nvPr/>
          </p:nvGrpSpPr>
          <p:grpSpPr>
            <a:xfrm>
              <a:off x="8698531" y="2391463"/>
              <a:ext cx="828966" cy="736049"/>
              <a:chOff x="5625794" y="1599766"/>
              <a:chExt cx="4594902" cy="4080930"/>
            </a:xfrm>
            <a:grpFill/>
          </p:grpSpPr>
          <p:grpSp>
            <p:nvGrpSpPr>
              <p:cNvPr id="22" name="Group 93"/>
              <p:cNvGrpSpPr/>
              <p:nvPr/>
            </p:nvGrpSpPr>
            <p:grpSpPr>
              <a:xfrm>
                <a:off x="6191250" y="1599766"/>
                <a:ext cx="3473485" cy="1069614"/>
                <a:chOff x="6191250" y="1599766"/>
                <a:chExt cx="3473485" cy="1069614"/>
              </a:xfrm>
              <a:grpFill/>
            </p:grpSpPr>
            <p:sp>
              <p:nvSpPr>
                <p:cNvPr id="31" name="Freeform 9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sp>
              <p:nvSpPr>
                <p:cNvPr id="32" name="Freeform 100"/>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23" name="Group 94"/>
              <p:cNvGrpSpPr/>
              <p:nvPr/>
            </p:nvGrpSpPr>
            <p:grpSpPr>
              <a:xfrm flipV="1">
                <a:off x="6191250" y="4611080"/>
                <a:ext cx="3473483" cy="1069616"/>
                <a:chOff x="6191250" y="1599764"/>
                <a:chExt cx="3473483" cy="1069616"/>
              </a:xfrm>
              <a:grpFill/>
            </p:grpSpPr>
            <p:sp>
              <p:nvSpPr>
                <p:cNvPr id="29" name="Freeform 9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sp>
              <p:nvSpPr>
                <p:cNvPr id="30" name="Freeform 98"/>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27" name="Freeform 95"/>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sp>
            <p:nvSpPr>
              <p:cNvPr id="28" name="Freeform 9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33" name="Group 101"/>
          <p:cNvGrpSpPr/>
          <p:nvPr/>
        </p:nvGrpSpPr>
        <p:grpSpPr>
          <a:xfrm>
            <a:off x="6914299" y="4818969"/>
            <a:ext cx="845128" cy="750596"/>
            <a:chOff x="8698531" y="3979675"/>
            <a:chExt cx="828966" cy="736049"/>
          </a:xfrm>
          <a:solidFill>
            <a:schemeClr val="accent5"/>
          </a:solidFill>
        </p:grpSpPr>
        <p:sp>
          <p:nvSpPr>
            <p:cNvPr id="34" name="Freeform 100"/>
            <p:cNvSpPr>
              <a:spLocks noEditPoints="1"/>
            </p:cNvSpPr>
            <p:nvPr/>
          </p:nvSpPr>
          <p:spPr bwMode="black">
            <a:xfrm>
              <a:off x="8957393" y="4225167"/>
              <a:ext cx="371203" cy="245065"/>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grp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a:gradFill>
                  <a:gsLst>
                    <a:gs pos="0">
                      <a:srgbClr val="FFFFFF"/>
                    </a:gs>
                    <a:gs pos="100000">
                      <a:srgbClr val="FFFFFF"/>
                    </a:gs>
                  </a:gsLst>
                  <a:lin ang="5400000" scaled="0"/>
                </a:gradFill>
                <a:ea typeface="Segoe UI" pitchFamily="34" charset="0"/>
                <a:cs typeface="Segoe UI" pitchFamily="34" charset="0"/>
              </a:endParaRPr>
            </a:p>
          </p:txBody>
        </p:sp>
        <p:grpSp>
          <p:nvGrpSpPr>
            <p:cNvPr id="35" name="Group 103"/>
            <p:cNvGrpSpPr/>
            <p:nvPr/>
          </p:nvGrpSpPr>
          <p:grpSpPr>
            <a:xfrm>
              <a:off x="8698531" y="3979675"/>
              <a:ext cx="828966" cy="736049"/>
              <a:chOff x="5625794" y="1599766"/>
              <a:chExt cx="4594902" cy="4080930"/>
            </a:xfrm>
            <a:grpFill/>
          </p:grpSpPr>
          <p:grpSp>
            <p:nvGrpSpPr>
              <p:cNvPr id="36" name="Group 104"/>
              <p:cNvGrpSpPr/>
              <p:nvPr/>
            </p:nvGrpSpPr>
            <p:grpSpPr>
              <a:xfrm>
                <a:off x="6191250" y="1599766"/>
                <a:ext cx="3473485" cy="1069614"/>
                <a:chOff x="6191250" y="1599766"/>
                <a:chExt cx="3473485" cy="1069614"/>
              </a:xfrm>
              <a:grpFill/>
            </p:grpSpPr>
            <p:sp>
              <p:nvSpPr>
                <p:cNvPr id="42" name="Freeform 11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sp>
              <p:nvSpPr>
                <p:cNvPr id="43" name="Freeform 111"/>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37" name="Group 105"/>
              <p:cNvGrpSpPr/>
              <p:nvPr/>
            </p:nvGrpSpPr>
            <p:grpSpPr>
              <a:xfrm flipV="1">
                <a:off x="6191250" y="4611080"/>
                <a:ext cx="3473483" cy="1069616"/>
                <a:chOff x="6191250" y="1599764"/>
                <a:chExt cx="3473483" cy="1069616"/>
              </a:xfrm>
              <a:grpFill/>
            </p:grpSpPr>
            <p:sp>
              <p:nvSpPr>
                <p:cNvPr id="40" name="Freeform 108"/>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sp>
              <p:nvSpPr>
                <p:cNvPr id="41" name="Freeform 109"/>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38" name="Freeform 106"/>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107"/>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b="1" spc="-51"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4" name="Right Brace 112"/>
          <p:cNvSpPr/>
          <p:nvPr/>
        </p:nvSpPr>
        <p:spPr>
          <a:xfrm rot="10800000">
            <a:off x="6149194" y="2210469"/>
            <a:ext cx="570060" cy="3011425"/>
          </a:xfrm>
          <a:prstGeom prst="rightBrace">
            <a:avLst>
              <a:gd name="adj1" fmla="val 47292"/>
              <a:gd name="adj2" fmla="val 50110"/>
            </a:avLst>
          </a:prstGeom>
          <a:ln w="1270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txBody>
          <a:bodyPr lIns="93195" tIns="46599" rIns="93195" bIns="46599" rtlCol="0" anchor="ctr"/>
          <a:lstStyle/>
          <a:p>
            <a:pPr algn="ctr" defTabSz="932310"/>
            <a:endParaRPr lang="en-US">
              <a:solidFill>
                <a:srgbClr val="505050"/>
              </a:solidFill>
            </a:endParaRPr>
          </a:p>
        </p:txBody>
      </p:sp>
      <p:grpSp>
        <p:nvGrpSpPr>
          <p:cNvPr id="45" name="Group 113"/>
          <p:cNvGrpSpPr/>
          <p:nvPr/>
        </p:nvGrpSpPr>
        <p:grpSpPr>
          <a:xfrm>
            <a:off x="6901188" y="2100394"/>
            <a:ext cx="845128" cy="750596"/>
            <a:chOff x="2393096" y="3314046"/>
            <a:chExt cx="828750" cy="736049"/>
          </a:xfrm>
          <a:solidFill>
            <a:schemeClr val="bg1"/>
          </a:solidFill>
        </p:grpSpPr>
        <p:sp>
          <p:nvSpPr>
            <p:cNvPr id="46" name="Donut 1"/>
            <p:cNvSpPr/>
            <p:nvPr/>
          </p:nvSpPr>
          <p:spPr bwMode="auto">
            <a:xfrm>
              <a:off x="2627474" y="3511580"/>
              <a:ext cx="359995" cy="358073"/>
            </a:xfrm>
            <a:custGeom>
              <a:avLst/>
              <a:gdLst/>
              <a:ahLst/>
              <a:cxnLst/>
              <a:rect l="l" t="t" r="r" b="b"/>
              <a:pathLst>
                <a:path w="359995" h="358073">
                  <a:moveTo>
                    <a:pt x="1123" y="199707"/>
                  </a:moveTo>
                  <a:lnTo>
                    <a:pt x="124671" y="200830"/>
                  </a:lnTo>
                  <a:lnTo>
                    <a:pt x="166228" y="236771"/>
                  </a:lnTo>
                  <a:cubicBezTo>
                    <a:pt x="147787" y="236941"/>
                    <a:pt x="129346" y="237110"/>
                    <a:pt x="110905" y="237279"/>
                  </a:cubicBezTo>
                  <a:cubicBezTo>
                    <a:pt x="126331" y="262471"/>
                    <a:pt x="154567" y="277062"/>
                    <a:pt x="186212" y="277062"/>
                  </a:cubicBezTo>
                  <a:cubicBezTo>
                    <a:pt x="225799" y="277062"/>
                    <a:pt x="260053" y="254227"/>
                    <a:pt x="276157" y="220830"/>
                  </a:cubicBezTo>
                  <a:lnTo>
                    <a:pt x="356653" y="220830"/>
                  </a:lnTo>
                  <a:cubicBezTo>
                    <a:pt x="337124" y="296696"/>
                    <a:pt x="268203" y="352658"/>
                    <a:pt x="186212" y="352658"/>
                  </a:cubicBezTo>
                  <a:cubicBezTo>
                    <a:pt x="127185" y="352658"/>
                    <a:pt x="74933" y="323655"/>
                    <a:pt x="43803" y="278531"/>
                  </a:cubicBezTo>
                  <a:lnTo>
                    <a:pt x="43803" y="289560"/>
                  </a:lnTo>
                  <a:lnTo>
                    <a:pt x="38188" y="358073"/>
                  </a:lnTo>
                  <a:lnTo>
                    <a:pt x="0" y="326625"/>
                  </a:lnTo>
                  <a:close/>
                  <a:moveTo>
                    <a:pt x="186212" y="0"/>
                  </a:moveTo>
                  <a:cubicBezTo>
                    <a:pt x="241995" y="0"/>
                    <a:pt x="291729" y="25904"/>
                    <a:pt x="321951" y="67970"/>
                  </a:cubicBezTo>
                  <a:cubicBezTo>
                    <a:pt x="322151" y="46267"/>
                    <a:pt x="322350" y="24565"/>
                    <a:pt x="322549" y="2862"/>
                  </a:cubicBezTo>
                  <a:lnTo>
                    <a:pt x="358490" y="44419"/>
                  </a:lnTo>
                  <a:lnTo>
                    <a:pt x="359413" y="145933"/>
                  </a:lnTo>
                  <a:cubicBezTo>
                    <a:pt x="359808" y="146450"/>
                    <a:pt x="359903" y="147019"/>
                    <a:pt x="359995" y="147588"/>
                  </a:cubicBezTo>
                  <a:lnTo>
                    <a:pt x="359428" y="147588"/>
                  </a:lnTo>
                  <a:lnTo>
                    <a:pt x="359613" y="167968"/>
                  </a:lnTo>
                  <a:lnTo>
                    <a:pt x="232696" y="169091"/>
                  </a:lnTo>
                  <a:lnTo>
                    <a:pt x="201247" y="130903"/>
                  </a:lnTo>
                  <a:lnTo>
                    <a:pt x="269760" y="125288"/>
                  </a:lnTo>
                  <a:lnTo>
                    <a:pt x="271731" y="125288"/>
                  </a:lnTo>
                  <a:cubicBezTo>
                    <a:pt x="255176" y="95313"/>
                    <a:pt x="222996" y="75596"/>
                    <a:pt x="186212" y="75596"/>
                  </a:cubicBezTo>
                  <a:cubicBezTo>
                    <a:pt x="140615" y="75596"/>
                    <a:pt x="102095" y="105890"/>
                    <a:pt x="90145" y="147588"/>
                  </a:cubicBezTo>
                  <a:lnTo>
                    <a:pt x="12428" y="147588"/>
                  </a:lnTo>
                  <a:cubicBezTo>
                    <a:pt x="25957" y="63857"/>
                    <a:pt x="98627" y="0"/>
                    <a:pt x="186212"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nvGrpSpPr>
            <p:cNvPr id="47" name="Group 115"/>
            <p:cNvGrpSpPr/>
            <p:nvPr/>
          </p:nvGrpSpPr>
          <p:grpSpPr>
            <a:xfrm>
              <a:off x="2393096" y="3314046"/>
              <a:ext cx="828750" cy="736049"/>
              <a:chOff x="5625794" y="1599766"/>
              <a:chExt cx="4594902" cy="4080930"/>
            </a:xfrm>
            <a:grpFill/>
          </p:grpSpPr>
          <p:grpSp>
            <p:nvGrpSpPr>
              <p:cNvPr id="48" name="Group 116"/>
              <p:cNvGrpSpPr/>
              <p:nvPr/>
            </p:nvGrpSpPr>
            <p:grpSpPr>
              <a:xfrm>
                <a:off x="6191250" y="1599766"/>
                <a:ext cx="3473485" cy="1069614"/>
                <a:chOff x="6191250" y="1599766"/>
                <a:chExt cx="3473485" cy="1069614"/>
              </a:xfrm>
              <a:grpFill/>
            </p:grpSpPr>
            <p:sp>
              <p:nvSpPr>
                <p:cNvPr id="54" name="Freeform 122"/>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5" name="Freeform 123"/>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49" name="Group 117"/>
              <p:cNvGrpSpPr/>
              <p:nvPr/>
            </p:nvGrpSpPr>
            <p:grpSpPr>
              <a:xfrm flipV="1">
                <a:off x="6191250" y="4611080"/>
                <a:ext cx="3473483" cy="1069616"/>
                <a:chOff x="6191250" y="1599764"/>
                <a:chExt cx="3473483" cy="1069616"/>
              </a:xfrm>
              <a:grpFill/>
            </p:grpSpPr>
            <p:sp>
              <p:nvSpPr>
                <p:cNvPr id="52" name="Freeform 12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3" name="Freeform 121"/>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sp>
            <p:nvSpPr>
              <p:cNvPr id="50" name="Freeform 118"/>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sp>
            <p:nvSpPr>
              <p:cNvPr id="51" name="Freeform 119"/>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98124 w 4158105"/>
                  <a:gd name="connsiteY8" fmla="*/ 919162 h 4110786"/>
                  <a:gd name="connsiteX9" fmla="*/ 2106264 w 4158105"/>
                  <a:gd name="connsiteY9" fmla="*/ 319178 h 4110786"/>
                  <a:gd name="connsiteX10" fmla="*/ 2198792 w 4158105"/>
                  <a:gd name="connsiteY10" fmla="*/ 323850 h 4110786"/>
                  <a:gd name="connsiteX11" fmla="*/ 2019755 w 4158105"/>
                  <a:gd name="connsiteY11" fmla="*/ 323850 h 4110786"/>
                  <a:gd name="connsiteX12" fmla="*/ 2019755 w 4158105"/>
                  <a:gd name="connsiteY12" fmla="*/ 323546 h 4110786"/>
                  <a:gd name="connsiteX13" fmla="*/ 2106264 w 4158105"/>
                  <a:gd name="connsiteY13" fmla="*/ 319178 h 4110786"/>
                  <a:gd name="connsiteX14" fmla="*/ 2224351 w 4158105"/>
                  <a:gd name="connsiteY14" fmla="*/ 13068 h 4110786"/>
                  <a:gd name="connsiteX15" fmla="*/ 4158105 w 4158105"/>
                  <a:gd name="connsiteY15" fmla="*/ 2058946 h 4110786"/>
                  <a:gd name="connsiteX16" fmla="*/ 2106265 w 4158105"/>
                  <a:gd name="connsiteY16" fmla="*/ 4110786 h 4110786"/>
                  <a:gd name="connsiteX17" fmla="*/ 54424 w 4158105"/>
                  <a:gd name="connsiteY17" fmla="*/ 2058946 h 4110786"/>
                  <a:gd name="connsiteX18" fmla="*/ 574232 w 4158105"/>
                  <a:gd name="connsiteY18" fmla="*/ 1234330 h 4110786"/>
                  <a:gd name="connsiteX19" fmla="*/ 366497 w 4158105"/>
                  <a:gd name="connsiteY19" fmla="*/ 2058945 h 4110786"/>
                  <a:gd name="connsiteX20" fmla="*/ 2106264 w 4158105"/>
                  <a:gd name="connsiteY20" fmla="*/ 3798712 h 4110786"/>
                  <a:gd name="connsiteX21" fmla="*/ 3846030 w 4158105"/>
                  <a:gd name="connsiteY21" fmla="*/ 2058945 h 4110786"/>
                  <a:gd name="connsiteX22" fmla="*/ 2198792 w 4158105"/>
                  <a:gd name="connsiteY22" fmla="*/ 323850 h 4110786"/>
                  <a:gd name="connsiteX23" fmla="*/ 2219780 w 4158105"/>
                  <a:gd name="connsiteY23" fmla="*/ 323850 h 4110786"/>
                  <a:gd name="connsiteX24" fmla="*/ 2224351 w 4158105"/>
                  <a:gd name="connsiteY24" fmla="*/ 13068 h 4110786"/>
                  <a:gd name="connsiteX25" fmla="*/ 2019755 w 4158105"/>
                  <a:gd name="connsiteY25" fmla="*/ 11473 h 4110786"/>
                  <a:gd name="connsiteX26" fmla="*/ 2019755 w 4158105"/>
                  <a:gd name="connsiteY26" fmla="*/ 323546 h 4110786"/>
                  <a:gd name="connsiteX27" fmla="*/ 668844 w 4158105"/>
                  <a:gd name="connsiteY27" fmla="*/ 1079241 h 4110786"/>
                  <a:gd name="connsiteX28" fmla="*/ 399753 w 4158105"/>
                  <a:gd name="connsiteY28" fmla="*/ 920125 h 4110786"/>
                  <a:gd name="connsiteX29" fmla="*/ 2019755 w 4158105"/>
                  <a:gd name="connsiteY29" fmla="*/ 11473 h 4110786"/>
                  <a:gd name="connsiteX30" fmla="*/ 2224543 w 4158105"/>
                  <a:gd name="connsiteY30" fmla="*/ 0 h 4110786"/>
                  <a:gd name="connsiteX31" fmla="*/ 2224351 w 4158105"/>
                  <a:gd name="connsiteY31" fmla="*/ 13068 h 4110786"/>
                  <a:gd name="connsiteX32" fmla="*/ 2106265 w 4158105"/>
                  <a:gd name="connsiteY32" fmla="*/ 7105 h 4110786"/>
                  <a:gd name="connsiteX33" fmla="*/ 2019755 w 4158105"/>
                  <a:gd name="connsiteY33" fmla="*/ 11473 h 4110786"/>
                  <a:gd name="connsiteX34" fmla="*/ 2019755 w 4158105"/>
                  <a:gd name="connsiteY34" fmla="*/ 2381 h 4110786"/>
                  <a:gd name="connsiteX35" fmla="*/ 2224543 w 4158105"/>
                  <a:gd name="connsiteY35" fmla="*/ 0 h 4110786"/>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98124 w 4158105"/>
                  <a:gd name="connsiteY7" fmla="*/ 919162 h 4110786"/>
                  <a:gd name="connsiteX8" fmla="*/ 2106264 w 4158105"/>
                  <a:gd name="connsiteY8" fmla="*/ 319178 h 4110786"/>
                  <a:gd name="connsiteX9" fmla="*/ 2198792 w 4158105"/>
                  <a:gd name="connsiteY9" fmla="*/ 323850 h 4110786"/>
                  <a:gd name="connsiteX10" fmla="*/ 2019755 w 4158105"/>
                  <a:gd name="connsiteY10" fmla="*/ 323850 h 4110786"/>
                  <a:gd name="connsiteX11" fmla="*/ 2019755 w 4158105"/>
                  <a:gd name="connsiteY11" fmla="*/ 323546 h 4110786"/>
                  <a:gd name="connsiteX12" fmla="*/ 2106264 w 4158105"/>
                  <a:gd name="connsiteY12" fmla="*/ 319178 h 4110786"/>
                  <a:gd name="connsiteX13" fmla="*/ 2224351 w 4158105"/>
                  <a:gd name="connsiteY13" fmla="*/ 13068 h 4110786"/>
                  <a:gd name="connsiteX14" fmla="*/ 4158105 w 4158105"/>
                  <a:gd name="connsiteY14" fmla="*/ 2058946 h 4110786"/>
                  <a:gd name="connsiteX15" fmla="*/ 2106265 w 4158105"/>
                  <a:gd name="connsiteY15" fmla="*/ 4110786 h 4110786"/>
                  <a:gd name="connsiteX16" fmla="*/ 54424 w 4158105"/>
                  <a:gd name="connsiteY16" fmla="*/ 2058946 h 4110786"/>
                  <a:gd name="connsiteX17" fmla="*/ 574232 w 4158105"/>
                  <a:gd name="connsiteY17" fmla="*/ 1234330 h 4110786"/>
                  <a:gd name="connsiteX18" fmla="*/ 366497 w 4158105"/>
                  <a:gd name="connsiteY18" fmla="*/ 2058945 h 4110786"/>
                  <a:gd name="connsiteX19" fmla="*/ 2106264 w 4158105"/>
                  <a:gd name="connsiteY19" fmla="*/ 3798712 h 4110786"/>
                  <a:gd name="connsiteX20" fmla="*/ 3846030 w 4158105"/>
                  <a:gd name="connsiteY20" fmla="*/ 2058945 h 4110786"/>
                  <a:gd name="connsiteX21" fmla="*/ 2198792 w 4158105"/>
                  <a:gd name="connsiteY21" fmla="*/ 323850 h 4110786"/>
                  <a:gd name="connsiteX22" fmla="*/ 2219780 w 4158105"/>
                  <a:gd name="connsiteY22" fmla="*/ 323850 h 4110786"/>
                  <a:gd name="connsiteX23" fmla="*/ 2224351 w 4158105"/>
                  <a:gd name="connsiteY23" fmla="*/ 13068 h 4110786"/>
                  <a:gd name="connsiteX24" fmla="*/ 2019755 w 4158105"/>
                  <a:gd name="connsiteY24" fmla="*/ 11473 h 4110786"/>
                  <a:gd name="connsiteX25" fmla="*/ 2019755 w 4158105"/>
                  <a:gd name="connsiteY25" fmla="*/ 323546 h 4110786"/>
                  <a:gd name="connsiteX26" fmla="*/ 668844 w 4158105"/>
                  <a:gd name="connsiteY26" fmla="*/ 1079241 h 4110786"/>
                  <a:gd name="connsiteX27" fmla="*/ 399753 w 4158105"/>
                  <a:gd name="connsiteY27" fmla="*/ 920125 h 4110786"/>
                  <a:gd name="connsiteX28" fmla="*/ 2019755 w 4158105"/>
                  <a:gd name="connsiteY28" fmla="*/ 11473 h 4110786"/>
                  <a:gd name="connsiteX29" fmla="*/ 2224543 w 4158105"/>
                  <a:gd name="connsiteY29" fmla="*/ 0 h 4110786"/>
                  <a:gd name="connsiteX30" fmla="*/ 2224351 w 4158105"/>
                  <a:gd name="connsiteY30" fmla="*/ 13068 h 4110786"/>
                  <a:gd name="connsiteX31" fmla="*/ 2106265 w 4158105"/>
                  <a:gd name="connsiteY31" fmla="*/ 7105 h 4110786"/>
                  <a:gd name="connsiteX32" fmla="*/ 2019755 w 4158105"/>
                  <a:gd name="connsiteY32" fmla="*/ 11473 h 4110786"/>
                  <a:gd name="connsiteX33" fmla="*/ 2019755 w 4158105"/>
                  <a:gd name="connsiteY33" fmla="*/ 2381 h 4110786"/>
                  <a:gd name="connsiteX34" fmla="*/ 2224543 w 4158105"/>
                  <a:gd name="connsiteY34"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644913 w 4228786"/>
                  <a:gd name="connsiteY3" fmla="*/ 1234330 h 4110786"/>
                  <a:gd name="connsiteX4" fmla="*/ 739525 w 4228786"/>
                  <a:gd name="connsiteY4" fmla="*/ 1079241 h 4110786"/>
                  <a:gd name="connsiteX5" fmla="*/ 468805 w 4228786"/>
                  <a:gd name="connsiteY5" fmla="*/ 919162 h 4110786"/>
                  <a:gd name="connsiteX6" fmla="*/ 470434 w 4228786"/>
                  <a:gd name="connsiteY6" fmla="*/ 920125 h 4110786"/>
                  <a:gd name="connsiteX7" fmla="*/ 468805 w 4228786"/>
                  <a:gd name="connsiteY7" fmla="*/ 919162 h 4110786"/>
                  <a:gd name="connsiteX8" fmla="*/ 2176945 w 4228786"/>
                  <a:gd name="connsiteY8" fmla="*/ 319178 h 4110786"/>
                  <a:gd name="connsiteX9" fmla="*/ 2269473 w 4228786"/>
                  <a:gd name="connsiteY9" fmla="*/ 323850 h 4110786"/>
                  <a:gd name="connsiteX10" fmla="*/ 2090436 w 4228786"/>
                  <a:gd name="connsiteY10" fmla="*/ 323850 h 4110786"/>
                  <a:gd name="connsiteX11" fmla="*/ 2090436 w 4228786"/>
                  <a:gd name="connsiteY11" fmla="*/ 323546 h 4110786"/>
                  <a:gd name="connsiteX12" fmla="*/ 2176945 w 4228786"/>
                  <a:gd name="connsiteY12" fmla="*/ 319178 h 4110786"/>
                  <a:gd name="connsiteX13" fmla="*/ 2295032 w 4228786"/>
                  <a:gd name="connsiteY13" fmla="*/ 13068 h 4110786"/>
                  <a:gd name="connsiteX14" fmla="*/ 4228786 w 4228786"/>
                  <a:gd name="connsiteY14" fmla="*/ 2058946 h 4110786"/>
                  <a:gd name="connsiteX15" fmla="*/ 2176946 w 4228786"/>
                  <a:gd name="connsiteY15" fmla="*/ 4110786 h 4110786"/>
                  <a:gd name="connsiteX16" fmla="*/ 125105 w 4228786"/>
                  <a:gd name="connsiteY16" fmla="*/ 2058946 h 4110786"/>
                  <a:gd name="connsiteX17" fmla="*/ 437178 w 4228786"/>
                  <a:gd name="connsiteY17" fmla="*/ 2058945 h 4110786"/>
                  <a:gd name="connsiteX18" fmla="*/ 2176945 w 4228786"/>
                  <a:gd name="connsiteY18" fmla="*/ 3798712 h 4110786"/>
                  <a:gd name="connsiteX19" fmla="*/ 3916711 w 4228786"/>
                  <a:gd name="connsiteY19" fmla="*/ 2058945 h 4110786"/>
                  <a:gd name="connsiteX20" fmla="*/ 2269473 w 4228786"/>
                  <a:gd name="connsiteY20" fmla="*/ 323850 h 4110786"/>
                  <a:gd name="connsiteX21" fmla="*/ 2290461 w 4228786"/>
                  <a:gd name="connsiteY21" fmla="*/ 323850 h 4110786"/>
                  <a:gd name="connsiteX22" fmla="*/ 2295032 w 4228786"/>
                  <a:gd name="connsiteY22" fmla="*/ 13068 h 4110786"/>
                  <a:gd name="connsiteX23" fmla="*/ 2090436 w 4228786"/>
                  <a:gd name="connsiteY23" fmla="*/ 11473 h 4110786"/>
                  <a:gd name="connsiteX24" fmla="*/ 2090436 w 4228786"/>
                  <a:gd name="connsiteY24" fmla="*/ 323546 h 4110786"/>
                  <a:gd name="connsiteX25" fmla="*/ 739525 w 4228786"/>
                  <a:gd name="connsiteY25" fmla="*/ 1079241 h 4110786"/>
                  <a:gd name="connsiteX26" fmla="*/ 470434 w 4228786"/>
                  <a:gd name="connsiteY26" fmla="*/ 920125 h 4110786"/>
                  <a:gd name="connsiteX27" fmla="*/ 2090436 w 4228786"/>
                  <a:gd name="connsiteY27" fmla="*/ 11473 h 4110786"/>
                  <a:gd name="connsiteX28" fmla="*/ 2295224 w 4228786"/>
                  <a:gd name="connsiteY28" fmla="*/ 0 h 4110786"/>
                  <a:gd name="connsiteX29" fmla="*/ 2295032 w 4228786"/>
                  <a:gd name="connsiteY29" fmla="*/ 13068 h 4110786"/>
                  <a:gd name="connsiteX30" fmla="*/ 2176946 w 4228786"/>
                  <a:gd name="connsiteY30" fmla="*/ 7105 h 4110786"/>
                  <a:gd name="connsiteX31" fmla="*/ 2090436 w 4228786"/>
                  <a:gd name="connsiteY31" fmla="*/ 11473 h 4110786"/>
                  <a:gd name="connsiteX32" fmla="*/ 2090436 w 4228786"/>
                  <a:gd name="connsiteY32" fmla="*/ 2381 h 4110786"/>
                  <a:gd name="connsiteX33" fmla="*/ 2295224 w 4228786"/>
                  <a:gd name="connsiteY33" fmla="*/ 0 h 4110786"/>
                  <a:gd name="connsiteX0" fmla="*/ 739525 w 4228786"/>
                  <a:gd name="connsiteY0" fmla="*/ 1079241 h 4110786"/>
                  <a:gd name="connsiteX1" fmla="*/ 742648 w 4228786"/>
                  <a:gd name="connsiteY1" fmla="*/ 1081087 h 4110786"/>
                  <a:gd name="connsiteX2" fmla="*/ 647398 w 4228786"/>
                  <a:gd name="connsiteY2" fmla="*/ 1235869 h 4110786"/>
                  <a:gd name="connsiteX3" fmla="*/ 739525 w 4228786"/>
                  <a:gd name="connsiteY3" fmla="*/ 1079241 h 4110786"/>
                  <a:gd name="connsiteX4" fmla="*/ 468805 w 4228786"/>
                  <a:gd name="connsiteY4" fmla="*/ 919162 h 4110786"/>
                  <a:gd name="connsiteX5" fmla="*/ 470434 w 4228786"/>
                  <a:gd name="connsiteY5" fmla="*/ 920125 h 4110786"/>
                  <a:gd name="connsiteX6" fmla="*/ 468805 w 4228786"/>
                  <a:gd name="connsiteY6" fmla="*/ 919162 h 4110786"/>
                  <a:gd name="connsiteX7" fmla="*/ 2176945 w 4228786"/>
                  <a:gd name="connsiteY7" fmla="*/ 319178 h 4110786"/>
                  <a:gd name="connsiteX8" fmla="*/ 2269473 w 4228786"/>
                  <a:gd name="connsiteY8" fmla="*/ 323850 h 4110786"/>
                  <a:gd name="connsiteX9" fmla="*/ 2090436 w 4228786"/>
                  <a:gd name="connsiteY9" fmla="*/ 323850 h 4110786"/>
                  <a:gd name="connsiteX10" fmla="*/ 2090436 w 4228786"/>
                  <a:gd name="connsiteY10" fmla="*/ 323546 h 4110786"/>
                  <a:gd name="connsiteX11" fmla="*/ 2176945 w 4228786"/>
                  <a:gd name="connsiteY11" fmla="*/ 319178 h 4110786"/>
                  <a:gd name="connsiteX12" fmla="*/ 2295032 w 4228786"/>
                  <a:gd name="connsiteY12" fmla="*/ 13068 h 4110786"/>
                  <a:gd name="connsiteX13" fmla="*/ 4228786 w 4228786"/>
                  <a:gd name="connsiteY13" fmla="*/ 2058946 h 4110786"/>
                  <a:gd name="connsiteX14" fmla="*/ 2176946 w 4228786"/>
                  <a:gd name="connsiteY14" fmla="*/ 4110786 h 4110786"/>
                  <a:gd name="connsiteX15" fmla="*/ 125105 w 4228786"/>
                  <a:gd name="connsiteY15" fmla="*/ 2058946 h 4110786"/>
                  <a:gd name="connsiteX16" fmla="*/ 437178 w 4228786"/>
                  <a:gd name="connsiteY16" fmla="*/ 2058945 h 4110786"/>
                  <a:gd name="connsiteX17" fmla="*/ 2176945 w 4228786"/>
                  <a:gd name="connsiteY17" fmla="*/ 3798712 h 4110786"/>
                  <a:gd name="connsiteX18" fmla="*/ 3916711 w 4228786"/>
                  <a:gd name="connsiteY18" fmla="*/ 2058945 h 4110786"/>
                  <a:gd name="connsiteX19" fmla="*/ 2269473 w 4228786"/>
                  <a:gd name="connsiteY19" fmla="*/ 323850 h 4110786"/>
                  <a:gd name="connsiteX20" fmla="*/ 2290461 w 4228786"/>
                  <a:gd name="connsiteY20" fmla="*/ 323850 h 4110786"/>
                  <a:gd name="connsiteX21" fmla="*/ 2295032 w 4228786"/>
                  <a:gd name="connsiteY21" fmla="*/ 13068 h 4110786"/>
                  <a:gd name="connsiteX22" fmla="*/ 2090436 w 4228786"/>
                  <a:gd name="connsiteY22" fmla="*/ 11473 h 4110786"/>
                  <a:gd name="connsiteX23" fmla="*/ 2090436 w 4228786"/>
                  <a:gd name="connsiteY23" fmla="*/ 323546 h 4110786"/>
                  <a:gd name="connsiteX24" fmla="*/ 739525 w 4228786"/>
                  <a:gd name="connsiteY24" fmla="*/ 1079241 h 4110786"/>
                  <a:gd name="connsiteX25" fmla="*/ 470434 w 4228786"/>
                  <a:gd name="connsiteY25" fmla="*/ 920125 h 4110786"/>
                  <a:gd name="connsiteX26" fmla="*/ 2090436 w 4228786"/>
                  <a:gd name="connsiteY26" fmla="*/ 11473 h 4110786"/>
                  <a:gd name="connsiteX27" fmla="*/ 2295224 w 4228786"/>
                  <a:gd name="connsiteY27" fmla="*/ 0 h 4110786"/>
                  <a:gd name="connsiteX28" fmla="*/ 2295032 w 4228786"/>
                  <a:gd name="connsiteY28" fmla="*/ 13068 h 4110786"/>
                  <a:gd name="connsiteX29" fmla="*/ 2176946 w 4228786"/>
                  <a:gd name="connsiteY29" fmla="*/ 7105 h 4110786"/>
                  <a:gd name="connsiteX30" fmla="*/ 2090436 w 4228786"/>
                  <a:gd name="connsiteY30" fmla="*/ 11473 h 4110786"/>
                  <a:gd name="connsiteX31" fmla="*/ 2090436 w 4228786"/>
                  <a:gd name="connsiteY31" fmla="*/ 2381 h 4110786"/>
                  <a:gd name="connsiteX32" fmla="*/ 2295224 w 4228786"/>
                  <a:gd name="connsiteY32"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295032 w 4228786"/>
                  <a:gd name="connsiteY27" fmla="*/ 13068 h 4110786"/>
                  <a:gd name="connsiteX28" fmla="*/ 2176946 w 4228786"/>
                  <a:gd name="connsiteY28" fmla="*/ 7105 h 4110786"/>
                  <a:gd name="connsiteX29" fmla="*/ 2090436 w 4228786"/>
                  <a:gd name="connsiteY29" fmla="*/ 11473 h 4110786"/>
                  <a:gd name="connsiteX30" fmla="*/ 2090436 w 4228786"/>
                  <a:gd name="connsiteY30" fmla="*/ 2381 h 4110786"/>
                  <a:gd name="connsiteX31" fmla="*/ 2295224 w 4228786"/>
                  <a:gd name="connsiteY31" fmla="*/ 0 h 4110786"/>
                  <a:gd name="connsiteX0" fmla="*/ 739525 w 4228786"/>
                  <a:gd name="connsiteY0" fmla="*/ 1079241 h 4110786"/>
                  <a:gd name="connsiteX1" fmla="*/ 742648 w 4228786"/>
                  <a:gd name="connsiteY1" fmla="*/ 1081087 h 4110786"/>
                  <a:gd name="connsiteX2" fmla="*/ 739525 w 4228786"/>
                  <a:gd name="connsiteY2" fmla="*/ 1079241 h 4110786"/>
                  <a:gd name="connsiteX3" fmla="*/ 468805 w 4228786"/>
                  <a:gd name="connsiteY3" fmla="*/ 919162 h 4110786"/>
                  <a:gd name="connsiteX4" fmla="*/ 470434 w 4228786"/>
                  <a:gd name="connsiteY4" fmla="*/ 920125 h 4110786"/>
                  <a:gd name="connsiteX5" fmla="*/ 468805 w 4228786"/>
                  <a:gd name="connsiteY5" fmla="*/ 919162 h 4110786"/>
                  <a:gd name="connsiteX6" fmla="*/ 2176945 w 4228786"/>
                  <a:gd name="connsiteY6" fmla="*/ 319178 h 4110786"/>
                  <a:gd name="connsiteX7" fmla="*/ 2269473 w 4228786"/>
                  <a:gd name="connsiteY7" fmla="*/ 323850 h 4110786"/>
                  <a:gd name="connsiteX8" fmla="*/ 2090436 w 4228786"/>
                  <a:gd name="connsiteY8" fmla="*/ 323850 h 4110786"/>
                  <a:gd name="connsiteX9" fmla="*/ 2090436 w 4228786"/>
                  <a:gd name="connsiteY9" fmla="*/ 323546 h 4110786"/>
                  <a:gd name="connsiteX10" fmla="*/ 2176945 w 4228786"/>
                  <a:gd name="connsiteY10" fmla="*/ 319178 h 4110786"/>
                  <a:gd name="connsiteX11" fmla="*/ 2295032 w 4228786"/>
                  <a:gd name="connsiteY11" fmla="*/ 13068 h 4110786"/>
                  <a:gd name="connsiteX12" fmla="*/ 4228786 w 4228786"/>
                  <a:gd name="connsiteY12" fmla="*/ 2058946 h 4110786"/>
                  <a:gd name="connsiteX13" fmla="*/ 2176946 w 4228786"/>
                  <a:gd name="connsiteY13" fmla="*/ 4110786 h 4110786"/>
                  <a:gd name="connsiteX14" fmla="*/ 125105 w 4228786"/>
                  <a:gd name="connsiteY14" fmla="*/ 2058946 h 4110786"/>
                  <a:gd name="connsiteX15" fmla="*/ 437178 w 4228786"/>
                  <a:gd name="connsiteY15" fmla="*/ 2058945 h 4110786"/>
                  <a:gd name="connsiteX16" fmla="*/ 2176945 w 4228786"/>
                  <a:gd name="connsiteY16" fmla="*/ 3798712 h 4110786"/>
                  <a:gd name="connsiteX17" fmla="*/ 3916711 w 4228786"/>
                  <a:gd name="connsiteY17" fmla="*/ 2058945 h 4110786"/>
                  <a:gd name="connsiteX18" fmla="*/ 2269473 w 4228786"/>
                  <a:gd name="connsiteY18" fmla="*/ 323850 h 4110786"/>
                  <a:gd name="connsiteX19" fmla="*/ 2290461 w 4228786"/>
                  <a:gd name="connsiteY19" fmla="*/ 323850 h 4110786"/>
                  <a:gd name="connsiteX20" fmla="*/ 2295032 w 4228786"/>
                  <a:gd name="connsiteY20" fmla="*/ 13068 h 4110786"/>
                  <a:gd name="connsiteX21" fmla="*/ 2090436 w 4228786"/>
                  <a:gd name="connsiteY21" fmla="*/ 11473 h 4110786"/>
                  <a:gd name="connsiteX22" fmla="*/ 2090436 w 4228786"/>
                  <a:gd name="connsiteY22" fmla="*/ 323546 h 4110786"/>
                  <a:gd name="connsiteX23" fmla="*/ 739525 w 4228786"/>
                  <a:gd name="connsiteY23" fmla="*/ 1079241 h 4110786"/>
                  <a:gd name="connsiteX24" fmla="*/ 470434 w 4228786"/>
                  <a:gd name="connsiteY24" fmla="*/ 920125 h 4110786"/>
                  <a:gd name="connsiteX25" fmla="*/ 2090436 w 4228786"/>
                  <a:gd name="connsiteY25" fmla="*/ 11473 h 4110786"/>
                  <a:gd name="connsiteX26" fmla="*/ 2295224 w 4228786"/>
                  <a:gd name="connsiteY26" fmla="*/ 0 h 4110786"/>
                  <a:gd name="connsiteX27" fmla="*/ 2176946 w 4228786"/>
                  <a:gd name="connsiteY27" fmla="*/ 7105 h 4110786"/>
                  <a:gd name="connsiteX28" fmla="*/ 2090436 w 4228786"/>
                  <a:gd name="connsiteY28" fmla="*/ 11473 h 4110786"/>
                  <a:gd name="connsiteX29" fmla="*/ 2090436 w 4228786"/>
                  <a:gd name="connsiteY29" fmla="*/ 2381 h 4110786"/>
                  <a:gd name="connsiteX30" fmla="*/ 2295224 w 4228786"/>
                  <a:gd name="connsiteY30" fmla="*/ 0 h 4110786"/>
                  <a:gd name="connsiteX0" fmla="*/ 739525 w 4228949"/>
                  <a:gd name="connsiteY0" fmla="*/ 1079241 h 4110786"/>
                  <a:gd name="connsiteX1" fmla="*/ 742648 w 4228949"/>
                  <a:gd name="connsiteY1" fmla="*/ 1081087 h 4110786"/>
                  <a:gd name="connsiteX2" fmla="*/ 739525 w 4228949"/>
                  <a:gd name="connsiteY2" fmla="*/ 1079241 h 4110786"/>
                  <a:gd name="connsiteX3" fmla="*/ 468805 w 4228949"/>
                  <a:gd name="connsiteY3" fmla="*/ 919162 h 4110786"/>
                  <a:gd name="connsiteX4" fmla="*/ 470434 w 4228949"/>
                  <a:gd name="connsiteY4" fmla="*/ 920125 h 4110786"/>
                  <a:gd name="connsiteX5" fmla="*/ 468805 w 4228949"/>
                  <a:gd name="connsiteY5" fmla="*/ 919162 h 4110786"/>
                  <a:gd name="connsiteX6" fmla="*/ 2176945 w 4228949"/>
                  <a:gd name="connsiteY6" fmla="*/ 319178 h 4110786"/>
                  <a:gd name="connsiteX7" fmla="*/ 2269473 w 4228949"/>
                  <a:gd name="connsiteY7" fmla="*/ 323850 h 4110786"/>
                  <a:gd name="connsiteX8" fmla="*/ 2090436 w 4228949"/>
                  <a:gd name="connsiteY8" fmla="*/ 323850 h 4110786"/>
                  <a:gd name="connsiteX9" fmla="*/ 2090436 w 4228949"/>
                  <a:gd name="connsiteY9" fmla="*/ 323546 h 4110786"/>
                  <a:gd name="connsiteX10" fmla="*/ 2176945 w 4228949"/>
                  <a:gd name="connsiteY10" fmla="*/ 319178 h 4110786"/>
                  <a:gd name="connsiteX11" fmla="*/ 2290461 w 4228949"/>
                  <a:gd name="connsiteY11" fmla="*/ 323850 h 4110786"/>
                  <a:gd name="connsiteX12" fmla="*/ 4228786 w 4228949"/>
                  <a:gd name="connsiteY12" fmla="*/ 2058946 h 4110786"/>
                  <a:gd name="connsiteX13" fmla="*/ 2176946 w 4228949"/>
                  <a:gd name="connsiteY13" fmla="*/ 4110786 h 4110786"/>
                  <a:gd name="connsiteX14" fmla="*/ 125105 w 4228949"/>
                  <a:gd name="connsiteY14" fmla="*/ 2058946 h 4110786"/>
                  <a:gd name="connsiteX15" fmla="*/ 437178 w 4228949"/>
                  <a:gd name="connsiteY15" fmla="*/ 2058945 h 4110786"/>
                  <a:gd name="connsiteX16" fmla="*/ 2176945 w 4228949"/>
                  <a:gd name="connsiteY16" fmla="*/ 3798712 h 4110786"/>
                  <a:gd name="connsiteX17" fmla="*/ 3916711 w 4228949"/>
                  <a:gd name="connsiteY17" fmla="*/ 2058945 h 4110786"/>
                  <a:gd name="connsiteX18" fmla="*/ 2269473 w 4228949"/>
                  <a:gd name="connsiteY18" fmla="*/ 323850 h 4110786"/>
                  <a:gd name="connsiteX19" fmla="*/ 2290461 w 4228949"/>
                  <a:gd name="connsiteY19" fmla="*/ 323850 h 4110786"/>
                  <a:gd name="connsiteX20" fmla="*/ 2090436 w 4228949"/>
                  <a:gd name="connsiteY20" fmla="*/ 11473 h 4110786"/>
                  <a:gd name="connsiteX21" fmla="*/ 2090436 w 4228949"/>
                  <a:gd name="connsiteY21" fmla="*/ 323546 h 4110786"/>
                  <a:gd name="connsiteX22" fmla="*/ 739525 w 4228949"/>
                  <a:gd name="connsiteY22" fmla="*/ 1079241 h 4110786"/>
                  <a:gd name="connsiteX23" fmla="*/ 470434 w 4228949"/>
                  <a:gd name="connsiteY23" fmla="*/ 920125 h 4110786"/>
                  <a:gd name="connsiteX24" fmla="*/ 2090436 w 4228949"/>
                  <a:gd name="connsiteY24" fmla="*/ 11473 h 4110786"/>
                  <a:gd name="connsiteX25" fmla="*/ 2295224 w 4228949"/>
                  <a:gd name="connsiteY25" fmla="*/ 0 h 4110786"/>
                  <a:gd name="connsiteX26" fmla="*/ 2176946 w 4228949"/>
                  <a:gd name="connsiteY26" fmla="*/ 7105 h 4110786"/>
                  <a:gd name="connsiteX27" fmla="*/ 2090436 w 4228949"/>
                  <a:gd name="connsiteY27" fmla="*/ 11473 h 4110786"/>
                  <a:gd name="connsiteX28" fmla="*/ 2090436 w 4228949"/>
                  <a:gd name="connsiteY28" fmla="*/ 2381 h 4110786"/>
                  <a:gd name="connsiteX29" fmla="*/ 2295224 w 4228949"/>
                  <a:gd name="connsiteY29" fmla="*/ 0 h 4110786"/>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176946 w 4228949"/>
                  <a:gd name="connsiteY26" fmla="*/ 4724 h 4108405"/>
                  <a:gd name="connsiteX27" fmla="*/ 2090436 w 4228949"/>
                  <a:gd name="connsiteY27" fmla="*/ 9092 h 4108405"/>
                  <a:gd name="connsiteX28" fmla="*/ 2090436 w 4228949"/>
                  <a:gd name="connsiteY28" fmla="*/ 0 h 4108405"/>
                  <a:gd name="connsiteX0" fmla="*/ 739525 w 4228949"/>
                  <a:gd name="connsiteY0" fmla="*/ 1076860 h 4108405"/>
                  <a:gd name="connsiteX1" fmla="*/ 742648 w 4228949"/>
                  <a:gd name="connsiteY1" fmla="*/ 1078706 h 4108405"/>
                  <a:gd name="connsiteX2" fmla="*/ 739525 w 4228949"/>
                  <a:gd name="connsiteY2" fmla="*/ 1076860 h 4108405"/>
                  <a:gd name="connsiteX3" fmla="*/ 468805 w 4228949"/>
                  <a:gd name="connsiteY3" fmla="*/ 916781 h 4108405"/>
                  <a:gd name="connsiteX4" fmla="*/ 470434 w 4228949"/>
                  <a:gd name="connsiteY4" fmla="*/ 917744 h 4108405"/>
                  <a:gd name="connsiteX5" fmla="*/ 468805 w 4228949"/>
                  <a:gd name="connsiteY5" fmla="*/ 916781 h 4108405"/>
                  <a:gd name="connsiteX6" fmla="*/ 2176945 w 4228949"/>
                  <a:gd name="connsiteY6" fmla="*/ 316797 h 4108405"/>
                  <a:gd name="connsiteX7" fmla="*/ 2269473 w 4228949"/>
                  <a:gd name="connsiteY7" fmla="*/ 321469 h 4108405"/>
                  <a:gd name="connsiteX8" fmla="*/ 2090436 w 4228949"/>
                  <a:gd name="connsiteY8" fmla="*/ 321469 h 4108405"/>
                  <a:gd name="connsiteX9" fmla="*/ 2090436 w 4228949"/>
                  <a:gd name="connsiteY9" fmla="*/ 321165 h 4108405"/>
                  <a:gd name="connsiteX10" fmla="*/ 2176945 w 4228949"/>
                  <a:gd name="connsiteY10" fmla="*/ 316797 h 4108405"/>
                  <a:gd name="connsiteX11" fmla="*/ 2290461 w 4228949"/>
                  <a:gd name="connsiteY11" fmla="*/ 321469 h 4108405"/>
                  <a:gd name="connsiteX12" fmla="*/ 4228786 w 4228949"/>
                  <a:gd name="connsiteY12" fmla="*/ 2056565 h 4108405"/>
                  <a:gd name="connsiteX13" fmla="*/ 2176946 w 4228949"/>
                  <a:gd name="connsiteY13" fmla="*/ 4108405 h 4108405"/>
                  <a:gd name="connsiteX14" fmla="*/ 125105 w 4228949"/>
                  <a:gd name="connsiteY14" fmla="*/ 2056565 h 4108405"/>
                  <a:gd name="connsiteX15" fmla="*/ 437178 w 4228949"/>
                  <a:gd name="connsiteY15" fmla="*/ 2056564 h 4108405"/>
                  <a:gd name="connsiteX16" fmla="*/ 2176945 w 4228949"/>
                  <a:gd name="connsiteY16" fmla="*/ 3796331 h 4108405"/>
                  <a:gd name="connsiteX17" fmla="*/ 3916711 w 4228949"/>
                  <a:gd name="connsiteY17" fmla="*/ 2056564 h 4108405"/>
                  <a:gd name="connsiteX18" fmla="*/ 2269473 w 4228949"/>
                  <a:gd name="connsiteY18" fmla="*/ 321469 h 4108405"/>
                  <a:gd name="connsiteX19" fmla="*/ 2290461 w 4228949"/>
                  <a:gd name="connsiteY19" fmla="*/ 321469 h 4108405"/>
                  <a:gd name="connsiteX20" fmla="*/ 2090436 w 4228949"/>
                  <a:gd name="connsiteY20" fmla="*/ 9092 h 4108405"/>
                  <a:gd name="connsiteX21" fmla="*/ 2090436 w 4228949"/>
                  <a:gd name="connsiteY21" fmla="*/ 321165 h 4108405"/>
                  <a:gd name="connsiteX22" fmla="*/ 739525 w 4228949"/>
                  <a:gd name="connsiteY22" fmla="*/ 1076860 h 4108405"/>
                  <a:gd name="connsiteX23" fmla="*/ 470434 w 4228949"/>
                  <a:gd name="connsiteY23" fmla="*/ 917744 h 4108405"/>
                  <a:gd name="connsiteX24" fmla="*/ 2090436 w 4228949"/>
                  <a:gd name="connsiteY24" fmla="*/ 9092 h 4108405"/>
                  <a:gd name="connsiteX25" fmla="*/ 2090436 w 4228949"/>
                  <a:gd name="connsiteY25" fmla="*/ 0 h 4108405"/>
                  <a:gd name="connsiteX26" fmla="*/ 2090436 w 4228949"/>
                  <a:gd name="connsiteY26" fmla="*/ 9092 h 4108405"/>
                  <a:gd name="connsiteX27" fmla="*/ 2090436 w 4228949"/>
                  <a:gd name="connsiteY27"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269473 w 4228925"/>
                  <a:gd name="connsiteY7" fmla="*/ 321469 h 4108405"/>
                  <a:gd name="connsiteX8" fmla="*/ 2090436 w 4228925"/>
                  <a:gd name="connsiteY8" fmla="*/ 321469 h 4108405"/>
                  <a:gd name="connsiteX9" fmla="*/ 2090436 w 4228925"/>
                  <a:gd name="connsiteY9" fmla="*/ 321165 h 4108405"/>
                  <a:gd name="connsiteX10" fmla="*/ 2176945 w 4228925"/>
                  <a:gd name="connsiteY10" fmla="*/ 316797 h 4108405"/>
                  <a:gd name="connsiteX11" fmla="*/ 2290461 w 4228925"/>
                  <a:gd name="connsiteY11" fmla="*/ 321469 h 4108405"/>
                  <a:gd name="connsiteX12" fmla="*/ 4228786 w 4228925"/>
                  <a:gd name="connsiteY12" fmla="*/ 2056565 h 4108405"/>
                  <a:gd name="connsiteX13" fmla="*/ 2176946 w 4228925"/>
                  <a:gd name="connsiteY13" fmla="*/ 4108405 h 4108405"/>
                  <a:gd name="connsiteX14" fmla="*/ 125105 w 4228925"/>
                  <a:gd name="connsiteY14" fmla="*/ 2056565 h 4108405"/>
                  <a:gd name="connsiteX15" fmla="*/ 437178 w 4228925"/>
                  <a:gd name="connsiteY15" fmla="*/ 2056564 h 4108405"/>
                  <a:gd name="connsiteX16" fmla="*/ 2176945 w 4228925"/>
                  <a:gd name="connsiteY16" fmla="*/ 3796331 h 4108405"/>
                  <a:gd name="connsiteX17" fmla="*/ 3916711 w 4228925"/>
                  <a:gd name="connsiteY17" fmla="*/ 2056564 h 4108405"/>
                  <a:gd name="connsiteX18" fmla="*/ 2290461 w 4228925"/>
                  <a:gd name="connsiteY18" fmla="*/ 321469 h 4108405"/>
                  <a:gd name="connsiteX19" fmla="*/ 2090436 w 4228925"/>
                  <a:gd name="connsiteY19" fmla="*/ 9092 h 4108405"/>
                  <a:gd name="connsiteX20" fmla="*/ 2090436 w 4228925"/>
                  <a:gd name="connsiteY20" fmla="*/ 321165 h 4108405"/>
                  <a:gd name="connsiteX21" fmla="*/ 739525 w 4228925"/>
                  <a:gd name="connsiteY21" fmla="*/ 1076860 h 4108405"/>
                  <a:gd name="connsiteX22" fmla="*/ 470434 w 4228925"/>
                  <a:gd name="connsiteY22" fmla="*/ 917744 h 4108405"/>
                  <a:gd name="connsiteX23" fmla="*/ 2090436 w 4228925"/>
                  <a:gd name="connsiteY23" fmla="*/ 9092 h 4108405"/>
                  <a:gd name="connsiteX24" fmla="*/ 2090436 w 4228925"/>
                  <a:gd name="connsiteY24" fmla="*/ 0 h 4108405"/>
                  <a:gd name="connsiteX25" fmla="*/ 2090436 w 4228925"/>
                  <a:gd name="connsiteY25" fmla="*/ 9092 h 4108405"/>
                  <a:gd name="connsiteX26" fmla="*/ 2090436 w 4228925"/>
                  <a:gd name="connsiteY26"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176945 w 4228925"/>
                  <a:gd name="connsiteY6" fmla="*/ 316797 h 4108405"/>
                  <a:gd name="connsiteX7" fmla="*/ 2090436 w 4228925"/>
                  <a:gd name="connsiteY7" fmla="*/ 321469 h 4108405"/>
                  <a:gd name="connsiteX8" fmla="*/ 2090436 w 4228925"/>
                  <a:gd name="connsiteY8" fmla="*/ 321165 h 4108405"/>
                  <a:gd name="connsiteX9" fmla="*/ 2176945 w 4228925"/>
                  <a:gd name="connsiteY9" fmla="*/ 316797 h 4108405"/>
                  <a:gd name="connsiteX10" fmla="*/ 2290461 w 4228925"/>
                  <a:gd name="connsiteY10" fmla="*/ 321469 h 4108405"/>
                  <a:gd name="connsiteX11" fmla="*/ 4228786 w 4228925"/>
                  <a:gd name="connsiteY11" fmla="*/ 2056565 h 4108405"/>
                  <a:gd name="connsiteX12" fmla="*/ 2176946 w 4228925"/>
                  <a:gd name="connsiteY12" fmla="*/ 4108405 h 4108405"/>
                  <a:gd name="connsiteX13" fmla="*/ 125105 w 4228925"/>
                  <a:gd name="connsiteY13" fmla="*/ 2056565 h 4108405"/>
                  <a:gd name="connsiteX14" fmla="*/ 437178 w 4228925"/>
                  <a:gd name="connsiteY14" fmla="*/ 2056564 h 4108405"/>
                  <a:gd name="connsiteX15" fmla="*/ 2176945 w 4228925"/>
                  <a:gd name="connsiteY15" fmla="*/ 3796331 h 4108405"/>
                  <a:gd name="connsiteX16" fmla="*/ 3916711 w 4228925"/>
                  <a:gd name="connsiteY16" fmla="*/ 2056564 h 4108405"/>
                  <a:gd name="connsiteX17" fmla="*/ 2290461 w 4228925"/>
                  <a:gd name="connsiteY17" fmla="*/ 321469 h 4108405"/>
                  <a:gd name="connsiteX18" fmla="*/ 2090436 w 4228925"/>
                  <a:gd name="connsiteY18" fmla="*/ 9092 h 4108405"/>
                  <a:gd name="connsiteX19" fmla="*/ 2090436 w 4228925"/>
                  <a:gd name="connsiteY19" fmla="*/ 321165 h 4108405"/>
                  <a:gd name="connsiteX20" fmla="*/ 739525 w 4228925"/>
                  <a:gd name="connsiteY20" fmla="*/ 1076860 h 4108405"/>
                  <a:gd name="connsiteX21" fmla="*/ 470434 w 4228925"/>
                  <a:gd name="connsiteY21" fmla="*/ 917744 h 4108405"/>
                  <a:gd name="connsiteX22" fmla="*/ 2090436 w 4228925"/>
                  <a:gd name="connsiteY22" fmla="*/ 9092 h 4108405"/>
                  <a:gd name="connsiteX23" fmla="*/ 2090436 w 4228925"/>
                  <a:gd name="connsiteY23" fmla="*/ 0 h 4108405"/>
                  <a:gd name="connsiteX24" fmla="*/ 2090436 w 4228925"/>
                  <a:gd name="connsiteY24" fmla="*/ 9092 h 4108405"/>
                  <a:gd name="connsiteX25" fmla="*/ 2090436 w 4228925"/>
                  <a:gd name="connsiteY25" fmla="*/ 0 h 4108405"/>
                  <a:gd name="connsiteX0" fmla="*/ 739525 w 4228925"/>
                  <a:gd name="connsiteY0" fmla="*/ 1076860 h 4108405"/>
                  <a:gd name="connsiteX1" fmla="*/ 742648 w 4228925"/>
                  <a:gd name="connsiteY1" fmla="*/ 1078706 h 4108405"/>
                  <a:gd name="connsiteX2" fmla="*/ 739525 w 4228925"/>
                  <a:gd name="connsiteY2" fmla="*/ 1076860 h 4108405"/>
                  <a:gd name="connsiteX3" fmla="*/ 468805 w 4228925"/>
                  <a:gd name="connsiteY3" fmla="*/ 916781 h 4108405"/>
                  <a:gd name="connsiteX4" fmla="*/ 470434 w 4228925"/>
                  <a:gd name="connsiteY4" fmla="*/ 917744 h 4108405"/>
                  <a:gd name="connsiteX5" fmla="*/ 468805 w 4228925"/>
                  <a:gd name="connsiteY5" fmla="*/ 916781 h 4108405"/>
                  <a:gd name="connsiteX6" fmla="*/ 2090436 w 4228925"/>
                  <a:gd name="connsiteY6" fmla="*/ 321165 h 4108405"/>
                  <a:gd name="connsiteX7" fmla="*/ 2090436 w 4228925"/>
                  <a:gd name="connsiteY7" fmla="*/ 321469 h 4108405"/>
                  <a:gd name="connsiteX8" fmla="*/ 2090436 w 4228925"/>
                  <a:gd name="connsiteY8" fmla="*/ 321165 h 4108405"/>
                  <a:gd name="connsiteX9" fmla="*/ 2290461 w 4228925"/>
                  <a:gd name="connsiteY9" fmla="*/ 321469 h 4108405"/>
                  <a:gd name="connsiteX10" fmla="*/ 4228786 w 4228925"/>
                  <a:gd name="connsiteY10" fmla="*/ 2056565 h 4108405"/>
                  <a:gd name="connsiteX11" fmla="*/ 2176946 w 4228925"/>
                  <a:gd name="connsiteY11" fmla="*/ 4108405 h 4108405"/>
                  <a:gd name="connsiteX12" fmla="*/ 125105 w 4228925"/>
                  <a:gd name="connsiteY12" fmla="*/ 2056565 h 4108405"/>
                  <a:gd name="connsiteX13" fmla="*/ 437178 w 4228925"/>
                  <a:gd name="connsiteY13" fmla="*/ 2056564 h 4108405"/>
                  <a:gd name="connsiteX14" fmla="*/ 2176945 w 4228925"/>
                  <a:gd name="connsiteY14" fmla="*/ 3796331 h 4108405"/>
                  <a:gd name="connsiteX15" fmla="*/ 3916711 w 4228925"/>
                  <a:gd name="connsiteY15" fmla="*/ 2056564 h 4108405"/>
                  <a:gd name="connsiteX16" fmla="*/ 2290461 w 4228925"/>
                  <a:gd name="connsiteY16" fmla="*/ 321469 h 4108405"/>
                  <a:gd name="connsiteX17" fmla="*/ 2090436 w 4228925"/>
                  <a:gd name="connsiteY17" fmla="*/ 9092 h 4108405"/>
                  <a:gd name="connsiteX18" fmla="*/ 2090436 w 4228925"/>
                  <a:gd name="connsiteY18" fmla="*/ 321165 h 4108405"/>
                  <a:gd name="connsiteX19" fmla="*/ 739525 w 4228925"/>
                  <a:gd name="connsiteY19" fmla="*/ 1076860 h 4108405"/>
                  <a:gd name="connsiteX20" fmla="*/ 470434 w 4228925"/>
                  <a:gd name="connsiteY20" fmla="*/ 917744 h 4108405"/>
                  <a:gd name="connsiteX21" fmla="*/ 2090436 w 4228925"/>
                  <a:gd name="connsiteY21" fmla="*/ 9092 h 4108405"/>
                  <a:gd name="connsiteX22" fmla="*/ 2090436 w 4228925"/>
                  <a:gd name="connsiteY22" fmla="*/ 0 h 4108405"/>
                  <a:gd name="connsiteX23" fmla="*/ 2090436 w 4228925"/>
                  <a:gd name="connsiteY23" fmla="*/ 9092 h 4108405"/>
                  <a:gd name="connsiteX24" fmla="*/ 2090436 w 4228925"/>
                  <a:gd name="connsiteY24" fmla="*/ 0 h 4108405"/>
                  <a:gd name="connsiteX0" fmla="*/ 739525 w 4228925"/>
                  <a:gd name="connsiteY0" fmla="*/ 1067768 h 4099313"/>
                  <a:gd name="connsiteX1" fmla="*/ 742648 w 4228925"/>
                  <a:gd name="connsiteY1" fmla="*/ 1069614 h 4099313"/>
                  <a:gd name="connsiteX2" fmla="*/ 739525 w 4228925"/>
                  <a:gd name="connsiteY2" fmla="*/ 1067768 h 4099313"/>
                  <a:gd name="connsiteX3" fmla="*/ 468805 w 4228925"/>
                  <a:gd name="connsiteY3" fmla="*/ 907689 h 4099313"/>
                  <a:gd name="connsiteX4" fmla="*/ 470434 w 4228925"/>
                  <a:gd name="connsiteY4" fmla="*/ 908652 h 4099313"/>
                  <a:gd name="connsiteX5" fmla="*/ 468805 w 4228925"/>
                  <a:gd name="connsiteY5" fmla="*/ 907689 h 4099313"/>
                  <a:gd name="connsiteX6" fmla="*/ 2090436 w 4228925"/>
                  <a:gd name="connsiteY6" fmla="*/ 312073 h 4099313"/>
                  <a:gd name="connsiteX7" fmla="*/ 2090436 w 4228925"/>
                  <a:gd name="connsiteY7" fmla="*/ 312377 h 4099313"/>
                  <a:gd name="connsiteX8" fmla="*/ 2090436 w 4228925"/>
                  <a:gd name="connsiteY8" fmla="*/ 312073 h 4099313"/>
                  <a:gd name="connsiteX9" fmla="*/ 2290461 w 4228925"/>
                  <a:gd name="connsiteY9" fmla="*/ 312377 h 4099313"/>
                  <a:gd name="connsiteX10" fmla="*/ 4228786 w 4228925"/>
                  <a:gd name="connsiteY10" fmla="*/ 2047473 h 4099313"/>
                  <a:gd name="connsiteX11" fmla="*/ 2176946 w 4228925"/>
                  <a:gd name="connsiteY11" fmla="*/ 4099313 h 4099313"/>
                  <a:gd name="connsiteX12" fmla="*/ 125105 w 4228925"/>
                  <a:gd name="connsiteY12" fmla="*/ 2047473 h 4099313"/>
                  <a:gd name="connsiteX13" fmla="*/ 437178 w 4228925"/>
                  <a:gd name="connsiteY13" fmla="*/ 2047472 h 4099313"/>
                  <a:gd name="connsiteX14" fmla="*/ 2176945 w 4228925"/>
                  <a:gd name="connsiteY14" fmla="*/ 3787239 h 4099313"/>
                  <a:gd name="connsiteX15" fmla="*/ 3916711 w 4228925"/>
                  <a:gd name="connsiteY15" fmla="*/ 2047472 h 4099313"/>
                  <a:gd name="connsiteX16" fmla="*/ 2290461 w 4228925"/>
                  <a:gd name="connsiteY16" fmla="*/ 312377 h 4099313"/>
                  <a:gd name="connsiteX17" fmla="*/ 2090436 w 4228925"/>
                  <a:gd name="connsiteY17" fmla="*/ 0 h 4099313"/>
                  <a:gd name="connsiteX18" fmla="*/ 2090436 w 4228925"/>
                  <a:gd name="connsiteY18" fmla="*/ 312073 h 4099313"/>
                  <a:gd name="connsiteX19" fmla="*/ 739525 w 4228925"/>
                  <a:gd name="connsiteY19" fmla="*/ 1067768 h 4099313"/>
                  <a:gd name="connsiteX20" fmla="*/ 470434 w 4228925"/>
                  <a:gd name="connsiteY20" fmla="*/ 908652 h 4099313"/>
                  <a:gd name="connsiteX21" fmla="*/ 2090436 w 4228925"/>
                  <a:gd name="connsiteY21" fmla="*/ 0 h 4099313"/>
                  <a:gd name="connsiteX0" fmla="*/ 739525 w 4353891"/>
                  <a:gd name="connsiteY0" fmla="*/ 1067768 h 4099313"/>
                  <a:gd name="connsiteX1" fmla="*/ 742648 w 4353891"/>
                  <a:gd name="connsiteY1" fmla="*/ 1069614 h 4099313"/>
                  <a:gd name="connsiteX2" fmla="*/ 739525 w 4353891"/>
                  <a:gd name="connsiteY2" fmla="*/ 1067768 h 4099313"/>
                  <a:gd name="connsiteX3" fmla="*/ 468805 w 4353891"/>
                  <a:gd name="connsiteY3" fmla="*/ 907689 h 4099313"/>
                  <a:gd name="connsiteX4" fmla="*/ 470434 w 4353891"/>
                  <a:gd name="connsiteY4" fmla="*/ 908652 h 4099313"/>
                  <a:gd name="connsiteX5" fmla="*/ 468805 w 4353891"/>
                  <a:gd name="connsiteY5" fmla="*/ 907689 h 4099313"/>
                  <a:gd name="connsiteX6" fmla="*/ 2090436 w 4353891"/>
                  <a:gd name="connsiteY6" fmla="*/ 312073 h 4099313"/>
                  <a:gd name="connsiteX7" fmla="*/ 2090436 w 4353891"/>
                  <a:gd name="connsiteY7" fmla="*/ 312377 h 4099313"/>
                  <a:gd name="connsiteX8" fmla="*/ 2090436 w 4353891"/>
                  <a:gd name="connsiteY8" fmla="*/ 312073 h 4099313"/>
                  <a:gd name="connsiteX9" fmla="*/ 3916711 w 4353891"/>
                  <a:gd name="connsiteY9" fmla="*/ 2047472 h 4099313"/>
                  <a:gd name="connsiteX10" fmla="*/ 4228786 w 4353891"/>
                  <a:gd name="connsiteY10" fmla="*/ 2047473 h 4099313"/>
                  <a:gd name="connsiteX11" fmla="*/ 2176946 w 4353891"/>
                  <a:gd name="connsiteY11" fmla="*/ 4099313 h 4099313"/>
                  <a:gd name="connsiteX12" fmla="*/ 125105 w 4353891"/>
                  <a:gd name="connsiteY12" fmla="*/ 2047473 h 4099313"/>
                  <a:gd name="connsiteX13" fmla="*/ 437178 w 4353891"/>
                  <a:gd name="connsiteY13" fmla="*/ 2047472 h 4099313"/>
                  <a:gd name="connsiteX14" fmla="*/ 2176945 w 4353891"/>
                  <a:gd name="connsiteY14" fmla="*/ 3787239 h 4099313"/>
                  <a:gd name="connsiteX15" fmla="*/ 3916711 w 4353891"/>
                  <a:gd name="connsiteY15" fmla="*/ 2047472 h 4099313"/>
                  <a:gd name="connsiteX16" fmla="*/ 2090436 w 4353891"/>
                  <a:gd name="connsiteY16" fmla="*/ 0 h 4099313"/>
                  <a:gd name="connsiteX17" fmla="*/ 2090436 w 4353891"/>
                  <a:gd name="connsiteY17" fmla="*/ 312073 h 4099313"/>
                  <a:gd name="connsiteX18" fmla="*/ 739525 w 4353891"/>
                  <a:gd name="connsiteY18" fmla="*/ 1067768 h 4099313"/>
                  <a:gd name="connsiteX19" fmla="*/ 470434 w 4353891"/>
                  <a:gd name="connsiteY19" fmla="*/ 908652 h 4099313"/>
                  <a:gd name="connsiteX20" fmla="*/ 2090436 w 4353891"/>
                  <a:gd name="connsiteY20" fmla="*/ 0 h 4099313"/>
                  <a:gd name="connsiteX0" fmla="*/ 614420 w 4228786"/>
                  <a:gd name="connsiteY0" fmla="*/ 1067768 h 4099313"/>
                  <a:gd name="connsiteX1" fmla="*/ 617543 w 4228786"/>
                  <a:gd name="connsiteY1" fmla="*/ 1069614 h 4099313"/>
                  <a:gd name="connsiteX2" fmla="*/ 614420 w 4228786"/>
                  <a:gd name="connsiteY2" fmla="*/ 1067768 h 4099313"/>
                  <a:gd name="connsiteX3" fmla="*/ 343700 w 4228786"/>
                  <a:gd name="connsiteY3" fmla="*/ 907689 h 4099313"/>
                  <a:gd name="connsiteX4" fmla="*/ 345329 w 4228786"/>
                  <a:gd name="connsiteY4" fmla="*/ 908652 h 4099313"/>
                  <a:gd name="connsiteX5" fmla="*/ 343700 w 4228786"/>
                  <a:gd name="connsiteY5" fmla="*/ 907689 h 4099313"/>
                  <a:gd name="connsiteX6" fmla="*/ 1965331 w 4228786"/>
                  <a:gd name="connsiteY6" fmla="*/ 312073 h 4099313"/>
                  <a:gd name="connsiteX7" fmla="*/ 1965331 w 4228786"/>
                  <a:gd name="connsiteY7" fmla="*/ 312377 h 4099313"/>
                  <a:gd name="connsiteX8" fmla="*/ 1965331 w 4228786"/>
                  <a:gd name="connsiteY8" fmla="*/ 312073 h 4099313"/>
                  <a:gd name="connsiteX9" fmla="*/ 3791606 w 4228786"/>
                  <a:gd name="connsiteY9" fmla="*/ 2047472 h 4099313"/>
                  <a:gd name="connsiteX10" fmla="*/ 4103681 w 4228786"/>
                  <a:gd name="connsiteY10" fmla="*/ 2047473 h 4099313"/>
                  <a:gd name="connsiteX11" fmla="*/ 2051841 w 4228786"/>
                  <a:gd name="connsiteY11" fmla="*/ 4099313 h 4099313"/>
                  <a:gd name="connsiteX12" fmla="*/ 0 w 4228786"/>
                  <a:gd name="connsiteY12" fmla="*/ 2047473 h 4099313"/>
                  <a:gd name="connsiteX13" fmla="*/ 2051840 w 4228786"/>
                  <a:gd name="connsiteY13" fmla="*/ 3787239 h 4099313"/>
                  <a:gd name="connsiteX14" fmla="*/ 3791606 w 4228786"/>
                  <a:gd name="connsiteY14" fmla="*/ 2047472 h 4099313"/>
                  <a:gd name="connsiteX15" fmla="*/ 1965331 w 4228786"/>
                  <a:gd name="connsiteY15" fmla="*/ 0 h 4099313"/>
                  <a:gd name="connsiteX16" fmla="*/ 1965331 w 4228786"/>
                  <a:gd name="connsiteY16" fmla="*/ 312073 h 4099313"/>
                  <a:gd name="connsiteX17" fmla="*/ 614420 w 4228786"/>
                  <a:gd name="connsiteY17" fmla="*/ 1067768 h 4099313"/>
                  <a:gd name="connsiteX18" fmla="*/ 345329 w 4228786"/>
                  <a:gd name="connsiteY18" fmla="*/ 908652 h 4099313"/>
                  <a:gd name="connsiteX19" fmla="*/ 1965331 w 4228786"/>
                  <a:gd name="connsiteY19" fmla="*/ 0 h 4099313"/>
                  <a:gd name="connsiteX0" fmla="*/ 270720 w 3885086"/>
                  <a:gd name="connsiteY0" fmla="*/ 1067768 h 4224418"/>
                  <a:gd name="connsiteX1" fmla="*/ 273843 w 3885086"/>
                  <a:gd name="connsiteY1" fmla="*/ 1069614 h 4224418"/>
                  <a:gd name="connsiteX2" fmla="*/ 270720 w 3885086"/>
                  <a:gd name="connsiteY2" fmla="*/ 1067768 h 4224418"/>
                  <a:gd name="connsiteX3" fmla="*/ 0 w 3885086"/>
                  <a:gd name="connsiteY3" fmla="*/ 907689 h 4224418"/>
                  <a:gd name="connsiteX4" fmla="*/ 1629 w 3885086"/>
                  <a:gd name="connsiteY4" fmla="*/ 908652 h 4224418"/>
                  <a:gd name="connsiteX5" fmla="*/ 0 w 3885086"/>
                  <a:gd name="connsiteY5" fmla="*/ 907689 h 4224418"/>
                  <a:gd name="connsiteX6" fmla="*/ 1621631 w 3885086"/>
                  <a:gd name="connsiteY6" fmla="*/ 312073 h 4224418"/>
                  <a:gd name="connsiteX7" fmla="*/ 1621631 w 3885086"/>
                  <a:gd name="connsiteY7" fmla="*/ 312377 h 4224418"/>
                  <a:gd name="connsiteX8" fmla="*/ 1621631 w 3885086"/>
                  <a:gd name="connsiteY8" fmla="*/ 312073 h 4224418"/>
                  <a:gd name="connsiteX9" fmla="*/ 3447906 w 3885086"/>
                  <a:gd name="connsiteY9" fmla="*/ 2047472 h 4224418"/>
                  <a:gd name="connsiteX10" fmla="*/ 3759981 w 3885086"/>
                  <a:gd name="connsiteY10" fmla="*/ 2047473 h 4224418"/>
                  <a:gd name="connsiteX11" fmla="*/ 1708141 w 3885086"/>
                  <a:gd name="connsiteY11" fmla="*/ 4099313 h 4224418"/>
                  <a:gd name="connsiteX12" fmla="*/ 1708140 w 3885086"/>
                  <a:gd name="connsiteY12" fmla="*/ 3787239 h 4224418"/>
                  <a:gd name="connsiteX13" fmla="*/ 3447906 w 3885086"/>
                  <a:gd name="connsiteY13" fmla="*/ 2047472 h 4224418"/>
                  <a:gd name="connsiteX14" fmla="*/ 1621631 w 3885086"/>
                  <a:gd name="connsiteY14" fmla="*/ 0 h 4224418"/>
                  <a:gd name="connsiteX15" fmla="*/ 1621631 w 3885086"/>
                  <a:gd name="connsiteY15" fmla="*/ 312073 h 4224418"/>
                  <a:gd name="connsiteX16" fmla="*/ 270720 w 3885086"/>
                  <a:gd name="connsiteY16" fmla="*/ 1067768 h 4224418"/>
                  <a:gd name="connsiteX17" fmla="*/ 1629 w 3885086"/>
                  <a:gd name="connsiteY17" fmla="*/ 908652 h 4224418"/>
                  <a:gd name="connsiteX18" fmla="*/ 1621631 w 3885086"/>
                  <a:gd name="connsiteY18" fmla="*/ 0 h 4224418"/>
                  <a:gd name="connsiteX0" fmla="*/ 270720 w 3885086"/>
                  <a:gd name="connsiteY0" fmla="*/ 1067768 h 4099313"/>
                  <a:gd name="connsiteX1" fmla="*/ 273843 w 3885086"/>
                  <a:gd name="connsiteY1" fmla="*/ 1069614 h 4099313"/>
                  <a:gd name="connsiteX2" fmla="*/ 270720 w 3885086"/>
                  <a:gd name="connsiteY2" fmla="*/ 1067768 h 4099313"/>
                  <a:gd name="connsiteX3" fmla="*/ 0 w 3885086"/>
                  <a:gd name="connsiteY3" fmla="*/ 907689 h 4099313"/>
                  <a:gd name="connsiteX4" fmla="*/ 1629 w 3885086"/>
                  <a:gd name="connsiteY4" fmla="*/ 908652 h 4099313"/>
                  <a:gd name="connsiteX5" fmla="*/ 0 w 3885086"/>
                  <a:gd name="connsiteY5" fmla="*/ 907689 h 4099313"/>
                  <a:gd name="connsiteX6" fmla="*/ 1621631 w 3885086"/>
                  <a:gd name="connsiteY6" fmla="*/ 312073 h 4099313"/>
                  <a:gd name="connsiteX7" fmla="*/ 1621631 w 3885086"/>
                  <a:gd name="connsiteY7" fmla="*/ 312377 h 4099313"/>
                  <a:gd name="connsiteX8" fmla="*/ 1621631 w 3885086"/>
                  <a:gd name="connsiteY8" fmla="*/ 312073 h 4099313"/>
                  <a:gd name="connsiteX9" fmla="*/ 3447906 w 3885086"/>
                  <a:gd name="connsiteY9" fmla="*/ 2047472 h 4099313"/>
                  <a:gd name="connsiteX10" fmla="*/ 3759981 w 3885086"/>
                  <a:gd name="connsiteY10" fmla="*/ 2047473 h 4099313"/>
                  <a:gd name="connsiteX11" fmla="*/ 1708141 w 3885086"/>
                  <a:gd name="connsiteY11" fmla="*/ 4099313 h 4099313"/>
                  <a:gd name="connsiteX12" fmla="*/ 3447906 w 3885086"/>
                  <a:gd name="connsiteY12" fmla="*/ 2047472 h 4099313"/>
                  <a:gd name="connsiteX13" fmla="*/ 1621631 w 3885086"/>
                  <a:gd name="connsiteY13" fmla="*/ 0 h 4099313"/>
                  <a:gd name="connsiteX14" fmla="*/ 1621631 w 3885086"/>
                  <a:gd name="connsiteY14" fmla="*/ 312073 h 4099313"/>
                  <a:gd name="connsiteX15" fmla="*/ 270720 w 3885086"/>
                  <a:gd name="connsiteY15" fmla="*/ 1067768 h 4099313"/>
                  <a:gd name="connsiteX16" fmla="*/ 1629 w 3885086"/>
                  <a:gd name="connsiteY16" fmla="*/ 908652 h 4099313"/>
                  <a:gd name="connsiteX17" fmla="*/ 1621631 w 3885086"/>
                  <a:gd name="connsiteY17" fmla="*/ 0 h 4099313"/>
                  <a:gd name="connsiteX0" fmla="*/ 270720 w 3760643"/>
                  <a:gd name="connsiteY0" fmla="*/ 1067768 h 2047473"/>
                  <a:gd name="connsiteX1" fmla="*/ 273843 w 3760643"/>
                  <a:gd name="connsiteY1" fmla="*/ 1069614 h 2047473"/>
                  <a:gd name="connsiteX2" fmla="*/ 270720 w 3760643"/>
                  <a:gd name="connsiteY2" fmla="*/ 1067768 h 2047473"/>
                  <a:gd name="connsiteX3" fmla="*/ 0 w 3760643"/>
                  <a:gd name="connsiteY3" fmla="*/ 907689 h 2047473"/>
                  <a:gd name="connsiteX4" fmla="*/ 1629 w 3760643"/>
                  <a:gd name="connsiteY4" fmla="*/ 908652 h 2047473"/>
                  <a:gd name="connsiteX5" fmla="*/ 0 w 3760643"/>
                  <a:gd name="connsiteY5" fmla="*/ 907689 h 2047473"/>
                  <a:gd name="connsiteX6" fmla="*/ 1621631 w 3760643"/>
                  <a:gd name="connsiteY6" fmla="*/ 312073 h 2047473"/>
                  <a:gd name="connsiteX7" fmla="*/ 1621631 w 3760643"/>
                  <a:gd name="connsiteY7" fmla="*/ 312377 h 2047473"/>
                  <a:gd name="connsiteX8" fmla="*/ 1621631 w 3760643"/>
                  <a:gd name="connsiteY8" fmla="*/ 312073 h 2047473"/>
                  <a:gd name="connsiteX9" fmla="*/ 3447906 w 3760643"/>
                  <a:gd name="connsiteY9" fmla="*/ 2047472 h 2047473"/>
                  <a:gd name="connsiteX10" fmla="*/ 3759981 w 3760643"/>
                  <a:gd name="connsiteY10" fmla="*/ 2047473 h 2047473"/>
                  <a:gd name="connsiteX11" fmla="*/ 3447906 w 3760643"/>
                  <a:gd name="connsiteY11" fmla="*/ 2047472 h 2047473"/>
                  <a:gd name="connsiteX12" fmla="*/ 1621631 w 3760643"/>
                  <a:gd name="connsiteY12" fmla="*/ 0 h 2047473"/>
                  <a:gd name="connsiteX13" fmla="*/ 1621631 w 3760643"/>
                  <a:gd name="connsiteY13" fmla="*/ 312073 h 2047473"/>
                  <a:gd name="connsiteX14" fmla="*/ 270720 w 3760643"/>
                  <a:gd name="connsiteY14" fmla="*/ 1067768 h 2047473"/>
                  <a:gd name="connsiteX15" fmla="*/ 1629 w 3760643"/>
                  <a:gd name="connsiteY15" fmla="*/ 908652 h 2047473"/>
                  <a:gd name="connsiteX16" fmla="*/ 1621631 w 3760643"/>
                  <a:gd name="connsiteY16" fmla="*/ 0 h 2047473"/>
                  <a:gd name="connsiteX0" fmla="*/ 270720 w 1621631"/>
                  <a:gd name="connsiteY0" fmla="*/ 1067768 h 1069614"/>
                  <a:gd name="connsiteX1" fmla="*/ 273843 w 1621631"/>
                  <a:gd name="connsiteY1" fmla="*/ 1069614 h 1069614"/>
                  <a:gd name="connsiteX2" fmla="*/ 270720 w 1621631"/>
                  <a:gd name="connsiteY2" fmla="*/ 1067768 h 1069614"/>
                  <a:gd name="connsiteX3" fmla="*/ 0 w 1621631"/>
                  <a:gd name="connsiteY3" fmla="*/ 907689 h 1069614"/>
                  <a:gd name="connsiteX4" fmla="*/ 1629 w 1621631"/>
                  <a:gd name="connsiteY4" fmla="*/ 908652 h 1069614"/>
                  <a:gd name="connsiteX5" fmla="*/ 0 w 1621631"/>
                  <a:gd name="connsiteY5" fmla="*/ 907689 h 1069614"/>
                  <a:gd name="connsiteX6" fmla="*/ 1621631 w 1621631"/>
                  <a:gd name="connsiteY6" fmla="*/ 312073 h 1069614"/>
                  <a:gd name="connsiteX7" fmla="*/ 1621631 w 1621631"/>
                  <a:gd name="connsiteY7" fmla="*/ 312377 h 1069614"/>
                  <a:gd name="connsiteX8" fmla="*/ 1621631 w 1621631"/>
                  <a:gd name="connsiteY8" fmla="*/ 312073 h 1069614"/>
                  <a:gd name="connsiteX9" fmla="*/ 1621631 w 1621631"/>
                  <a:gd name="connsiteY9" fmla="*/ 0 h 1069614"/>
                  <a:gd name="connsiteX10" fmla="*/ 1621631 w 1621631"/>
                  <a:gd name="connsiteY10" fmla="*/ 312073 h 1069614"/>
                  <a:gd name="connsiteX11" fmla="*/ 270720 w 1621631"/>
                  <a:gd name="connsiteY11" fmla="*/ 1067768 h 1069614"/>
                  <a:gd name="connsiteX12" fmla="*/ 1629 w 1621631"/>
                  <a:gd name="connsiteY12" fmla="*/ 908652 h 1069614"/>
                  <a:gd name="connsiteX13" fmla="*/ 1621631 w 1621631"/>
                  <a:gd name="connsiteY13" fmla="*/ 0 h 106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1858" fontAlgn="base">
                  <a:spcBef>
                    <a:spcPct val="0"/>
                  </a:spcBef>
                  <a:spcAft>
                    <a:spcPct val="0"/>
                  </a:spcAft>
                </a:pPr>
                <a:endParaRPr lang="en-US" spc="-51" dirty="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56" name="组合 55"/>
          <p:cNvGrpSpPr/>
          <p:nvPr/>
        </p:nvGrpSpPr>
        <p:grpSpPr>
          <a:xfrm>
            <a:off x="3030374" y="2852241"/>
            <a:ext cx="2252948" cy="1659263"/>
            <a:chOff x="1508336" y="2668679"/>
            <a:chExt cx="2252948" cy="1659263"/>
          </a:xfrm>
        </p:grpSpPr>
        <p:sp>
          <p:nvSpPr>
            <p:cNvPr id="57" name="Rectangle 56"/>
            <p:cNvSpPr/>
            <p:nvPr/>
          </p:nvSpPr>
          <p:spPr>
            <a:xfrm>
              <a:off x="1530811" y="2668679"/>
              <a:ext cx="2138983" cy="353943"/>
            </a:xfrm>
            <a:prstGeom prst="rect">
              <a:avLst/>
            </a:prstGeom>
            <a:noFill/>
            <a:ln>
              <a:noFill/>
            </a:ln>
          </p:spPr>
          <p:txBody>
            <a:bodyPr wrap="square">
              <a:spAutoFit/>
            </a:bodyPr>
            <a:lstStyle/>
            <a:p>
              <a:pPr algn="ctr" defTabSz="931858" fontAlgn="base">
                <a:lnSpc>
                  <a:spcPct val="85000"/>
                </a:lnSpc>
                <a:spcBef>
                  <a:spcPct val="0"/>
                </a:spcBef>
                <a:spcAft>
                  <a:spcPct val="0"/>
                </a:spcAft>
              </a:pPr>
              <a:r>
                <a:rPr lang="zh-CN" altLang="en-US" sz="2000" b="1" dirty="0">
                  <a:solidFill>
                    <a:schemeClr val="tx2"/>
                  </a:solidFill>
                  <a:latin typeface="+mn-ea"/>
                  <a:ea typeface="+mn-ea"/>
                  <a:cs typeface="Segoe UI" pitchFamily="34" charset="0"/>
                </a:rPr>
                <a:t>单击添加文本</a:t>
              </a:r>
              <a:endParaRPr lang="en-US" altLang="zh-CN" sz="2000" b="1" dirty="0">
                <a:solidFill>
                  <a:schemeClr val="tx2"/>
                </a:solidFill>
                <a:latin typeface="+mn-ea"/>
                <a:ea typeface="+mn-ea"/>
                <a:cs typeface="Segoe UI" pitchFamily="34" charset="0"/>
              </a:endParaRPr>
            </a:p>
          </p:txBody>
        </p:sp>
        <p:sp>
          <p:nvSpPr>
            <p:cNvPr id="58" name="矩形 57"/>
            <p:cNvSpPr/>
            <p:nvPr/>
          </p:nvSpPr>
          <p:spPr>
            <a:xfrm>
              <a:off x="1508336" y="3250724"/>
              <a:ext cx="2252948" cy="1077218"/>
            </a:xfrm>
            <a:prstGeom prst="rect">
              <a:avLst/>
            </a:prstGeom>
          </p:spPr>
          <p:txBody>
            <a:bodyPr wrap="square">
              <a:spAutoFit/>
            </a:bodyPr>
            <a:lstStyle/>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p>
          </p:txBody>
        </p:sp>
      </p:grpSp>
      <p:sp>
        <p:nvSpPr>
          <p:cNvPr id="59" name="TextBox 58"/>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60" name="直接连接符 59"/>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61" name="组合 60"/>
          <p:cNvGrpSpPr/>
          <p:nvPr/>
        </p:nvGrpSpPr>
        <p:grpSpPr>
          <a:xfrm>
            <a:off x="153943" y="233850"/>
            <a:ext cx="1074018" cy="536250"/>
            <a:chOff x="4662492" y="2938459"/>
            <a:chExt cx="1119183" cy="558799"/>
          </a:xfrm>
        </p:grpSpPr>
        <p:sp>
          <p:nvSpPr>
            <p:cNvPr id="62"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059290510"/>
      </p:ext>
    </p:extLst>
  </p:cSld>
  <p:clrMapOvr>
    <a:masterClrMapping/>
  </p:clrMapOvr>
  <mc:AlternateContent xmlns:mc="http://schemas.openxmlformats.org/markup-compatibility/2006">
    <mc:Choice xmlns:p14="http://schemas.microsoft.com/office/powerpoint/2010/main" xmlns="" Requires="p14">
      <p:transition spd="slow" advTm="3669">
        <p14:prism isContent="1" isInverted="1"/>
      </p:transition>
    </mc:Choice>
    <mc:Fallback>
      <p:transition spd="slow" advTm="366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300"/>
                                        <p:tgtEl>
                                          <p:spTgt spid="61"/>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300"/>
                                        <p:tgtEl>
                                          <p:spTgt spid="6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9"/>
                                        </p:tgtEl>
                                        <p:attrNameLst>
                                          <p:attrName>style.visibility</p:attrName>
                                        </p:attrNameLst>
                                      </p:cBhvr>
                                      <p:to>
                                        <p:strVal val="visible"/>
                                      </p:to>
                                    </p:set>
                                    <p:anim calcmode="lin" valueType="num">
                                      <p:cBhvr>
                                        <p:cTn id="15" dur="3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59"/>
                                        </p:tgtEl>
                                        <p:attrNameLst>
                                          <p:attrName>ppt_y</p:attrName>
                                        </p:attrNameLst>
                                      </p:cBhvr>
                                      <p:tavLst>
                                        <p:tav tm="0">
                                          <p:val>
                                            <p:strVal val="#ppt_y"/>
                                          </p:val>
                                        </p:tav>
                                        <p:tav tm="100000">
                                          <p:val>
                                            <p:strVal val="#ppt_y"/>
                                          </p:val>
                                        </p:tav>
                                      </p:tavLst>
                                    </p:anim>
                                    <p:anim calcmode="lin" valueType="num">
                                      <p:cBhvr>
                                        <p:cTn id="17" dur="3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59"/>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22" presetClass="entr" presetSubtype="1" fill="hold" nodeType="withEffect">
                                  <p:stCondLst>
                                    <p:cond delay="400"/>
                                  </p:stCondLst>
                                  <p:childTnLst>
                                    <p:set>
                                      <p:cBhvr>
                                        <p:cTn id="26" dur="1" fill="hold">
                                          <p:stCondLst>
                                            <p:cond delay="0"/>
                                          </p:stCondLst>
                                        </p:cTn>
                                        <p:tgtEl>
                                          <p:spTgt spid="56"/>
                                        </p:tgtEl>
                                        <p:attrNameLst>
                                          <p:attrName>style.visibility</p:attrName>
                                        </p:attrNameLst>
                                      </p:cBhvr>
                                      <p:to>
                                        <p:strVal val="visible"/>
                                      </p:to>
                                    </p:set>
                                    <p:animEffect transition="in" filter="wipe(up)">
                                      <p:cBhvr>
                                        <p:cTn id="27" dur="500"/>
                                        <p:tgtEl>
                                          <p:spTgt spid="56"/>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par>
                                <p:cTn id="32" presetID="10" presetClass="entr" presetSubtype="0" fill="hold" nodeType="withEffect">
                                  <p:stCondLst>
                                    <p:cond delay="75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750"/>
                                        <p:tgtEl>
                                          <p:spTgt spid="45"/>
                                        </p:tgtEl>
                                      </p:cBhvr>
                                    </p:animEffect>
                                  </p:childTnLst>
                                </p:cTn>
                              </p:par>
                              <p:par>
                                <p:cTn id="35" presetID="63" presetClass="path" presetSubtype="0" decel="100000" fill="hold" nodeType="withEffect">
                                  <p:stCondLst>
                                    <p:cond delay="750"/>
                                  </p:stCondLst>
                                  <p:childTnLst>
                                    <p:animMotion origin="layout" path="M -0.02412 1.91103E-6 L -2.91805E-6 1.91103E-6 " pathEditMode="relative" rAng="0" ptsTypes="AA">
                                      <p:cBhvr>
                                        <p:cTn id="36" dur="500" fill="hold"/>
                                        <p:tgtEl>
                                          <p:spTgt spid="45"/>
                                        </p:tgtEl>
                                        <p:attrNameLst>
                                          <p:attrName>ppt_x</p:attrName>
                                          <p:attrName>ppt_y</p:attrName>
                                        </p:attrNameLst>
                                      </p:cBhvr>
                                      <p:rCtr x="1200" y="0"/>
                                    </p:animMotion>
                                  </p:childTnLst>
                                </p:cTn>
                              </p:par>
                              <p:par>
                                <p:cTn id="37" presetID="6" presetClass="emph" presetSubtype="0" accel="100000" autoRev="1" fill="hold" nodeType="withEffect">
                                  <p:stCondLst>
                                    <p:cond delay="250"/>
                                  </p:stCondLst>
                                  <p:childTnLst>
                                    <p:animScale>
                                      <p:cBhvr>
                                        <p:cTn id="38" dur="500" fill="hold"/>
                                        <p:tgtEl>
                                          <p:spTgt spid="45"/>
                                        </p:tgtEl>
                                      </p:cBhvr>
                                      <p:by x="92000" y="92000"/>
                                    </p:animScale>
                                  </p:childTnLst>
                                </p:cTn>
                              </p:par>
                              <p:par>
                                <p:cTn id="39" presetID="10" presetClass="entr" presetSubtype="0" fill="hold" grpId="0" nodeType="withEffect">
                                  <p:stCondLst>
                                    <p:cond delay="55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750"/>
                                        <p:tgtEl>
                                          <p:spTgt spid="15"/>
                                        </p:tgtEl>
                                      </p:cBhvr>
                                    </p:animEffect>
                                  </p:childTnLst>
                                </p:cTn>
                              </p:par>
                              <p:par>
                                <p:cTn id="42" presetID="63" presetClass="path" presetSubtype="0" decel="100000" fill="hold" grpId="1" nodeType="withEffect">
                                  <p:stCondLst>
                                    <p:cond delay="600"/>
                                  </p:stCondLst>
                                  <p:childTnLst>
                                    <p:animMotion origin="layout" path="M -0.02413 1.91103E-6 L 7.50574E-7 1.91103E-6 " pathEditMode="relative" rAng="0" ptsTypes="AA">
                                      <p:cBhvr>
                                        <p:cTn id="43" dur="500" fill="hold"/>
                                        <p:tgtEl>
                                          <p:spTgt spid="15"/>
                                        </p:tgtEl>
                                        <p:attrNameLst>
                                          <p:attrName>ppt_x</p:attrName>
                                          <p:attrName>ppt_y</p:attrName>
                                        </p:attrNameLst>
                                      </p:cBhvr>
                                      <p:rCtr x="1200" y="0"/>
                                    </p:animMotion>
                                  </p:childTnLst>
                                </p:cTn>
                              </p:par>
                              <p:par>
                                <p:cTn id="44" presetID="6" presetClass="emph" presetSubtype="0" accel="100000" autoRev="1" fill="hold" grpId="2" nodeType="withEffect">
                                  <p:stCondLst>
                                    <p:cond delay="50"/>
                                  </p:stCondLst>
                                  <p:childTnLst>
                                    <p:animScale>
                                      <p:cBhvr>
                                        <p:cTn id="45" dur="500" fill="hold"/>
                                        <p:tgtEl>
                                          <p:spTgt spid="15"/>
                                        </p:tgtEl>
                                      </p:cBhvr>
                                      <p:by x="92000" y="92000"/>
                                    </p:animScale>
                                  </p:childTnLst>
                                </p:cTn>
                              </p:par>
                              <p:par>
                                <p:cTn id="46" presetID="10" presetClass="entr" presetSubtype="0" fill="hold" nodeType="withEffect">
                                  <p:stCondLst>
                                    <p:cond delay="7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750"/>
                                        <p:tgtEl>
                                          <p:spTgt spid="18"/>
                                        </p:tgtEl>
                                      </p:cBhvr>
                                    </p:animEffect>
                                  </p:childTnLst>
                                </p:cTn>
                              </p:par>
                              <p:par>
                                <p:cTn id="49" presetID="63" presetClass="path" presetSubtype="0" decel="100000" fill="hold" nodeType="withEffect">
                                  <p:stCondLst>
                                    <p:cond delay="750"/>
                                  </p:stCondLst>
                                  <p:childTnLst>
                                    <p:animMotion origin="layout" path="M -0.02412 1.91103E-6 L -2.15216E-6 1.91103E-6 " pathEditMode="relative" rAng="0" ptsTypes="AA">
                                      <p:cBhvr>
                                        <p:cTn id="50" dur="500" fill="hold"/>
                                        <p:tgtEl>
                                          <p:spTgt spid="18"/>
                                        </p:tgtEl>
                                        <p:attrNameLst>
                                          <p:attrName>ppt_x</p:attrName>
                                          <p:attrName>ppt_y</p:attrName>
                                        </p:attrNameLst>
                                      </p:cBhvr>
                                      <p:rCtr x="1200" y="0"/>
                                    </p:animMotion>
                                  </p:childTnLst>
                                </p:cTn>
                              </p:par>
                              <p:par>
                                <p:cTn id="51" presetID="6" presetClass="emph" presetSubtype="0" accel="100000" autoRev="1" fill="hold" nodeType="withEffect">
                                  <p:stCondLst>
                                    <p:cond delay="250"/>
                                  </p:stCondLst>
                                  <p:childTnLst>
                                    <p:animScale>
                                      <p:cBhvr>
                                        <p:cTn id="52" dur="500" fill="hold"/>
                                        <p:tgtEl>
                                          <p:spTgt spid="18"/>
                                        </p:tgtEl>
                                      </p:cBhvr>
                                      <p:by x="92000" y="92000"/>
                                    </p:animScale>
                                  </p:childTnLst>
                                </p:cTn>
                              </p:par>
                              <p:par>
                                <p:cTn id="53" presetID="10" presetClass="entr" presetSubtype="0" fill="hold" grpId="0" nodeType="withEffect">
                                  <p:stCondLst>
                                    <p:cond delay="8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750"/>
                                        <p:tgtEl>
                                          <p:spTgt spid="16"/>
                                        </p:tgtEl>
                                      </p:cBhvr>
                                    </p:animEffect>
                                  </p:childTnLst>
                                </p:cTn>
                              </p:par>
                              <p:par>
                                <p:cTn id="56" presetID="63" presetClass="path" presetSubtype="0" decel="100000" fill="hold" grpId="1" nodeType="withEffect">
                                  <p:stCondLst>
                                    <p:cond delay="800"/>
                                  </p:stCondLst>
                                  <p:childTnLst>
                                    <p:animMotion origin="layout" path="M -0.02412 1.91103E-6 L -3.32653E-6 1.91103E-6 " pathEditMode="relative" rAng="0" ptsTypes="AA">
                                      <p:cBhvr>
                                        <p:cTn id="57" dur="500" fill="hold"/>
                                        <p:tgtEl>
                                          <p:spTgt spid="16"/>
                                        </p:tgtEl>
                                        <p:attrNameLst>
                                          <p:attrName>ppt_x</p:attrName>
                                          <p:attrName>ppt_y</p:attrName>
                                        </p:attrNameLst>
                                      </p:cBhvr>
                                      <p:rCtr x="1200" y="0"/>
                                    </p:animMotion>
                                  </p:childTnLst>
                                </p:cTn>
                              </p:par>
                              <p:par>
                                <p:cTn id="58" presetID="6" presetClass="emph" presetSubtype="0" accel="100000" autoRev="1" fill="hold" grpId="2" nodeType="withEffect">
                                  <p:stCondLst>
                                    <p:cond delay="300"/>
                                  </p:stCondLst>
                                  <p:childTnLst>
                                    <p:animScale>
                                      <p:cBhvr>
                                        <p:cTn id="59" dur="500" fill="hold"/>
                                        <p:tgtEl>
                                          <p:spTgt spid="16"/>
                                        </p:tgtEl>
                                      </p:cBhvr>
                                      <p:by x="92000" y="92000"/>
                                    </p:animScale>
                                  </p:childTnLst>
                                </p:cTn>
                              </p:par>
                              <p:par>
                                <p:cTn id="60" presetID="10" presetClass="entr" presetSubtype="0" fill="hold" nodeType="withEffect">
                                  <p:stCondLst>
                                    <p:cond delay="8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750"/>
                                        <p:tgtEl>
                                          <p:spTgt spid="33"/>
                                        </p:tgtEl>
                                      </p:cBhvr>
                                    </p:animEffect>
                                  </p:childTnLst>
                                </p:cTn>
                              </p:par>
                              <p:par>
                                <p:cTn id="63" presetID="63" presetClass="path" presetSubtype="0" decel="100000" fill="hold" nodeType="withEffect">
                                  <p:stCondLst>
                                    <p:cond delay="800"/>
                                  </p:stCondLst>
                                  <p:childTnLst>
                                    <p:animMotion origin="layout" path="M -0.02412 -2.38765E-6 L -2.15216E-6 -2.38765E-6 " pathEditMode="relative" rAng="0" ptsTypes="AA">
                                      <p:cBhvr>
                                        <p:cTn id="64" dur="500" fill="hold"/>
                                        <p:tgtEl>
                                          <p:spTgt spid="33"/>
                                        </p:tgtEl>
                                        <p:attrNameLst>
                                          <p:attrName>ppt_x</p:attrName>
                                          <p:attrName>ppt_y</p:attrName>
                                        </p:attrNameLst>
                                      </p:cBhvr>
                                      <p:rCtr x="1200" y="0"/>
                                    </p:animMotion>
                                  </p:childTnLst>
                                </p:cTn>
                              </p:par>
                              <p:par>
                                <p:cTn id="65" presetID="6" presetClass="emph" presetSubtype="0" accel="100000" autoRev="1" fill="hold" nodeType="withEffect">
                                  <p:stCondLst>
                                    <p:cond delay="300"/>
                                  </p:stCondLst>
                                  <p:childTnLst>
                                    <p:animScale>
                                      <p:cBhvr>
                                        <p:cTn id="66" dur="500" fill="hold"/>
                                        <p:tgtEl>
                                          <p:spTgt spid="33"/>
                                        </p:tgtEl>
                                      </p:cBhvr>
                                      <p:by x="92000" y="92000"/>
                                    </p:animScale>
                                  </p:childTnLst>
                                </p:cTn>
                              </p:par>
                              <p:par>
                                <p:cTn id="67" presetID="10" presetClass="entr" presetSubtype="0" fill="hold" grpId="0" nodeType="withEffect">
                                  <p:stCondLst>
                                    <p:cond delay="9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750"/>
                                        <p:tgtEl>
                                          <p:spTgt spid="17"/>
                                        </p:tgtEl>
                                      </p:cBhvr>
                                    </p:animEffect>
                                  </p:childTnLst>
                                </p:cTn>
                              </p:par>
                              <p:par>
                                <p:cTn id="70" presetID="63" presetClass="path" presetSubtype="0" decel="100000" fill="hold" grpId="1" nodeType="withEffect">
                                  <p:stCondLst>
                                    <p:cond delay="900"/>
                                  </p:stCondLst>
                                  <p:childTnLst>
                                    <p:animMotion origin="layout" path="M -0.02412 6.49115E-7 L -7.50574E-7 6.49115E-7 " pathEditMode="relative" rAng="0" ptsTypes="AA">
                                      <p:cBhvr>
                                        <p:cTn id="71" dur="500" fill="hold"/>
                                        <p:tgtEl>
                                          <p:spTgt spid="17"/>
                                        </p:tgtEl>
                                        <p:attrNameLst>
                                          <p:attrName>ppt_x</p:attrName>
                                          <p:attrName>ppt_y</p:attrName>
                                        </p:attrNameLst>
                                      </p:cBhvr>
                                      <p:rCtr x="1200" y="0"/>
                                    </p:animMotion>
                                  </p:childTnLst>
                                </p:cTn>
                              </p:par>
                              <p:par>
                                <p:cTn id="72" presetID="6" presetClass="emph" presetSubtype="0" accel="100000" autoRev="1" fill="hold" grpId="2" nodeType="withEffect">
                                  <p:stCondLst>
                                    <p:cond delay="400"/>
                                  </p:stCondLst>
                                  <p:childTnLst>
                                    <p:animScale>
                                      <p:cBhvr>
                                        <p:cTn id="73" dur="500" fill="hold"/>
                                        <p:tgtEl>
                                          <p:spTgt spid="17"/>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5" grpId="2"/>
      <p:bldP spid="16" grpId="0"/>
      <p:bldP spid="16" grpId="1"/>
      <p:bldP spid="16" grpId="2"/>
      <p:bldP spid="17" grpId="0"/>
      <p:bldP spid="17" grpId="1"/>
      <p:bldP spid="17" grpId="2"/>
      <p:bldP spid="44" grpId="0" animBg="1"/>
      <p:bldP spid="5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a:off x="5473943" y="884138"/>
            <a:ext cx="1224136" cy="1811640"/>
          </a:xfrm>
          <a:prstGeom prst="homePlate">
            <a:avLst>
              <a:gd name="adj" fmla="val 310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5623680" y="1681945"/>
            <a:ext cx="1049837" cy="461665"/>
          </a:xfrm>
          <a:prstGeom prst="rect">
            <a:avLst/>
          </a:prstGeom>
          <a:noFill/>
        </p:spPr>
        <p:txBody>
          <a:bodyPr wrap="square" rtlCol="0">
            <a:spAutoFit/>
          </a:bodyPr>
          <a:lstStyle/>
          <a:p>
            <a:pPr algn="ctr"/>
            <a:r>
              <a:rPr lang="en-US" altLang="zh-CN" sz="2400" dirty="0" smtClean="0">
                <a:solidFill>
                  <a:srgbClr val="F8F8F8"/>
                </a:solidFill>
              </a:rPr>
              <a:t>20%</a:t>
            </a:r>
            <a:endParaRPr lang="zh-CN" altLang="en-US" sz="2400" dirty="0">
              <a:solidFill>
                <a:srgbClr val="F8F8F8"/>
              </a:solidFill>
            </a:endParaRPr>
          </a:p>
        </p:txBody>
      </p:sp>
      <p:sp>
        <p:nvSpPr>
          <p:cNvPr id="8" name="五边形 7"/>
          <p:cNvSpPr/>
          <p:nvPr/>
        </p:nvSpPr>
        <p:spPr>
          <a:xfrm rot="5400000">
            <a:off x="4905881" y="2820353"/>
            <a:ext cx="2360261" cy="1811640"/>
          </a:xfrm>
          <a:prstGeom prst="homePlate">
            <a:avLst>
              <a:gd name="adj" fmla="val 2756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561092" y="2804456"/>
            <a:ext cx="1049837" cy="461665"/>
          </a:xfrm>
          <a:prstGeom prst="rect">
            <a:avLst/>
          </a:prstGeom>
          <a:noFill/>
        </p:spPr>
        <p:txBody>
          <a:bodyPr wrap="square" rtlCol="0">
            <a:spAutoFit/>
          </a:bodyPr>
          <a:lstStyle/>
          <a:p>
            <a:pPr algn="ctr"/>
            <a:r>
              <a:rPr lang="en-US" altLang="zh-CN" sz="2400" dirty="0" smtClean="0">
                <a:solidFill>
                  <a:srgbClr val="F8F8F8"/>
                </a:solidFill>
              </a:rPr>
              <a:t>80%</a:t>
            </a:r>
            <a:endParaRPr lang="zh-CN" altLang="en-US" sz="2400" dirty="0">
              <a:solidFill>
                <a:srgbClr val="F8F8F8"/>
              </a:solidFill>
            </a:endParaRPr>
          </a:p>
        </p:txBody>
      </p:sp>
      <p:sp>
        <p:nvSpPr>
          <p:cNvPr id="10" name="矩形 9"/>
          <p:cNvSpPr/>
          <p:nvPr/>
        </p:nvSpPr>
        <p:spPr>
          <a:xfrm>
            <a:off x="5180191" y="3401426"/>
            <a:ext cx="1811640" cy="584775"/>
          </a:xfrm>
          <a:prstGeom prst="rect">
            <a:avLst/>
          </a:prstGeom>
        </p:spPr>
        <p:txBody>
          <a:bodyPr wrap="square">
            <a:spAutoFit/>
          </a:bodyPr>
          <a:lstStyle/>
          <a:p>
            <a:pPr lvl="0" algn="ctr"/>
            <a:r>
              <a:rPr lang="zh-CN" altLang="en-US" sz="1600" dirty="0">
                <a:solidFill>
                  <a:srgbClr val="F8F8F8"/>
                </a:solidFill>
                <a:latin typeface="+mn-ea"/>
                <a:ea typeface="+mn-ea"/>
              </a:rPr>
              <a:t>单击此处添加文本</a:t>
            </a:r>
            <a:endParaRPr lang="en-US" altLang="zh-CN" sz="1600" dirty="0">
              <a:solidFill>
                <a:srgbClr val="F8F8F8"/>
              </a:solidFill>
              <a:latin typeface="+mn-ea"/>
              <a:ea typeface="+mn-ea"/>
            </a:endParaRPr>
          </a:p>
          <a:p>
            <a:pPr lvl="0" algn="ctr"/>
            <a:r>
              <a:rPr lang="zh-CN" altLang="en-US" sz="1600" dirty="0">
                <a:solidFill>
                  <a:srgbClr val="F8F8F8"/>
                </a:solidFill>
                <a:latin typeface="+mn-ea"/>
                <a:ea typeface="+mn-ea"/>
              </a:rPr>
              <a:t>单击此处添加</a:t>
            </a:r>
            <a:r>
              <a:rPr lang="zh-CN" altLang="en-US" sz="1600" dirty="0" smtClean="0">
                <a:solidFill>
                  <a:srgbClr val="F8F8F8"/>
                </a:solidFill>
                <a:latin typeface="+mn-ea"/>
                <a:ea typeface="+mn-ea"/>
              </a:rPr>
              <a:t>文本</a:t>
            </a:r>
            <a:endParaRPr lang="en-US" altLang="zh-CN" sz="1600" dirty="0">
              <a:solidFill>
                <a:srgbClr val="F8F8F8"/>
              </a:solidFill>
              <a:latin typeface="+mn-ea"/>
              <a:ea typeface="+mn-ea"/>
            </a:endParaRPr>
          </a:p>
        </p:txBody>
      </p:sp>
      <p:sp>
        <p:nvSpPr>
          <p:cNvPr id="11" name="矩形 3"/>
          <p:cNvSpPr/>
          <p:nvPr/>
        </p:nvSpPr>
        <p:spPr>
          <a:xfrm rot="5400000" flipH="1" flipV="1">
            <a:off x="3333377" y="626338"/>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2455328" y="1584644"/>
            <a:ext cx="2108932" cy="369332"/>
          </a:xfrm>
          <a:prstGeom prst="rect">
            <a:avLst/>
          </a:prstGeom>
          <a:noFill/>
        </p:spPr>
        <p:txBody>
          <a:bodyPr wrap="square" rtlCol="0">
            <a:spAutoFit/>
          </a:bodyPr>
          <a:lstStyle/>
          <a:p>
            <a:pPr algn="ctr"/>
            <a:r>
              <a:rPr lang="zh-CN" altLang="en-US" b="1" dirty="0" smtClean="0">
                <a:solidFill>
                  <a:srgbClr val="F8F8F8"/>
                </a:solidFill>
                <a:latin typeface="+mn-ea"/>
                <a:ea typeface="+mn-ea"/>
              </a:rPr>
              <a:t>单击添加标题</a:t>
            </a:r>
            <a:endParaRPr lang="zh-CN" altLang="en-US" b="1" dirty="0">
              <a:solidFill>
                <a:srgbClr val="F8F8F8"/>
              </a:solidFill>
              <a:latin typeface="+mn-ea"/>
              <a:ea typeface="+mn-ea"/>
            </a:endParaRPr>
          </a:p>
        </p:txBody>
      </p:sp>
      <p:sp>
        <p:nvSpPr>
          <p:cNvPr id="13" name="矩形 12"/>
          <p:cNvSpPr/>
          <p:nvPr/>
        </p:nvSpPr>
        <p:spPr>
          <a:xfrm>
            <a:off x="2383320" y="2109925"/>
            <a:ext cx="2252948" cy="2308324"/>
          </a:xfrm>
          <a:prstGeom prst="rect">
            <a:avLst/>
          </a:prstGeom>
        </p:spPr>
        <p:txBody>
          <a:bodyPr wrap="square">
            <a:spAutoFit/>
          </a:bodyPr>
          <a:lstStyle/>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a:t>
            </a:r>
            <a:r>
              <a:rPr lang="zh-CN" altLang="en-US" sz="1600" dirty="0" smtClean="0">
                <a:solidFill>
                  <a:schemeClr val="tx2"/>
                </a:solidFill>
                <a:latin typeface="+mn-ea"/>
                <a:ea typeface="+mn-ea"/>
              </a:rPr>
              <a:t>文本</a:t>
            </a:r>
            <a:endParaRPr lang="en-US" altLang="zh-CN" sz="1600" dirty="0" smtClean="0">
              <a:solidFill>
                <a:schemeClr val="tx2"/>
              </a:solidFill>
              <a:latin typeface="+mn-ea"/>
              <a:ea typeface="+mn-ea"/>
            </a:endParaRPr>
          </a:p>
          <a:p>
            <a:pPr lvl="0" algn="ct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a:t>
            </a:r>
            <a:r>
              <a:rPr lang="zh-CN" altLang="en-US" sz="1600" dirty="0" smtClean="0">
                <a:solidFill>
                  <a:schemeClr val="tx2"/>
                </a:solidFill>
                <a:latin typeface="+mn-ea"/>
                <a:ea typeface="+mn-ea"/>
              </a:rPr>
              <a:t>文本</a:t>
            </a:r>
            <a:endParaRPr lang="zh-CN" altLang="en-US" sz="1600" dirty="0">
              <a:solidFill>
                <a:schemeClr val="tx2"/>
              </a:solidFill>
              <a:latin typeface="+mn-ea"/>
              <a:ea typeface="+mn-ea"/>
            </a:endParaRPr>
          </a:p>
        </p:txBody>
      </p:sp>
      <p:sp>
        <p:nvSpPr>
          <p:cNvPr id="14" name="矩形 13"/>
          <p:cNvSpPr/>
          <p:nvPr/>
        </p:nvSpPr>
        <p:spPr>
          <a:xfrm>
            <a:off x="7342186" y="1521928"/>
            <a:ext cx="2252948" cy="2308324"/>
          </a:xfrm>
          <a:prstGeom prst="rect">
            <a:avLst/>
          </a:prstGeom>
        </p:spPr>
        <p:txBody>
          <a:bodyPr wrap="square">
            <a:spAutoFit/>
          </a:bodyPr>
          <a:lstStyle/>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a:t>
            </a:r>
            <a:r>
              <a:rPr lang="zh-CN" altLang="en-US" sz="1600" dirty="0" smtClean="0">
                <a:solidFill>
                  <a:schemeClr val="tx2"/>
                </a:solidFill>
                <a:latin typeface="+mn-ea"/>
                <a:ea typeface="+mn-ea"/>
              </a:rPr>
              <a:t>文本</a:t>
            </a:r>
            <a:endParaRPr lang="en-US" altLang="zh-CN" sz="1600" dirty="0" smtClean="0">
              <a:solidFill>
                <a:schemeClr val="tx2"/>
              </a:solidFill>
              <a:latin typeface="+mn-ea"/>
              <a:ea typeface="+mn-ea"/>
            </a:endParaRPr>
          </a:p>
          <a:p>
            <a:pPr lvl="0" algn="ct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单击此处添加文本</a:t>
            </a:r>
            <a:endParaRPr lang="en-US" altLang="zh-CN" sz="1600" dirty="0">
              <a:solidFill>
                <a:schemeClr val="tx2"/>
              </a:solidFill>
              <a:latin typeface="+mn-ea"/>
              <a:ea typeface="+mn-ea"/>
            </a:endParaRPr>
          </a:p>
          <a:p>
            <a:pPr lvl="0" algn="ctr"/>
            <a:r>
              <a:rPr lang="zh-CN" altLang="en-US" sz="1600" dirty="0">
                <a:solidFill>
                  <a:schemeClr val="tx2"/>
                </a:solidFill>
                <a:latin typeface="+mn-ea"/>
                <a:ea typeface="+mn-ea"/>
              </a:rPr>
              <a:t>单击此处添加</a:t>
            </a:r>
            <a:r>
              <a:rPr lang="zh-CN" altLang="en-US" sz="1600" dirty="0" smtClean="0">
                <a:solidFill>
                  <a:schemeClr val="tx2"/>
                </a:solidFill>
                <a:latin typeface="+mn-ea"/>
                <a:ea typeface="+mn-ea"/>
              </a:rPr>
              <a:t>文本</a:t>
            </a:r>
            <a:endParaRPr lang="zh-CN" altLang="en-US" sz="1600" dirty="0">
              <a:solidFill>
                <a:schemeClr val="tx2"/>
              </a:solidFill>
              <a:latin typeface="+mn-ea"/>
              <a:ea typeface="+mn-ea"/>
            </a:endParaRPr>
          </a:p>
        </p:txBody>
      </p:sp>
      <p:cxnSp>
        <p:nvCxnSpPr>
          <p:cNvPr id="15" name="直接连接符 14"/>
          <p:cNvCxnSpPr/>
          <p:nvPr/>
        </p:nvCxnSpPr>
        <p:spPr>
          <a:xfrm>
            <a:off x="1895257" y="5050320"/>
            <a:ext cx="8336935"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2815368" y="5335497"/>
            <a:ext cx="583725" cy="58372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solidFill>
              <a:latin typeface="微软雅黑" pitchFamily="34" charset="-122"/>
              <a:ea typeface="微软雅黑" pitchFamily="34" charset="-122"/>
            </a:endParaRPr>
          </a:p>
        </p:txBody>
      </p:sp>
      <p:sp>
        <p:nvSpPr>
          <p:cNvPr id="17" name="Freeform 14"/>
          <p:cNvSpPr>
            <a:spLocks noEditPoints="1"/>
          </p:cNvSpPr>
          <p:nvPr/>
        </p:nvSpPr>
        <p:spPr bwMode="auto">
          <a:xfrm>
            <a:off x="2970224" y="5482368"/>
            <a:ext cx="274011" cy="289982"/>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p>
            <a:pPr defTabSz="617272">
              <a:defRPr/>
            </a:pPr>
            <a:endParaRPr lang="en-US" sz="1700" kern="0" spc="-101" dirty="0">
              <a:solidFill>
                <a:schemeClr val="tx2"/>
              </a:solidFill>
              <a:latin typeface="Segoe UI Light" pitchFamily="34" charset="0"/>
            </a:endParaRPr>
          </a:p>
        </p:txBody>
      </p:sp>
      <p:sp>
        <p:nvSpPr>
          <p:cNvPr id="18" name="Rectangle 12"/>
          <p:cNvSpPr>
            <a:spLocks noChangeArrowheads="1"/>
          </p:cNvSpPr>
          <p:nvPr/>
        </p:nvSpPr>
        <p:spPr bwMode="auto">
          <a:xfrm>
            <a:off x="3550752" y="5233597"/>
            <a:ext cx="6609432" cy="418191"/>
          </a:xfrm>
          <a:prstGeom prst="rect">
            <a:avLst/>
          </a:prstGeom>
          <a:noFill/>
          <a:ln w="9525" algn="ctr">
            <a:noFill/>
            <a:miter lim="800000"/>
            <a:headEnd/>
            <a:tailEnd/>
          </a:ln>
        </p:spPr>
        <p:txBody>
          <a:bodyPr wrap="square">
            <a:spAutoFit/>
          </a:bodyPr>
          <a:lstStyle/>
          <a:p>
            <a:pPr indent="-120650" algn="ctr">
              <a:lnSpc>
                <a:spcPct val="150000"/>
              </a:lnSpc>
              <a:buClr>
                <a:srgbClr val="1F3F5F"/>
              </a:buClr>
            </a:pPr>
            <a:r>
              <a:rPr lang="zh-CN" altLang="en-US" sz="1600" dirty="0" smtClean="0">
                <a:solidFill>
                  <a:schemeClr val="tx2"/>
                </a:solidFill>
                <a:latin typeface="+mn-ea"/>
                <a:ea typeface="+mn-ea"/>
              </a:rPr>
              <a:t>亮亮图文旗舰店</a:t>
            </a:r>
            <a:r>
              <a:rPr lang="en-US" altLang="zh-CN" sz="1600" dirty="0" smtClean="0">
                <a:solidFill>
                  <a:schemeClr val="tx2"/>
                </a:solidFill>
                <a:latin typeface="+mn-ea"/>
                <a:ea typeface="+mn-ea"/>
              </a:rPr>
              <a:t>https://liangliangtuwen.tmall.com</a:t>
            </a:r>
            <a:endParaRPr lang="en-US" altLang="zh-CN" sz="1600" dirty="0">
              <a:solidFill>
                <a:schemeClr val="tx2"/>
              </a:solidFill>
              <a:latin typeface="+mn-ea"/>
              <a:ea typeface="+mn-ea"/>
            </a:endParaRPr>
          </a:p>
        </p:txBody>
      </p:sp>
      <p:sp>
        <p:nvSpPr>
          <p:cNvPr id="20" name="矩形 3"/>
          <p:cNvSpPr/>
          <p:nvPr/>
        </p:nvSpPr>
        <p:spPr>
          <a:xfrm rot="16200000" flipV="1">
            <a:off x="8263641" y="3035716"/>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chemeClr val="bg1"/>
              </a:solidFill>
            </a:endParaRPr>
          </a:p>
          <a:p>
            <a:pPr algn="ctr"/>
            <a:endParaRPr lang="zh-CN" altLang="en-US" dirty="0">
              <a:solidFill>
                <a:schemeClr val="bg1"/>
              </a:solidFill>
            </a:endParaRPr>
          </a:p>
        </p:txBody>
      </p:sp>
      <p:sp>
        <p:nvSpPr>
          <p:cNvPr id="21" name="TextBox 20"/>
          <p:cNvSpPr txBox="1"/>
          <p:nvPr/>
        </p:nvSpPr>
        <p:spPr>
          <a:xfrm>
            <a:off x="7414191" y="3986201"/>
            <a:ext cx="2108932" cy="369332"/>
          </a:xfrm>
          <a:prstGeom prst="rect">
            <a:avLst/>
          </a:prstGeom>
          <a:noFill/>
        </p:spPr>
        <p:txBody>
          <a:bodyPr wrap="square" rtlCol="0">
            <a:spAutoFit/>
          </a:bodyPr>
          <a:lstStyle/>
          <a:p>
            <a:pPr algn="ctr"/>
            <a:r>
              <a:rPr lang="zh-CN" altLang="en-US" b="1" dirty="0" smtClean="0">
                <a:solidFill>
                  <a:srgbClr val="F8F8F8"/>
                </a:solidFill>
                <a:latin typeface="+mn-ea"/>
                <a:ea typeface="+mn-ea"/>
              </a:rPr>
              <a:t>单击添加标题</a:t>
            </a:r>
            <a:endParaRPr lang="zh-CN" altLang="en-US" b="1" dirty="0">
              <a:solidFill>
                <a:srgbClr val="F8F8F8"/>
              </a:solidFill>
              <a:latin typeface="+mn-ea"/>
              <a:ea typeface="+mn-ea"/>
            </a:endParaRPr>
          </a:p>
        </p:txBody>
      </p:sp>
      <p:sp>
        <p:nvSpPr>
          <p:cNvPr id="22" name="TextBox 21"/>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3" name="直接连接符 22"/>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7" name="组合 26"/>
          <p:cNvGrpSpPr/>
          <p:nvPr/>
        </p:nvGrpSpPr>
        <p:grpSpPr>
          <a:xfrm>
            <a:off x="153943" y="233850"/>
            <a:ext cx="1074018" cy="536250"/>
            <a:chOff x="4662492" y="2938459"/>
            <a:chExt cx="1119183" cy="558799"/>
          </a:xfrm>
        </p:grpSpPr>
        <p:sp>
          <p:nvSpPr>
            <p:cNvPr id="28"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99320446"/>
      </p:ext>
    </p:extLst>
  </p:cSld>
  <p:clrMapOvr>
    <a:masterClrMapping/>
  </p:clrMapOvr>
  <mc:AlternateContent xmlns:mc="http://schemas.openxmlformats.org/markup-compatibility/2006">
    <mc:Choice xmlns:p14="http://schemas.microsoft.com/office/powerpoint/2010/main" xmlns="" Requires="p14">
      <p:transition spd="slow" advTm="4223">
        <p14:prism isContent="1" isInverted="1"/>
      </p:transition>
    </mc:Choice>
    <mc:Fallback>
      <p:transition spd="slow" advTm="422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00"/>
                                        <p:tgtEl>
                                          <p:spTgt spid="27"/>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2"/>
                                        </p:tgtEl>
                                        <p:attrNameLst>
                                          <p:attrName>style.visibility</p:attrName>
                                        </p:attrNameLst>
                                      </p:cBhvr>
                                      <p:to>
                                        <p:strVal val="visible"/>
                                      </p:to>
                                    </p:set>
                                    <p:anim calcmode="lin" valueType="num">
                                      <p:cBhvr>
                                        <p:cTn id="15" dur="3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2"/>
                                        </p:tgtEl>
                                        <p:attrNameLst>
                                          <p:attrName>ppt_y</p:attrName>
                                        </p:attrNameLst>
                                      </p:cBhvr>
                                      <p:tavLst>
                                        <p:tav tm="0">
                                          <p:val>
                                            <p:strVal val="#ppt_y"/>
                                          </p:val>
                                        </p:tav>
                                        <p:tav tm="100000">
                                          <p:val>
                                            <p:strVal val="#ppt_y"/>
                                          </p:val>
                                        </p:tav>
                                      </p:tavLst>
                                    </p:anim>
                                    <p:anim calcmode="lin" valueType="num">
                                      <p:cBhvr>
                                        <p:cTn id="17" dur="3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2"/>
                                        </p:tgtEl>
                                      </p:cBhvr>
                                    </p:animEffect>
                                  </p:childTnLst>
                                </p:cTn>
                              </p:par>
                            </p:childTnLst>
                          </p:cTn>
                        </p:par>
                        <p:par>
                          <p:cTn id="20" fill="hold">
                            <p:stCondLst>
                              <p:cond delay="108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0-#ppt_h/2"/>
                                          </p:val>
                                        </p:tav>
                                        <p:tav tm="100000">
                                          <p:val>
                                            <p:strVal val="#ppt_y"/>
                                          </p:val>
                                        </p:tav>
                                      </p:tavLst>
                                    </p:anim>
                                  </p:childTnLst>
                                </p:cTn>
                              </p:par>
                            </p:childTnLst>
                          </p:cTn>
                        </p:par>
                        <p:par>
                          <p:cTn id="41" fill="hold">
                            <p:stCondLst>
                              <p:cond delay="1580"/>
                            </p:stCondLst>
                            <p:childTnLst>
                              <p:par>
                                <p:cTn id="42" presetID="2" presetClass="entr" presetSubtype="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0-#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fill="hold"/>
                                        <p:tgtEl>
                                          <p:spTgt spid="12"/>
                                        </p:tgtEl>
                                        <p:attrNameLst>
                                          <p:attrName>ppt_x</p:attrName>
                                        </p:attrNameLst>
                                      </p:cBhvr>
                                      <p:tavLst>
                                        <p:tav tm="0">
                                          <p:val>
                                            <p:strVal val="0-#ppt_w/2"/>
                                          </p:val>
                                        </p:tav>
                                        <p:tav tm="100000">
                                          <p:val>
                                            <p:strVal val="#ppt_x"/>
                                          </p:val>
                                        </p:tav>
                                      </p:tavLst>
                                    </p:anim>
                                    <p:anim calcmode="lin" valueType="num">
                                      <p:cBhvr additive="base">
                                        <p:cTn id="57" dur="500" fill="hold"/>
                                        <p:tgtEl>
                                          <p:spTgt spid="12"/>
                                        </p:tgtEl>
                                        <p:attrNameLst>
                                          <p:attrName>ppt_y</p:attrName>
                                        </p:attrNameLst>
                                      </p:cBhvr>
                                      <p:tavLst>
                                        <p:tav tm="0">
                                          <p:val>
                                            <p:strVal val="#ppt_y"/>
                                          </p:val>
                                        </p:tav>
                                        <p:tav tm="100000">
                                          <p:val>
                                            <p:strVal val="#ppt_y"/>
                                          </p:val>
                                        </p:tav>
                                      </p:tavLst>
                                    </p:anim>
                                  </p:childTnLst>
                                </p:cTn>
                              </p:par>
                            </p:childTnLst>
                          </p:cTn>
                        </p:par>
                        <p:par>
                          <p:cTn id="58" fill="hold">
                            <p:stCondLst>
                              <p:cond delay="2080"/>
                            </p:stCondLst>
                            <p:childTnLst>
                              <p:par>
                                <p:cTn id="59" presetID="22" presetClass="entr" presetSubtype="1"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up)">
                                      <p:cBhvr>
                                        <p:cTn id="61" dur="500"/>
                                        <p:tgtEl>
                                          <p:spTgt spid="13"/>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down)">
                                      <p:cBhvr>
                                        <p:cTn id="64" dur="500"/>
                                        <p:tgtEl>
                                          <p:spTgt spid="14"/>
                                        </p:tgtEl>
                                      </p:cBhvr>
                                    </p:animEffect>
                                  </p:childTnLst>
                                </p:cTn>
                              </p:par>
                            </p:childTnLst>
                          </p:cTn>
                        </p:par>
                        <p:par>
                          <p:cTn id="65" fill="hold">
                            <p:stCondLst>
                              <p:cond delay="2580"/>
                            </p:stCondLst>
                            <p:childTnLst>
                              <p:par>
                                <p:cTn id="66" presetID="22" presetClass="entr" presetSubtype="8"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par>
                          <p:cTn id="69" fill="hold">
                            <p:stCondLst>
                              <p:cond delay="3080"/>
                            </p:stCondLst>
                            <p:childTnLst>
                              <p:par>
                                <p:cTn id="70" presetID="10" presetClass="entr" presetSubtype="0"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childTnLst>
                          </p:cTn>
                        </p:par>
                        <p:par>
                          <p:cTn id="76" fill="hold">
                            <p:stCondLst>
                              <p:cond delay="3580"/>
                            </p:stCondLst>
                            <p:childTnLst>
                              <p:par>
                                <p:cTn id="77" presetID="22" presetClass="entr" presetSubtype="1"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up)">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p:bldP spid="11" grpId="0" animBg="1"/>
      <p:bldP spid="12" grpId="0"/>
      <p:bldP spid="13" grpId="0"/>
      <p:bldP spid="14" grpId="0"/>
      <p:bldP spid="16" grpId="0" animBg="1"/>
      <p:bldP spid="17" grpId="0" animBg="1"/>
      <p:bldP spid="18" grpId="0"/>
      <p:bldP spid="20" grpId="0" animBg="1"/>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1923603" y="2313238"/>
            <a:ext cx="6334125" cy="2863850"/>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lIns="72574" tIns="36287" rIns="72574" bIns="36287" anchor="ct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ctr"/>
            <a:endParaRPr lang="zh-CN" altLang="zh-CN">
              <a:solidFill>
                <a:schemeClr val="bg1"/>
              </a:solidFill>
            </a:endParaRPr>
          </a:p>
        </p:txBody>
      </p:sp>
      <p:sp>
        <p:nvSpPr>
          <p:cNvPr id="7" name="Rectangle 7"/>
          <p:cNvSpPr>
            <a:spLocks noChangeArrowheads="1"/>
          </p:cNvSpPr>
          <p:nvPr/>
        </p:nvSpPr>
        <p:spPr bwMode="auto">
          <a:xfrm>
            <a:off x="1347445" y="4600295"/>
            <a:ext cx="2768439" cy="95967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p>
          <a:p>
            <a:pPr>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endParaRPr lang="zh-CN" altLang="en-US" sz="1600" dirty="0">
              <a:solidFill>
                <a:schemeClr val="tx2"/>
              </a:solidFill>
            </a:endParaRPr>
          </a:p>
        </p:txBody>
      </p:sp>
      <p:sp>
        <p:nvSpPr>
          <p:cNvPr id="8" name="Rectangle 8"/>
          <p:cNvSpPr>
            <a:spLocks noChangeArrowheads="1"/>
          </p:cNvSpPr>
          <p:nvPr/>
        </p:nvSpPr>
        <p:spPr bwMode="auto">
          <a:xfrm>
            <a:off x="1347445" y="4351058"/>
            <a:ext cx="2198409" cy="3195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r>
              <a:rPr lang="zh-CN" altLang="en-US" sz="1600" b="1" dirty="0">
                <a:solidFill>
                  <a:schemeClr val="tx2"/>
                </a:solidFill>
                <a:latin typeface="微软雅黑" pitchFamily="34" charset="-122"/>
                <a:ea typeface="微软雅黑" pitchFamily="34" charset="-122"/>
                <a:sym typeface="微软雅黑" pitchFamily="34" charset="-122"/>
              </a:rPr>
              <a:t>单击此处添加标题文字</a:t>
            </a:r>
          </a:p>
        </p:txBody>
      </p:sp>
      <p:sp>
        <p:nvSpPr>
          <p:cNvPr id="9" name="Rectangle 9"/>
          <p:cNvSpPr>
            <a:spLocks noChangeArrowheads="1"/>
          </p:cNvSpPr>
          <p:nvPr/>
        </p:nvSpPr>
        <p:spPr bwMode="auto">
          <a:xfrm>
            <a:off x="1312658" y="2207964"/>
            <a:ext cx="2741491" cy="66421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p>
          <a:p>
            <a:pPr eaLnBrk="0" hangingPunct="0">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endParaRPr lang="zh-CN" altLang="en-US" sz="1600" dirty="0">
              <a:solidFill>
                <a:schemeClr val="tx2"/>
              </a:solidFill>
            </a:endParaRPr>
          </a:p>
        </p:txBody>
      </p:sp>
      <p:sp>
        <p:nvSpPr>
          <p:cNvPr id="10" name="Rectangle 10"/>
          <p:cNvSpPr>
            <a:spLocks noChangeArrowheads="1"/>
          </p:cNvSpPr>
          <p:nvPr/>
        </p:nvSpPr>
        <p:spPr bwMode="auto">
          <a:xfrm>
            <a:off x="1312659" y="1958727"/>
            <a:ext cx="2198409" cy="3195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r>
              <a:rPr lang="zh-CN" altLang="en-US" sz="1600" b="1" dirty="0">
                <a:solidFill>
                  <a:schemeClr val="tx2"/>
                </a:solidFill>
                <a:latin typeface="微软雅黑" pitchFamily="34" charset="-122"/>
                <a:ea typeface="微软雅黑" pitchFamily="34" charset="-122"/>
                <a:sym typeface="微软雅黑" pitchFamily="34" charset="-122"/>
              </a:rPr>
              <a:t>单击此处添加标题文字</a:t>
            </a:r>
          </a:p>
        </p:txBody>
      </p:sp>
      <p:sp>
        <p:nvSpPr>
          <p:cNvPr id="11" name="Rectangle 11"/>
          <p:cNvSpPr>
            <a:spLocks noChangeArrowheads="1"/>
          </p:cNvSpPr>
          <p:nvPr/>
        </p:nvSpPr>
        <p:spPr bwMode="auto">
          <a:xfrm>
            <a:off x="8025075" y="4291904"/>
            <a:ext cx="2608976" cy="95967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p>
          <a:p>
            <a:pPr algn="r" eaLnBrk="0" hangingPunct="0">
              <a:lnSpc>
                <a:spcPct val="120000"/>
              </a:lnSpc>
            </a:pPr>
            <a:r>
              <a:rPr lang="zh-CN" altLang="en-US" sz="1600" dirty="0">
                <a:solidFill>
                  <a:schemeClr val="tx2"/>
                </a:solidFill>
                <a:latin typeface="微软雅黑" pitchFamily="34" charset="-122"/>
                <a:ea typeface="微软雅黑" pitchFamily="34" charset="-122"/>
                <a:sym typeface="微软雅黑" pitchFamily="34" charset="-122"/>
              </a:rPr>
              <a:t>单击此处添加段落文字内容</a:t>
            </a:r>
            <a:endParaRPr lang="zh-CN" altLang="en-US" sz="1600" dirty="0">
              <a:solidFill>
                <a:schemeClr val="tx2"/>
              </a:solidFill>
            </a:endParaRPr>
          </a:p>
        </p:txBody>
      </p:sp>
      <p:sp>
        <p:nvSpPr>
          <p:cNvPr id="12" name="Rectangle 12"/>
          <p:cNvSpPr>
            <a:spLocks noChangeArrowheads="1"/>
          </p:cNvSpPr>
          <p:nvPr/>
        </p:nvSpPr>
        <p:spPr bwMode="auto">
          <a:xfrm>
            <a:off x="8037197" y="4031554"/>
            <a:ext cx="2198409" cy="3195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cmpd="sng">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r" eaLnBrk="0" hangingPunct="0"/>
            <a:r>
              <a:rPr lang="zh-CN" altLang="en-US" sz="1600" b="1" dirty="0">
                <a:solidFill>
                  <a:schemeClr val="tx2"/>
                </a:solidFill>
                <a:latin typeface="微软雅黑" pitchFamily="34" charset="-122"/>
                <a:ea typeface="微软雅黑" pitchFamily="34" charset="-122"/>
                <a:sym typeface="微软雅黑" pitchFamily="34" charset="-122"/>
              </a:rPr>
              <a:t>单击此处添加标题文字</a:t>
            </a:r>
          </a:p>
        </p:txBody>
      </p:sp>
      <p:sp>
        <p:nvSpPr>
          <p:cNvPr id="13" name="Freeform 6"/>
          <p:cNvSpPr>
            <a:spLocks noEditPoints="1"/>
          </p:cNvSpPr>
          <p:nvPr/>
        </p:nvSpPr>
        <p:spPr bwMode="auto">
          <a:xfrm>
            <a:off x="5797726" y="1618734"/>
            <a:ext cx="1842673" cy="1842673"/>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2"/>
          </a:solidFill>
          <a:ln>
            <a:noFill/>
          </a:ln>
          <a:effectLst/>
          <a:extLst/>
        </p:spPr>
        <p:txBody>
          <a:bodyPr lIns="72574" tIns="36287" rIns="72574" bIns="36287"/>
          <a:lstStyle/>
          <a:p>
            <a:endParaRPr lang="zh-CN" altLang="en-US" sz="1400">
              <a:solidFill>
                <a:schemeClr val="bg1"/>
              </a:solidFill>
              <a:latin typeface="Calibri" pitchFamily="34" charset="0"/>
            </a:endParaRPr>
          </a:p>
        </p:txBody>
      </p:sp>
      <p:sp>
        <p:nvSpPr>
          <p:cNvPr id="14" name="Freeform 6"/>
          <p:cNvSpPr>
            <a:spLocks noEditPoints="1"/>
          </p:cNvSpPr>
          <p:nvPr/>
        </p:nvSpPr>
        <p:spPr bwMode="auto">
          <a:xfrm>
            <a:off x="4891279" y="3328976"/>
            <a:ext cx="2535238" cy="2535238"/>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accent3"/>
          </a:solidFill>
          <a:ln>
            <a:noFill/>
          </a:ln>
          <a:effectLst/>
          <a:extLst/>
        </p:spPr>
        <p:txBody>
          <a:bodyPr lIns="72574" tIns="36287" rIns="72574" bIns="36287"/>
          <a:lstStyle/>
          <a:p>
            <a:endParaRPr lang="zh-CN" altLang="en-US" sz="1400">
              <a:solidFill>
                <a:schemeClr val="bg1"/>
              </a:solidFill>
              <a:latin typeface="Calibri" pitchFamily="34" charset="0"/>
            </a:endParaRPr>
          </a:p>
        </p:txBody>
      </p:sp>
      <p:sp>
        <p:nvSpPr>
          <p:cNvPr id="15" name="Freeform 6"/>
          <p:cNvSpPr>
            <a:spLocks noEditPoints="1"/>
          </p:cNvSpPr>
          <p:nvPr/>
        </p:nvSpPr>
        <p:spPr bwMode="auto">
          <a:xfrm>
            <a:off x="4206255" y="2075011"/>
            <a:ext cx="1660607" cy="1660607"/>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2">
              <a:lumMod val="75000"/>
            </a:schemeClr>
          </a:solidFill>
          <a:ln>
            <a:noFill/>
          </a:ln>
          <a:effectLst/>
          <a:extLst/>
        </p:spPr>
        <p:txBody>
          <a:bodyPr lIns="72574" tIns="36287" rIns="72574" bIns="36287"/>
          <a:lstStyle/>
          <a:p>
            <a:endParaRPr lang="zh-CN" altLang="en-US" sz="1400">
              <a:solidFill>
                <a:schemeClr val="bg1"/>
              </a:solidFill>
              <a:latin typeface="Calibri" pitchFamily="34" charset="0"/>
            </a:endParaRPr>
          </a:p>
        </p:txBody>
      </p:sp>
      <p:sp>
        <p:nvSpPr>
          <p:cNvPr id="16" name="TextBox 15"/>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17" name="直接连接符 16"/>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8" name="组合 17"/>
          <p:cNvGrpSpPr/>
          <p:nvPr/>
        </p:nvGrpSpPr>
        <p:grpSpPr>
          <a:xfrm>
            <a:off x="153943" y="233850"/>
            <a:ext cx="1074018" cy="536250"/>
            <a:chOff x="4662492" y="2938459"/>
            <a:chExt cx="1119183" cy="558799"/>
          </a:xfrm>
        </p:grpSpPr>
        <p:sp>
          <p:nvSpPr>
            <p:cNvPr id="20"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77920329"/>
      </p:ext>
    </p:extLst>
  </p:cSld>
  <p:clrMapOvr>
    <a:masterClrMapping/>
  </p:clrMapOvr>
  <mc:AlternateContent xmlns:mc="http://schemas.openxmlformats.org/markup-compatibility/2006">
    <mc:Choice xmlns:p14="http://schemas.microsoft.com/office/powerpoint/2010/main" xmlns="" Requires="p14">
      <p:transition spd="slow" advTm="3167">
        <p14:prism isContent="1" isInverted="1"/>
      </p:transition>
    </mc:Choice>
    <mc:Fallback>
      <p:transition spd="slow" advTm="316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300"/>
                                        <p:tgtEl>
                                          <p:spTgt spid="18"/>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00"/>
                                        <p:tgtEl>
                                          <p:spTgt spid="1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anim calcmode="lin" valueType="num">
                                      <p:cBhvr>
                                        <p:cTn id="17"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6"/>
                                        </p:tgtEl>
                                      </p:cBhvr>
                                    </p:animEffect>
                                  </p:childTnLst>
                                </p:cTn>
                              </p:par>
                            </p:childTnLst>
                          </p:cTn>
                        </p:par>
                        <p:par>
                          <p:cTn id="20" fill="hold">
                            <p:stCondLst>
                              <p:cond delay="1080"/>
                            </p:stCondLst>
                            <p:childTnLst>
                              <p:par>
                                <p:cTn id="21" presetID="1" presetClass="entr" presetSubtype="0" fill="hold" grpId="1"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8" presetClass="emph" presetSubtype="0" repeatCount="indefinite" fill="hold" grpId="0" nodeType="withEffect">
                                  <p:stCondLst>
                                    <p:cond delay="0"/>
                                  </p:stCondLst>
                                  <p:childTnLst>
                                    <p:animRot by="-21600000">
                                      <p:cBhvr>
                                        <p:cTn id="28" dur="2000" fill="hold"/>
                                        <p:tgtEl>
                                          <p:spTgt spid="14"/>
                                        </p:tgtEl>
                                        <p:attrNameLst>
                                          <p:attrName>r</p:attrName>
                                        </p:attrNameLst>
                                      </p:cBhvr>
                                    </p:animRot>
                                  </p:childTnLst>
                                </p:cTn>
                              </p:par>
                              <p:par>
                                <p:cTn id="29" presetID="8" presetClass="emph" presetSubtype="0" repeatCount="indefinite" fill="hold" grpId="0" nodeType="withEffect">
                                  <p:stCondLst>
                                    <p:cond delay="0"/>
                                  </p:stCondLst>
                                  <p:endCondLst>
                                    <p:cond evt="onNext" delay="0">
                                      <p:tgtEl>
                                        <p:sldTgt/>
                                      </p:tgtEl>
                                    </p:cond>
                                  </p:endCondLst>
                                  <p:childTnLst>
                                    <p:animRot by="21600000">
                                      <p:cBhvr>
                                        <p:cTn id="30" dur="800" fill="hold"/>
                                        <p:tgtEl>
                                          <p:spTgt spid="15"/>
                                        </p:tgtEl>
                                        <p:attrNameLst>
                                          <p:attrName>r</p:attrName>
                                        </p:attrNameLst>
                                      </p:cBhvr>
                                    </p:animRot>
                                  </p:childTnLst>
                                </p:cTn>
                              </p:par>
                              <p:par>
                                <p:cTn id="31" presetID="8" presetClass="emph" presetSubtype="0" repeatCount="indefinite" fill="hold" grpId="0" nodeType="withEffect">
                                  <p:stCondLst>
                                    <p:cond delay="0"/>
                                  </p:stCondLst>
                                  <p:childTnLst>
                                    <p:animRot by="-21600000">
                                      <p:cBhvr>
                                        <p:cTn id="32" dur="1400" fill="hold"/>
                                        <p:tgtEl>
                                          <p:spTgt spid="13"/>
                                        </p:tgtEl>
                                        <p:attrNameLst>
                                          <p:attrName>r</p:attrName>
                                        </p:attrNameLst>
                                      </p:cBhvr>
                                    </p:animRot>
                                  </p:childTnLst>
                                </p:cTn>
                              </p:par>
                            </p:childTnLst>
                          </p:cTn>
                        </p:par>
                        <p:par>
                          <p:cTn id="33" fill="hold">
                            <p:stCondLst>
                              <p:cond delay="308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58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par>
                          <p:cTn id="47" fill="hold">
                            <p:stCondLst>
                              <p:cond delay="408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animBg="1"/>
      <p:bldP spid="13" grpId="1" animBg="1"/>
      <p:bldP spid="14" grpId="0" animBg="1"/>
      <p:bldP spid="14" grpId="1" animBg="1"/>
      <p:bldP spid="15" grpId="0" animBg="1"/>
      <p:bldP spid="15" grpId="1" animBg="1"/>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1"/>
          <p:cNvSpPr txBox="1">
            <a:spLocks noChangeArrowheads="1"/>
          </p:cNvSpPr>
          <p:nvPr/>
        </p:nvSpPr>
        <p:spPr bwMode="auto">
          <a:xfrm>
            <a:off x="1099345" y="1788611"/>
            <a:ext cx="2844800" cy="1077218"/>
          </a:xfrm>
          <a:prstGeom prst="rect">
            <a:avLst/>
          </a:prstGeom>
          <a:noFill/>
          <a:ln>
            <a:noFill/>
          </a:ln>
          <a:effectLst/>
          <a:extLst>
            <a:ext uri="{909E8E84-426E-40DD-AFC4-6F175D3DCCD1}">
              <a14:hiddenFill xmlns:a14="http://schemas.microsoft.com/office/drawing/2010/main" xmlns="">
                <a:solidFill>
                  <a:srgbClr val="C80000"/>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r>
              <a:rPr lang="zh-CN" altLang="en-US" sz="1600" b="1" dirty="0" smtClean="0">
                <a:solidFill>
                  <a:schemeClr val="tx2"/>
                </a:solidFill>
                <a:latin typeface="微软雅黑" pitchFamily="34" charset="-122"/>
                <a:ea typeface="微软雅黑" pitchFamily="34" charset="-122"/>
              </a:rPr>
              <a:t>单击</a:t>
            </a:r>
            <a:r>
              <a:rPr lang="zh-CN" altLang="en-US" sz="1600" b="1" dirty="0">
                <a:solidFill>
                  <a:schemeClr val="tx2"/>
                </a:solidFill>
                <a:latin typeface="微软雅黑" pitchFamily="34" charset="-122"/>
                <a:ea typeface="微软雅黑" pitchFamily="34" charset="-122"/>
              </a:rPr>
              <a:t>填加标题</a:t>
            </a:r>
            <a:endParaRPr lang="en-US" altLang="ko-KR" sz="1600" b="1" dirty="0">
              <a:solidFill>
                <a:schemeClr val="tx2"/>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smtClean="0">
                <a:ln w="11430"/>
                <a:solidFill>
                  <a:schemeClr val="tx2"/>
                </a:solidFill>
                <a:latin typeface="微软雅黑" pitchFamily="34" charset="-122"/>
                <a:ea typeface="微软雅黑" pitchFamily="34" charset="-122"/>
              </a:rPr>
              <a:t>点击</a:t>
            </a:r>
            <a:r>
              <a:rPr lang="zh-CN" altLang="en-US" sz="1600" spc="50" dirty="0">
                <a:ln w="11430"/>
                <a:solidFill>
                  <a:schemeClr val="tx2"/>
                </a:solidFill>
                <a:latin typeface="微软雅黑" pitchFamily="34" charset="-122"/>
                <a:ea typeface="微软雅黑" pitchFamily="34" charset="-122"/>
              </a:rPr>
              <a:t>添加文本点击添加</a:t>
            </a:r>
            <a:r>
              <a:rPr lang="zh-CN" altLang="en-US" sz="1600" spc="50" dirty="0" smtClean="0">
                <a:ln w="11430"/>
                <a:solidFill>
                  <a:schemeClr val="tx2"/>
                </a:solidFill>
                <a:latin typeface="微软雅黑" pitchFamily="34" charset="-122"/>
                <a:ea typeface="微软雅黑" pitchFamily="34" charset="-122"/>
              </a:rPr>
              <a:t>文本</a:t>
            </a:r>
            <a:endParaRPr lang="en-US" altLang="zh-CN" sz="1600" spc="50" dirty="0" smtClean="0">
              <a:ln w="11430"/>
              <a:solidFill>
                <a:schemeClr val="tx2"/>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smtClean="0">
                <a:ln w="11430"/>
                <a:solidFill>
                  <a:schemeClr val="tx2"/>
                </a:solidFill>
                <a:latin typeface="微软雅黑" pitchFamily="34" charset="-122"/>
                <a:ea typeface="微软雅黑" pitchFamily="34" charset="-122"/>
              </a:rPr>
              <a:t>点击</a:t>
            </a:r>
            <a:r>
              <a:rPr lang="zh-CN" altLang="en-US" sz="1600" spc="50" dirty="0">
                <a:ln w="11430"/>
                <a:solidFill>
                  <a:schemeClr val="tx2"/>
                </a:solidFill>
                <a:latin typeface="微软雅黑" pitchFamily="34" charset="-122"/>
                <a:ea typeface="微软雅黑" pitchFamily="34" charset="-122"/>
              </a:rPr>
              <a:t>添加</a:t>
            </a:r>
            <a:r>
              <a:rPr lang="zh-CN" altLang="en-US" sz="1600" spc="50" dirty="0" smtClean="0">
                <a:ln w="11430"/>
                <a:solidFill>
                  <a:schemeClr val="tx2"/>
                </a:solidFill>
                <a:latin typeface="微软雅黑" pitchFamily="34" charset="-122"/>
                <a:ea typeface="微软雅黑" pitchFamily="34" charset="-122"/>
              </a:rPr>
              <a:t>文本点击</a:t>
            </a:r>
            <a:r>
              <a:rPr lang="zh-CN" altLang="en-US" sz="1600" spc="50" dirty="0">
                <a:ln w="11430"/>
                <a:solidFill>
                  <a:schemeClr val="tx2"/>
                </a:solidFill>
                <a:latin typeface="微软雅黑" pitchFamily="34" charset="-122"/>
                <a:ea typeface="微软雅黑" pitchFamily="34" charset="-122"/>
              </a:rPr>
              <a:t>添加</a:t>
            </a:r>
            <a:r>
              <a:rPr lang="zh-CN" altLang="en-US" sz="1600" spc="50" dirty="0" smtClean="0">
                <a:ln w="11430"/>
                <a:solidFill>
                  <a:schemeClr val="tx2"/>
                </a:solidFill>
                <a:latin typeface="微软雅黑" pitchFamily="34" charset="-122"/>
                <a:ea typeface="微软雅黑" pitchFamily="34" charset="-122"/>
              </a:rPr>
              <a:t>文本</a:t>
            </a:r>
            <a:endParaRPr lang="en-US" altLang="zh-CN" sz="1600" spc="50" dirty="0" smtClean="0">
              <a:ln w="11430"/>
              <a:solidFill>
                <a:schemeClr val="tx2"/>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spc="50" dirty="0" smtClean="0">
                <a:ln w="11430"/>
                <a:solidFill>
                  <a:schemeClr val="tx2"/>
                </a:solidFill>
                <a:latin typeface="微软雅黑" pitchFamily="34" charset="-122"/>
                <a:ea typeface="微软雅黑" pitchFamily="34" charset="-122"/>
              </a:rPr>
              <a:t>点击</a:t>
            </a:r>
            <a:r>
              <a:rPr lang="zh-CN" altLang="en-US" sz="1600" spc="50" dirty="0">
                <a:ln w="11430"/>
                <a:solidFill>
                  <a:schemeClr val="tx2"/>
                </a:solidFill>
                <a:latin typeface="微软雅黑" pitchFamily="34" charset="-122"/>
                <a:ea typeface="微软雅黑" pitchFamily="34" charset="-122"/>
              </a:rPr>
              <a:t>添加</a:t>
            </a:r>
            <a:r>
              <a:rPr lang="zh-CN" altLang="en-US" sz="1600" spc="50" dirty="0" smtClean="0">
                <a:ln w="11430"/>
                <a:solidFill>
                  <a:schemeClr val="tx2"/>
                </a:solidFill>
                <a:latin typeface="微软雅黑" pitchFamily="34" charset="-122"/>
                <a:ea typeface="微软雅黑" pitchFamily="34" charset="-122"/>
              </a:rPr>
              <a:t>文本点击</a:t>
            </a:r>
            <a:r>
              <a:rPr lang="zh-CN" altLang="en-US" sz="1600" spc="50" dirty="0">
                <a:ln w="11430"/>
                <a:solidFill>
                  <a:schemeClr val="tx2"/>
                </a:solidFill>
                <a:latin typeface="微软雅黑" pitchFamily="34" charset="-122"/>
                <a:ea typeface="微软雅黑" pitchFamily="34" charset="-122"/>
              </a:rPr>
              <a:t>添加</a:t>
            </a:r>
            <a:r>
              <a:rPr lang="zh-CN" altLang="en-US" sz="1600" spc="50" dirty="0" smtClean="0">
                <a:ln w="11430"/>
                <a:solidFill>
                  <a:schemeClr val="tx2"/>
                </a:solidFill>
                <a:latin typeface="微软雅黑" pitchFamily="34" charset="-122"/>
                <a:ea typeface="微软雅黑" pitchFamily="34" charset="-122"/>
              </a:rPr>
              <a:t>文本</a:t>
            </a:r>
            <a:endParaRPr lang="en-US" altLang="zh-CN" sz="1600" spc="50" dirty="0">
              <a:ln w="11430"/>
              <a:solidFill>
                <a:schemeClr val="tx2"/>
              </a:solidFill>
              <a:latin typeface="微软雅黑" pitchFamily="34" charset="-122"/>
              <a:ea typeface="微软雅黑" pitchFamily="34" charset="-122"/>
            </a:endParaRPr>
          </a:p>
        </p:txBody>
      </p:sp>
      <p:sp>
        <p:nvSpPr>
          <p:cNvPr id="7" name="Text Box 45"/>
          <p:cNvSpPr txBox="1">
            <a:spLocks noChangeArrowheads="1"/>
          </p:cNvSpPr>
          <p:nvPr/>
        </p:nvSpPr>
        <p:spPr bwMode="auto">
          <a:xfrm>
            <a:off x="7324828" y="4216122"/>
            <a:ext cx="3744912" cy="1323439"/>
          </a:xfrm>
          <a:prstGeom prst="rect">
            <a:avLst/>
          </a:prstGeom>
          <a:noFill/>
          <a:ln>
            <a:noFill/>
          </a:ln>
          <a:effectLst/>
          <a:extLst>
            <a:ext uri="{909E8E84-426E-40DD-AFC4-6F175D3DCCD1}">
              <a14:hiddenFill xmlns:a14="http://schemas.microsoft.com/office/drawing/2010/main" xmlns="">
                <a:solidFill>
                  <a:srgbClr val="C80000"/>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zh-CN" altLang="en-US" sz="1600" b="1" dirty="0" smtClean="0">
                <a:solidFill>
                  <a:schemeClr val="tx2"/>
                </a:solidFill>
                <a:latin typeface="微软雅黑" pitchFamily="34" charset="-122"/>
                <a:ea typeface="微软雅黑" pitchFamily="34" charset="-122"/>
              </a:rPr>
              <a:t>单击填加标题</a:t>
            </a:r>
            <a:endParaRPr lang="en-US" altLang="ko-KR" sz="1600" b="1" dirty="0">
              <a:solidFill>
                <a:schemeClr val="tx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600" spc="50" dirty="0">
                <a:ln w="11430"/>
                <a:solidFill>
                  <a:schemeClr val="tx2"/>
                </a:solidFill>
                <a:latin typeface="微软雅黑" pitchFamily="34" charset="-122"/>
                <a:ea typeface="微软雅黑" pitchFamily="34" charset="-122"/>
              </a:rPr>
              <a:t>点击添加文本点击添加文本</a:t>
            </a:r>
            <a:endParaRPr lang="en-US" altLang="zh-CN" sz="1600" spc="50" dirty="0">
              <a:ln w="11430"/>
              <a:solidFill>
                <a:schemeClr val="tx2"/>
              </a:solidFill>
              <a:latin typeface="微软雅黑" pitchFamily="34" charset="-122"/>
              <a:ea typeface="微软雅黑" pitchFamily="34" charset="-122"/>
            </a:endParaRPr>
          </a:p>
          <a:p>
            <a:endParaRPr lang="en-US" altLang="ko-KR" sz="1600" dirty="0">
              <a:solidFill>
                <a:schemeClr val="tx2"/>
              </a:solidFill>
              <a:latin typeface="Arial" charset="0"/>
            </a:endParaRPr>
          </a:p>
          <a:p>
            <a:r>
              <a:rPr lang="zh-CN" altLang="en-US" sz="1600" b="1" dirty="0">
                <a:solidFill>
                  <a:schemeClr val="tx2"/>
                </a:solidFill>
                <a:latin typeface="微软雅黑" pitchFamily="34" charset="-122"/>
                <a:ea typeface="微软雅黑" pitchFamily="34" charset="-122"/>
              </a:rPr>
              <a:t>单击填加标题</a:t>
            </a:r>
            <a:endParaRPr lang="en-US" altLang="ko-KR" sz="1600" b="1" dirty="0">
              <a:solidFill>
                <a:schemeClr val="tx2"/>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sz="1600" spc="50" dirty="0">
                <a:ln w="11430"/>
                <a:solidFill>
                  <a:schemeClr val="tx2"/>
                </a:solidFill>
                <a:latin typeface="微软雅黑" pitchFamily="34" charset="-122"/>
                <a:ea typeface="微软雅黑" pitchFamily="34" charset="-122"/>
              </a:rPr>
              <a:t>点击添加文本点击添加文本</a:t>
            </a:r>
            <a:endParaRPr lang="en-US" altLang="zh-CN" sz="1600" spc="50" dirty="0">
              <a:ln w="11430"/>
              <a:solidFill>
                <a:schemeClr val="tx2"/>
              </a:solidFill>
              <a:latin typeface="微软雅黑" pitchFamily="34" charset="-122"/>
              <a:ea typeface="微软雅黑" pitchFamily="34" charset="-122"/>
            </a:endParaRPr>
          </a:p>
        </p:txBody>
      </p:sp>
      <p:grpSp>
        <p:nvGrpSpPr>
          <p:cNvPr id="8" name="Group 29"/>
          <p:cNvGrpSpPr>
            <a:grpSpLocks/>
          </p:cNvGrpSpPr>
          <p:nvPr/>
        </p:nvGrpSpPr>
        <p:grpSpPr bwMode="auto">
          <a:xfrm>
            <a:off x="1971751" y="2758566"/>
            <a:ext cx="7849370" cy="3532108"/>
            <a:chOff x="1519" y="1661"/>
            <a:chExt cx="3629" cy="1633"/>
          </a:xfrm>
        </p:grpSpPr>
        <p:sp>
          <p:nvSpPr>
            <p:cNvPr id="9"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prstDash val="solid"/>
              <a:round/>
              <a:headEnd type="none" w="med" len="med"/>
              <a:tailEnd type="non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10"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prstDash val="solid"/>
              <a:round/>
              <a:headEnd type="none" w="med" len="med"/>
              <a:tailEnd type="non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11"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prstDash val="solid"/>
              <a:round/>
              <a:headEnd type="none" w="med" len="med"/>
              <a:tailEnd type="non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12"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2"/>
              </a:solidFill>
              <a:prstDash val="solid"/>
              <a:round/>
              <a:headEnd type="none" w="med" len="med"/>
              <a:tailEnd type="none" w="med" len="med"/>
            </a:ln>
            <a:effectLst/>
            <a:extLst>
              <a:ext uri="{909E8E84-426E-40DD-AFC4-6F175D3DCCD1}">
                <a14:hiddenFill xmlns:a14="http://schemas.microsoft.com/office/drawing/2010/main" xmlns="">
                  <a:solidFill>
                    <a:srgbClr val="C80000"/>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13" name="Line 34"/>
            <p:cNvSpPr>
              <a:spLocks noChangeShapeType="1"/>
            </p:cNvSpPr>
            <p:nvPr/>
          </p:nvSpPr>
          <p:spPr bwMode="auto">
            <a:xfrm flipH="1">
              <a:off x="1519" y="3294"/>
              <a:ext cx="726" cy="0"/>
            </a:xfrm>
            <a:prstGeom prst="line">
              <a:avLst/>
            </a:prstGeom>
            <a:noFill/>
            <a:ln w="25400">
              <a:solidFill>
                <a:schemeClr val="tx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sp>
        <p:nvSpPr>
          <p:cNvPr id="14" name="AutoShape 42"/>
          <p:cNvSpPr>
            <a:spLocks noChangeArrowheads="1"/>
          </p:cNvSpPr>
          <p:nvPr/>
        </p:nvSpPr>
        <p:spPr bwMode="auto">
          <a:xfrm rot="17429801">
            <a:off x="3983301" y="3152224"/>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15" name="AutoShape 43"/>
          <p:cNvSpPr>
            <a:spLocks noChangeArrowheads="1"/>
          </p:cNvSpPr>
          <p:nvPr/>
        </p:nvSpPr>
        <p:spPr bwMode="auto">
          <a:xfrm rot="17429801">
            <a:off x="5601192" y="2269738"/>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16" name="AutoShape 44"/>
          <p:cNvSpPr>
            <a:spLocks noChangeArrowheads="1"/>
          </p:cNvSpPr>
          <p:nvPr/>
        </p:nvSpPr>
        <p:spPr bwMode="auto">
          <a:xfrm rot="17429801">
            <a:off x="7121751" y="1434837"/>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17" name="Oval 10"/>
          <p:cNvSpPr>
            <a:spLocks noChangeArrowheads="1"/>
          </p:cNvSpPr>
          <p:nvPr/>
        </p:nvSpPr>
        <p:spPr bwMode="auto">
          <a:xfrm>
            <a:off x="3639391" y="4032547"/>
            <a:ext cx="1325892" cy="1325893"/>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18" name="Text Box 46"/>
          <p:cNvSpPr txBox="1">
            <a:spLocks noChangeArrowheads="1"/>
          </p:cNvSpPr>
          <p:nvPr/>
        </p:nvSpPr>
        <p:spPr bwMode="auto">
          <a:xfrm>
            <a:off x="3989572" y="4404576"/>
            <a:ext cx="670950" cy="629015"/>
          </a:xfrm>
          <a:prstGeom prst="rect">
            <a:avLst/>
          </a:prstGeom>
          <a:noFill/>
          <a:ln w="3175" cap="flat" cmpd="sng">
            <a:noFill/>
            <a:bevel/>
            <a:headEnd/>
            <a:tailEnd/>
          </a:ln>
          <a:extLst>
            <a:ext uri="{91240B29-F687-4F45-9708-019B960494DF}">
              <a14:hiddenLine xmlns:a14="http://schemas.microsoft.com/office/drawing/2010/main" xmlns=""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20" name="Oval 5"/>
          <p:cNvSpPr>
            <a:spLocks noChangeArrowheads="1"/>
          </p:cNvSpPr>
          <p:nvPr/>
        </p:nvSpPr>
        <p:spPr bwMode="auto">
          <a:xfrm>
            <a:off x="2071247" y="4917197"/>
            <a:ext cx="1325893" cy="1325892"/>
          </a:xfrm>
          <a:prstGeom prst="ellipse">
            <a:avLst/>
          </a:prstGeom>
          <a:solidFill>
            <a:schemeClr val="tx1"/>
          </a:solidFill>
          <a:ln w="3175" cap="flat" cmpd="sng">
            <a:noFill/>
            <a:bevel/>
            <a:headEnd/>
            <a:tailEnd/>
          </a:ln>
          <a:extLst/>
        </p:spPr>
        <p:txBody>
          <a:bodyPr anchor="ctr"/>
          <a:lstStyle/>
          <a:p>
            <a:pPr algn="ctr"/>
            <a:endParaRPr lang="zh-CN" altLang="en-US">
              <a:solidFill>
                <a:schemeClr val="bg1"/>
              </a:solidFill>
              <a:ea typeface="微软雅黑" pitchFamily="34" charset="-122"/>
            </a:endParaRPr>
          </a:p>
        </p:txBody>
      </p:sp>
      <p:sp>
        <p:nvSpPr>
          <p:cNvPr id="21" name="Text Box 47"/>
          <p:cNvSpPr txBox="1">
            <a:spLocks noChangeArrowheads="1"/>
          </p:cNvSpPr>
          <p:nvPr/>
        </p:nvSpPr>
        <p:spPr bwMode="auto">
          <a:xfrm>
            <a:off x="2393312" y="5289226"/>
            <a:ext cx="670950" cy="629015"/>
          </a:xfrm>
          <a:prstGeom prst="rect">
            <a:avLst/>
          </a:prstGeom>
          <a:noFill/>
          <a:ln w="3175" cap="flat" cmpd="sng">
            <a:noFill/>
            <a:bevel/>
            <a:headEnd/>
            <a:tailEnd/>
          </a:ln>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22" name="Oval 20"/>
          <p:cNvSpPr>
            <a:spLocks noChangeArrowheads="1"/>
          </p:cNvSpPr>
          <p:nvPr/>
        </p:nvSpPr>
        <p:spPr bwMode="auto">
          <a:xfrm>
            <a:off x="6780004" y="2269738"/>
            <a:ext cx="1325892" cy="1325892"/>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23" name="Text Box 48"/>
          <p:cNvSpPr txBox="1">
            <a:spLocks noChangeArrowheads="1"/>
          </p:cNvSpPr>
          <p:nvPr/>
        </p:nvSpPr>
        <p:spPr bwMode="auto">
          <a:xfrm>
            <a:off x="7115045" y="2639603"/>
            <a:ext cx="670950" cy="629015"/>
          </a:xfrm>
          <a:prstGeom prst="rect">
            <a:avLst/>
          </a:prstGeom>
          <a:noFill/>
          <a:ln w="3175" cap="flat" cmpd="sng">
            <a:noFill/>
            <a:bevel/>
            <a:headEnd/>
            <a:tailEnd/>
          </a:ln>
          <a:extLst>
            <a:ext uri="{91240B29-F687-4F45-9708-019B960494DF}">
              <a14:hiddenLine xmlns:a14="http://schemas.microsoft.com/office/drawing/2010/main" xmlns=""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27" name="Oval 15"/>
          <p:cNvSpPr>
            <a:spLocks noChangeArrowheads="1"/>
          </p:cNvSpPr>
          <p:nvPr/>
        </p:nvSpPr>
        <p:spPr bwMode="auto">
          <a:xfrm>
            <a:off x="5207534" y="3150061"/>
            <a:ext cx="1325893" cy="1325893"/>
          </a:xfrm>
          <a:prstGeom prst="ellipse">
            <a:avLst/>
          </a:pr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n-ea"/>
              <a:ea typeface="+mn-ea"/>
            </a:endParaRPr>
          </a:p>
        </p:txBody>
      </p:sp>
      <p:sp>
        <p:nvSpPr>
          <p:cNvPr id="28" name="Text Box 49"/>
          <p:cNvSpPr txBox="1">
            <a:spLocks noChangeArrowheads="1"/>
          </p:cNvSpPr>
          <p:nvPr/>
        </p:nvSpPr>
        <p:spPr bwMode="auto">
          <a:xfrm>
            <a:off x="5536087" y="3522090"/>
            <a:ext cx="670950" cy="629015"/>
          </a:xfrm>
          <a:prstGeom prst="rect">
            <a:avLst/>
          </a:prstGeom>
          <a:noFill/>
          <a:ln w="3175" cap="flat" cmpd="sng">
            <a:noFill/>
            <a:bevel/>
            <a:headEnd/>
            <a:tailEnd/>
          </a:ln>
          <a:extLst>
            <a:ext uri="{91240B29-F687-4F45-9708-019B960494DF}">
              <a14:hiddenLine xmlns:a14="http://schemas.microsoft.com/office/drawing/2010/main" xmlns=""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29" name="Oval 25"/>
          <p:cNvSpPr>
            <a:spLocks noChangeArrowheads="1"/>
          </p:cNvSpPr>
          <p:nvPr/>
        </p:nvSpPr>
        <p:spPr bwMode="auto">
          <a:xfrm>
            <a:off x="8348147" y="1385088"/>
            <a:ext cx="1325893" cy="1325893"/>
          </a:xfrm>
          <a:prstGeom prst="ellipse">
            <a:avLst/>
          </a:prstGeom>
          <a:solidFill>
            <a:schemeClr val="tx1"/>
          </a:solidFill>
          <a:ln w="3175" cap="flat" cmpd="sng">
            <a:noFill/>
            <a:bevel/>
            <a:headEnd/>
            <a:tailEnd/>
          </a:ln>
          <a:extLst/>
        </p:spPr>
        <p:txBody>
          <a:bodyPr anchor="ctr"/>
          <a:lstStyle/>
          <a:p>
            <a:pPr algn="ctr"/>
            <a:endParaRPr lang="zh-CN" altLang="en-US">
              <a:solidFill>
                <a:schemeClr val="accent2"/>
              </a:solidFill>
              <a:ea typeface="微软雅黑" pitchFamily="34" charset="-122"/>
            </a:endParaRPr>
          </a:p>
        </p:txBody>
      </p:sp>
      <p:sp>
        <p:nvSpPr>
          <p:cNvPr id="30" name="Text Box 50"/>
          <p:cNvSpPr txBox="1">
            <a:spLocks noChangeArrowheads="1"/>
          </p:cNvSpPr>
          <p:nvPr/>
        </p:nvSpPr>
        <p:spPr bwMode="auto">
          <a:xfrm>
            <a:off x="8665217" y="1757117"/>
            <a:ext cx="646331" cy="646331"/>
          </a:xfrm>
          <a:prstGeom prst="rect">
            <a:avLst/>
          </a:prstGeom>
          <a:noFill/>
          <a:ln w="3175" cap="flat" cmpd="sng">
            <a:noFill/>
            <a:bevel/>
            <a:headEnd/>
            <a:tailEnd/>
          </a:ln>
          <a:extLst>
            <a:ext uri="{91240B29-F687-4F45-9708-019B960494DF}">
              <a14:hiddenLine xmlns:a14="http://schemas.microsoft.com/office/drawing/2010/main" xmlns=""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31" name="AutoShape 42"/>
          <p:cNvSpPr>
            <a:spLocks noChangeArrowheads="1"/>
          </p:cNvSpPr>
          <p:nvPr/>
        </p:nvSpPr>
        <p:spPr bwMode="auto">
          <a:xfrm rot="17429801">
            <a:off x="2550287" y="4093920"/>
            <a:ext cx="1276145" cy="1276144"/>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headEnd/>
            <a:tailEnd/>
          </a:ln>
          <a:extLst/>
        </p:spPr>
        <p:txBody>
          <a:bodyPr anchor="ctr"/>
          <a:lstStyle/>
          <a:p>
            <a:pPr algn="ctr"/>
            <a:endParaRPr lang="zh-CN" altLang="en-US">
              <a:solidFill>
                <a:schemeClr val="bg1"/>
              </a:solidFill>
              <a:ea typeface="微软雅黑" pitchFamily="34" charset="-122"/>
            </a:endParaRPr>
          </a:p>
        </p:txBody>
      </p:sp>
      <p:sp>
        <p:nvSpPr>
          <p:cNvPr id="32" name="TextBox 31"/>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33" name="直接连接符 32"/>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4" name="组合 33"/>
          <p:cNvGrpSpPr/>
          <p:nvPr/>
        </p:nvGrpSpPr>
        <p:grpSpPr>
          <a:xfrm>
            <a:off x="153943" y="233850"/>
            <a:ext cx="1074018" cy="536250"/>
            <a:chOff x="4662492" y="2938459"/>
            <a:chExt cx="1119183" cy="558799"/>
          </a:xfrm>
        </p:grpSpPr>
        <p:sp>
          <p:nvSpPr>
            <p:cNvPr id="35"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369688384"/>
      </p:ext>
    </p:extLst>
  </p:cSld>
  <p:clrMapOvr>
    <a:masterClrMapping/>
  </p:clrMapOvr>
  <mc:AlternateContent xmlns:mc="http://schemas.openxmlformats.org/markup-compatibility/2006">
    <mc:Choice xmlns:p14="http://schemas.microsoft.com/office/powerpoint/2010/main" xmlns="" Requires="p14">
      <p:transition spd="slow" advTm="10352">
        <p14:prism isContent="1" isInverted="1"/>
      </p:transition>
    </mc:Choice>
    <mc:Fallback>
      <p:transition spd="slow" advTm="103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300"/>
                                        <p:tgtEl>
                                          <p:spTgt spid="34"/>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300"/>
                                        <p:tgtEl>
                                          <p:spTgt spid="3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2"/>
                                        </p:tgtEl>
                                        <p:attrNameLst>
                                          <p:attrName>style.visibility</p:attrName>
                                        </p:attrNameLst>
                                      </p:cBhvr>
                                      <p:to>
                                        <p:strVal val="visible"/>
                                      </p:to>
                                    </p:set>
                                    <p:anim calcmode="lin" valueType="num">
                                      <p:cBhvr>
                                        <p:cTn id="15" dur="3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32"/>
                                        </p:tgtEl>
                                        <p:attrNameLst>
                                          <p:attrName>ppt_y</p:attrName>
                                        </p:attrNameLst>
                                      </p:cBhvr>
                                      <p:tavLst>
                                        <p:tav tm="0">
                                          <p:val>
                                            <p:strVal val="#ppt_y"/>
                                          </p:val>
                                        </p:tav>
                                        <p:tav tm="100000">
                                          <p:val>
                                            <p:strVal val="#ppt_y"/>
                                          </p:val>
                                        </p:tav>
                                      </p:tavLst>
                                    </p:anim>
                                    <p:anim calcmode="lin" valueType="num">
                                      <p:cBhvr>
                                        <p:cTn id="17" dur="3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32"/>
                                        </p:tgtEl>
                                      </p:cBhvr>
                                    </p:animEffect>
                                  </p:childTnLst>
                                </p:cTn>
                              </p:par>
                            </p:childTnLst>
                          </p:cTn>
                        </p:par>
                        <p:par>
                          <p:cTn id="20" fill="hold">
                            <p:stCondLst>
                              <p:cond delay="108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1000"/>
                                        <p:tgtEl>
                                          <p:spTgt spid="8"/>
                                        </p:tgtEl>
                                      </p:cBhvr>
                                    </p:animEffect>
                                  </p:childTnLst>
                                </p:cTn>
                              </p:par>
                            </p:childTnLst>
                          </p:cTn>
                        </p:par>
                        <p:par>
                          <p:cTn id="24" fill="hold">
                            <p:stCondLst>
                              <p:cond delay="2080"/>
                            </p:stCondLst>
                            <p:childTnLst>
                              <p:par>
                                <p:cTn id="25" presetID="26"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145">
                                          <p:stCondLst>
                                            <p:cond delay="0"/>
                                          </p:stCondLst>
                                        </p:cTn>
                                        <p:tgtEl>
                                          <p:spTgt spid="20"/>
                                        </p:tgtEl>
                                      </p:cBhvr>
                                    </p:animEffect>
                                    <p:anim calcmode="lin" valueType="num">
                                      <p:cBhvr>
                                        <p:cTn id="28" dur="456"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9" dur="166"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0" dur="166" tmFilter="0, 0; 0.125,0.2665; 0.25,0.4; 0.375,0.465; 0.5,0.5;  0.625,0.535; 0.75,0.6; 0.875,0.7335; 1,1">
                                          <p:stCondLst>
                                            <p:cond delay="166"/>
                                          </p:stCondLst>
                                        </p:cTn>
                                        <p:tgtEl>
                                          <p:spTgt spid="20"/>
                                        </p:tgtEl>
                                        <p:attrNameLst>
                                          <p:attrName>ppt_y</p:attrName>
                                        </p:attrNameLst>
                                      </p:cBhvr>
                                      <p:tavLst>
                                        <p:tav tm="0" fmla="#ppt_y-sin(pi*$)/9">
                                          <p:val>
                                            <p:fltVal val="0"/>
                                          </p:val>
                                        </p:tav>
                                        <p:tav tm="100000">
                                          <p:val>
                                            <p:fltVal val="1"/>
                                          </p:val>
                                        </p:tav>
                                      </p:tavLst>
                                    </p:anim>
                                    <p:anim calcmode="lin" valueType="num">
                                      <p:cBhvr>
                                        <p:cTn id="31" dur="83" tmFilter="0, 0; 0.125,0.2665; 0.25,0.4; 0.375,0.465; 0.5,0.5;  0.625,0.535; 0.75,0.6; 0.875,0.7335; 1,1">
                                          <p:stCondLst>
                                            <p:cond delay="331"/>
                                          </p:stCondLst>
                                        </p:cTn>
                                        <p:tgtEl>
                                          <p:spTgt spid="20"/>
                                        </p:tgtEl>
                                        <p:attrNameLst>
                                          <p:attrName>ppt_y</p:attrName>
                                        </p:attrNameLst>
                                      </p:cBhvr>
                                      <p:tavLst>
                                        <p:tav tm="0" fmla="#ppt_y-sin(pi*$)/27">
                                          <p:val>
                                            <p:fltVal val="0"/>
                                          </p:val>
                                        </p:tav>
                                        <p:tav tm="100000">
                                          <p:val>
                                            <p:fltVal val="1"/>
                                          </p:val>
                                        </p:tav>
                                      </p:tavLst>
                                    </p:anim>
                                    <p:anim calcmode="lin" valueType="num">
                                      <p:cBhvr>
                                        <p:cTn id="32" dur="41" tmFilter="0, 0; 0.125,0.2665; 0.25,0.4; 0.375,0.465; 0.5,0.5;  0.625,0.535; 0.75,0.6; 0.875,0.7335; 1,1">
                                          <p:stCondLst>
                                            <p:cond delay="414"/>
                                          </p:stCondLst>
                                        </p:cTn>
                                        <p:tgtEl>
                                          <p:spTgt spid="20"/>
                                        </p:tgtEl>
                                        <p:attrNameLst>
                                          <p:attrName>ppt_y</p:attrName>
                                        </p:attrNameLst>
                                      </p:cBhvr>
                                      <p:tavLst>
                                        <p:tav tm="0" fmla="#ppt_y-sin(pi*$)/81">
                                          <p:val>
                                            <p:fltVal val="0"/>
                                          </p:val>
                                        </p:tav>
                                        <p:tav tm="100000">
                                          <p:val>
                                            <p:fltVal val="1"/>
                                          </p:val>
                                        </p:tav>
                                      </p:tavLst>
                                    </p:anim>
                                    <p:animScale>
                                      <p:cBhvr>
                                        <p:cTn id="33" dur="7">
                                          <p:stCondLst>
                                            <p:cond delay="163"/>
                                          </p:stCondLst>
                                        </p:cTn>
                                        <p:tgtEl>
                                          <p:spTgt spid="20"/>
                                        </p:tgtEl>
                                      </p:cBhvr>
                                      <p:to x="100000" y="60000"/>
                                    </p:animScale>
                                    <p:animScale>
                                      <p:cBhvr>
                                        <p:cTn id="34" dur="42" decel="50000">
                                          <p:stCondLst>
                                            <p:cond delay="169"/>
                                          </p:stCondLst>
                                        </p:cTn>
                                        <p:tgtEl>
                                          <p:spTgt spid="20"/>
                                        </p:tgtEl>
                                      </p:cBhvr>
                                      <p:to x="100000" y="100000"/>
                                    </p:animScale>
                                    <p:animScale>
                                      <p:cBhvr>
                                        <p:cTn id="35" dur="7">
                                          <p:stCondLst>
                                            <p:cond delay="328"/>
                                          </p:stCondLst>
                                        </p:cTn>
                                        <p:tgtEl>
                                          <p:spTgt spid="20"/>
                                        </p:tgtEl>
                                      </p:cBhvr>
                                      <p:to x="100000" y="80000"/>
                                    </p:animScale>
                                    <p:animScale>
                                      <p:cBhvr>
                                        <p:cTn id="36" dur="42" decel="50000">
                                          <p:stCondLst>
                                            <p:cond delay="335"/>
                                          </p:stCondLst>
                                        </p:cTn>
                                        <p:tgtEl>
                                          <p:spTgt spid="20"/>
                                        </p:tgtEl>
                                      </p:cBhvr>
                                      <p:to x="100000" y="100000"/>
                                    </p:animScale>
                                    <p:animScale>
                                      <p:cBhvr>
                                        <p:cTn id="37" dur="7">
                                          <p:stCondLst>
                                            <p:cond delay="411"/>
                                          </p:stCondLst>
                                        </p:cTn>
                                        <p:tgtEl>
                                          <p:spTgt spid="20"/>
                                        </p:tgtEl>
                                      </p:cBhvr>
                                      <p:to x="100000" y="90000"/>
                                    </p:animScale>
                                    <p:animScale>
                                      <p:cBhvr>
                                        <p:cTn id="38" dur="42" decel="50000">
                                          <p:stCondLst>
                                            <p:cond delay="417"/>
                                          </p:stCondLst>
                                        </p:cTn>
                                        <p:tgtEl>
                                          <p:spTgt spid="20"/>
                                        </p:tgtEl>
                                      </p:cBhvr>
                                      <p:to x="100000" y="100000"/>
                                    </p:animScale>
                                    <p:animScale>
                                      <p:cBhvr>
                                        <p:cTn id="39" dur="7">
                                          <p:stCondLst>
                                            <p:cond delay="452"/>
                                          </p:stCondLst>
                                        </p:cTn>
                                        <p:tgtEl>
                                          <p:spTgt spid="20"/>
                                        </p:tgtEl>
                                      </p:cBhvr>
                                      <p:to x="100000" y="95000"/>
                                    </p:animScale>
                                    <p:animScale>
                                      <p:cBhvr>
                                        <p:cTn id="40" dur="42" decel="50000">
                                          <p:stCondLst>
                                            <p:cond delay="459"/>
                                          </p:stCondLst>
                                        </p:cTn>
                                        <p:tgtEl>
                                          <p:spTgt spid="20"/>
                                        </p:tgtEl>
                                      </p:cBhvr>
                                      <p:to x="100000" y="100000"/>
                                    </p:animScale>
                                  </p:childTnLst>
                                </p:cTn>
                              </p:par>
                            </p:childTnLst>
                          </p:cTn>
                        </p:par>
                        <p:par>
                          <p:cTn id="41" fill="hold">
                            <p:stCondLst>
                              <p:cond delay="2581"/>
                            </p:stCondLst>
                            <p:childTnLst>
                              <p:par>
                                <p:cTn id="42" presetID="31"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 calcmode="lin" valueType="num">
                                      <p:cBhvr>
                                        <p:cTn id="46" dur="500" fill="hold"/>
                                        <p:tgtEl>
                                          <p:spTgt spid="21"/>
                                        </p:tgtEl>
                                        <p:attrNameLst>
                                          <p:attrName>style.rotation</p:attrName>
                                        </p:attrNameLst>
                                      </p:cBhvr>
                                      <p:tavLst>
                                        <p:tav tm="0">
                                          <p:val>
                                            <p:fltVal val="90"/>
                                          </p:val>
                                        </p:tav>
                                        <p:tav tm="100000">
                                          <p:val>
                                            <p:fltVal val="0"/>
                                          </p:val>
                                        </p:tav>
                                      </p:tavLst>
                                    </p:anim>
                                    <p:animEffect transition="in" filter="fade">
                                      <p:cBhvr>
                                        <p:cTn id="47" dur="500"/>
                                        <p:tgtEl>
                                          <p:spTgt spid="21"/>
                                        </p:tgtEl>
                                      </p:cBhvr>
                                    </p:animEffect>
                                  </p:childTnLst>
                                </p:cTn>
                              </p:par>
                            </p:childTnLst>
                          </p:cTn>
                        </p:par>
                        <p:par>
                          <p:cTn id="48" fill="hold">
                            <p:stCondLst>
                              <p:cond delay="3081"/>
                            </p:stCondLst>
                            <p:childTnLst>
                              <p:par>
                                <p:cTn id="49" presetID="22" presetClass="entr" presetSubtype="8"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left)">
                                      <p:cBhvr>
                                        <p:cTn id="51" dur="300"/>
                                        <p:tgtEl>
                                          <p:spTgt spid="31"/>
                                        </p:tgtEl>
                                      </p:cBhvr>
                                    </p:animEffect>
                                  </p:childTnLst>
                                </p:cTn>
                              </p:par>
                            </p:childTnLst>
                          </p:cTn>
                        </p:par>
                        <p:par>
                          <p:cTn id="52" fill="hold">
                            <p:stCondLst>
                              <p:cond delay="3381"/>
                            </p:stCondLst>
                            <p:childTnLst>
                              <p:par>
                                <p:cTn id="53" presetID="26"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145">
                                          <p:stCondLst>
                                            <p:cond delay="0"/>
                                          </p:stCondLst>
                                        </p:cTn>
                                        <p:tgtEl>
                                          <p:spTgt spid="17"/>
                                        </p:tgtEl>
                                      </p:cBhvr>
                                    </p:animEffect>
                                    <p:anim calcmode="lin" valueType="num">
                                      <p:cBhvr>
                                        <p:cTn id="56" dur="456"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166"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166" tmFilter="0, 0; 0.125,0.2665; 0.25,0.4; 0.375,0.465; 0.5,0.5;  0.625,0.535; 0.75,0.6; 0.875,0.7335; 1,1">
                                          <p:stCondLst>
                                            <p:cond delay="166"/>
                                          </p:stCondLst>
                                        </p:cTn>
                                        <p:tgtEl>
                                          <p:spTgt spid="17"/>
                                        </p:tgtEl>
                                        <p:attrNameLst>
                                          <p:attrName>ppt_y</p:attrName>
                                        </p:attrNameLst>
                                      </p:cBhvr>
                                      <p:tavLst>
                                        <p:tav tm="0" fmla="#ppt_y-sin(pi*$)/9">
                                          <p:val>
                                            <p:fltVal val="0"/>
                                          </p:val>
                                        </p:tav>
                                        <p:tav tm="100000">
                                          <p:val>
                                            <p:fltVal val="1"/>
                                          </p:val>
                                        </p:tav>
                                      </p:tavLst>
                                    </p:anim>
                                    <p:anim calcmode="lin" valueType="num">
                                      <p:cBhvr>
                                        <p:cTn id="59" dur="83" tmFilter="0, 0; 0.125,0.2665; 0.25,0.4; 0.375,0.465; 0.5,0.5;  0.625,0.535; 0.75,0.6; 0.875,0.7335; 1,1">
                                          <p:stCondLst>
                                            <p:cond delay="331"/>
                                          </p:stCondLst>
                                        </p:cTn>
                                        <p:tgtEl>
                                          <p:spTgt spid="17"/>
                                        </p:tgtEl>
                                        <p:attrNameLst>
                                          <p:attrName>ppt_y</p:attrName>
                                        </p:attrNameLst>
                                      </p:cBhvr>
                                      <p:tavLst>
                                        <p:tav tm="0" fmla="#ppt_y-sin(pi*$)/27">
                                          <p:val>
                                            <p:fltVal val="0"/>
                                          </p:val>
                                        </p:tav>
                                        <p:tav tm="100000">
                                          <p:val>
                                            <p:fltVal val="1"/>
                                          </p:val>
                                        </p:tav>
                                      </p:tavLst>
                                    </p:anim>
                                    <p:anim calcmode="lin" valueType="num">
                                      <p:cBhvr>
                                        <p:cTn id="60" dur="41" tmFilter="0, 0; 0.125,0.2665; 0.25,0.4; 0.375,0.465; 0.5,0.5;  0.625,0.535; 0.75,0.6; 0.875,0.7335; 1,1">
                                          <p:stCondLst>
                                            <p:cond delay="414"/>
                                          </p:stCondLst>
                                        </p:cTn>
                                        <p:tgtEl>
                                          <p:spTgt spid="17"/>
                                        </p:tgtEl>
                                        <p:attrNameLst>
                                          <p:attrName>ppt_y</p:attrName>
                                        </p:attrNameLst>
                                      </p:cBhvr>
                                      <p:tavLst>
                                        <p:tav tm="0" fmla="#ppt_y-sin(pi*$)/81">
                                          <p:val>
                                            <p:fltVal val="0"/>
                                          </p:val>
                                        </p:tav>
                                        <p:tav tm="100000">
                                          <p:val>
                                            <p:fltVal val="1"/>
                                          </p:val>
                                        </p:tav>
                                      </p:tavLst>
                                    </p:anim>
                                    <p:animScale>
                                      <p:cBhvr>
                                        <p:cTn id="61" dur="7">
                                          <p:stCondLst>
                                            <p:cond delay="163"/>
                                          </p:stCondLst>
                                        </p:cTn>
                                        <p:tgtEl>
                                          <p:spTgt spid="17"/>
                                        </p:tgtEl>
                                      </p:cBhvr>
                                      <p:to x="100000" y="60000"/>
                                    </p:animScale>
                                    <p:animScale>
                                      <p:cBhvr>
                                        <p:cTn id="62" dur="42" decel="50000">
                                          <p:stCondLst>
                                            <p:cond delay="169"/>
                                          </p:stCondLst>
                                        </p:cTn>
                                        <p:tgtEl>
                                          <p:spTgt spid="17"/>
                                        </p:tgtEl>
                                      </p:cBhvr>
                                      <p:to x="100000" y="100000"/>
                                    </p:animScale>
                                    <p:animScale>
                                      <p:cBhvr>
                                        <p:cTn id="63" dur="7">
                                          <p:stCondLst>
                                            <p:cond delay="328"/>
                                          </p:stCondLst>
                                        </p:cTn>
                                        <p:tgtEl>
                                          <p:spTgt spid="17"/>
                                        </p:tgtEl>
                                      </p:cBhvr>
                                      <p:to x="100000" y="80000"/>
                                    </p:animScale>
                                    <p:animScale>
                                      <p:cBhvr>
                                        <p:cTn id="64" dur="42" decel="50000">
                                          <p:stCondLst>
                                            <p:cond delay="335"/>
                                          </p:stCondLst>
                                        </p:cTn>
                                        <p:tgtEl>
                                          <p:spTgt spid="17"/>
                                        </p:tgtEl>
                                      </p:cBhvr>
                                      <p:to x="100000" y="100000"/>
                                    </p:animScale>
                                    <p:animScale>
                                      <p:cBhvr>
                                        <p:cTn id="65" dur="7">
                                          <p:stCondLst>
                                            <p:cond delay="411"/>
                                          </p:stCondLst>
                                        </p:cTn>
                                        <p:tgtEl>
                                          <p:spTgt spid="17"/>
                                        </p:tgtEl>
                                      </p:cBhvr>
                                      <p:to x="100000" y="90000"/>
                                    </p:animScale>
                                    <p:animScale>
                                      <p:cBhvr>
                                        <p:cTn id="66" dur="42" decel="50000">
                                          <p:stCondLst>
                                            <p:cond delay="417"/>
                                          </p:stCondLst>
                                        </p:cTn>
                                        <p:tgtEl>
                                          <p:spTgt spid="17"/>
                                        </p:tgtEl>
                                      </p:cBhvr>
                                      <p:to x="100000" y="100000"/>
                                    </p:animScale>
                                    <p:animScale>
                                      <p:cBhvr>
                                        <p:cTn id="67" dur="7">
                                          <p:stCondLst>
                                            <p:cond delay="452"/>
                                          </p:stCondLst>
                                        </p:cTn>
                                        <p:tgtEl>
                                          <p:spTgt spid="17"/>
                                        </p:tgtEl>
                                      </p:cBhvr>
                                      <p:to x="100000" y="95000"/>
                                    </p:animScale>
                                    <p:animScale>
                                      <p:cBhvr>
                                        <p:cTn id="68" dur="42" decel="50000">
                                          <p:stCondLst>
                                            <p:cond delay="459"/>
                                          </p:stCondLst>
                                        </p:cTn>
                                        <p:tgtEl>
                                          <p:spTgt spid="17"/>
                                        </p:tgtEl>
                                      </p:cBhvr>
                                      <p:to x="100000" y="100000"/>
                                    </p:animScale>
                                  </p:childTnLst>
                                </p:cTn>
                              </p:par>
                            </p:childTnLst>
                          </p:cTn>
                        </p:par>
                        <p:par>
                          <p:cTn id="69" fill="hold">
                            <p:stCondLst>
                              <p:cond delay="3882"/>
                            </p:stCondLst>
                            <p:childTnLst>
                              <p:par>
                                <p:cTn id="70" presetID="31"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p:cTn id="72" dur="500" fill="hold"/>
                                        <p:tgtEl>
                                          <p:spTgt spid="18"/>
                                        </p:tgtEl>
                                        <p:attrNameLst>
                                          <p:attrName>ppt_w</p:attrName>
                                        </p:attrNameLst>
                                      </p:cBhvr>
                                      <p:tavLst>
                                        <p:tav tm="0">
                                          <p:val>
                                            <p:fltVal val="0"/>
                                          </p:val>
                                        </p:tav>
                                        <p:tav tm="100000">
                                          <p:val>
                                            <p:strVal val="#ppt_w"/>
                                          </p:val>
                                        </p:tav>
                                      </p:tavLst>
                                    </p:anim>
                                    <p:anim calcmode="lin" valueType="num">
                                      <p:cBhvr>
                                        <p:cTn id="73" dur="500" fill="hold"/>
                                        <p:tgtEl>
                                          <p:spTgt spid="18"/>
                                        </p:tgtEl>
                                        <p:attrNameLst>
                                          <p:attrName>ppt_h</p:attrName>
                                        </p:attrNameLst>
                                      </p:cBhvr>
                                      <p:tavLst>
                                        <p:tav tm="0">
                                          <p:val>
                                            <p:fltVal val="0"/>
                                          </p:val>
                                        </p:tav>
                                        <p:tav tm="100000">
                                          <p:val>
                                            <p:strVal val="#ppt_h"/>
                                          </p:val>
                                        </p:tav>
                                      </p:tavLst>
                                    </p:anim>
                                    <p:anim calcmode="lin" valueType="num">
                                      <p:cBhvr>
                                        <p:cTn id="74" dur="500" fill="hold"/>
                                        <p:tgtEl>
                                          <p:spTgt spid="18"/>
                                        </p:tgtEl>
                                        <p:attrNameLst>
                                          <p:attrName>style.rotation</p:attrName>
                                        </p:attrNameLst>
                                      </p:cBhvr>
                                      <p:tavLst>
                                        <p:tav tm="0">
                                          <p:val>
                                            <p:fltVal val="90"/>
                                          </p:val>
                                        </p:tav>
                                        <p:tav tm="100000">
                                          <p:val>
                                            <p:fltVal val="0"/>
                                          </p:val>
                                        </p:tav>
                                      </p:tavLst>
                                    </p:anim>
                                    <p:animEffect transition="in" filter="fade">
                                      <p:cBhvr>
                                        <p:cTn id="75" dur="500"/>
                                        <p:tgtEl>
                                          <p:spTgt spid="18"/>
                                        </p:tgtEl>
                                      </p:cBhvr>
                                    </p:animEffect>
                                  </p:childTnLst>
                                </p:cTn>
                              </p:par>
                            </p:childTnLst>
                          </p:cTn>
                        </p:par>
                        <p:par>
                          <p:cTn id="76" fill="hold">
                            <p:stCondLst>
                              <p:cond delay="4382"/>
                            </p:stCondLst>
                            <p:childTnLst>
                              <p:par>
                                <p:cTn id="77" presetID="22" presetClass="entr" presetSubtype="8"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300"/>
                                        <p:tgtEl>
                                          <p:spTgt spid="14"/>
                                        </p:tgtEl>
                                      </p:cBhvr>
                                    </p:animEffect>
                                  </p:childTnLst>
                                </p:cTn>
                              </p:par>
                            </p:childTnLst>
                          </p:cTn>
                        </p:par>
                        <p:par>
                          <p:cTn id="80" fill="hold">
                            <p:stCondLst>
                              <p:cond delay="4682"/>
                            </p:stCondLst>
                            <p:childTnLst>
                              <p:par>
                                <p:cTn id="81" presetID="26" presetClass="entr" presetSubtype="0"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down)">
                                      <p:cBhvr>
                                        <p:cTn id="83" dur="145">
                                          <p:stCondLst>
                                            <p:cond delay="0"/>
                                          </p:stCondLst>
                                        </p:cTn>
                                        <p:tgtEl>
                                          <p:spTgt spid="27"/>
                                        </p:tgtEl>
                                      </p:cBhvr>
                                    </p:animEffect>
                                    <p:anim calcmode="lin" valueType="num">
                                      <p:cBhvr>
                                        <p:cTn id="84" dur="456"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85" dur="166"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86" dur="166" tmFilter="0, 0; 0.125,0.2665; 0.25,0.4; 0.375,0.465; 0.5,0.5;  0.625,0.535; 0.75,0.6; 0.875,0.7335; 1,1">
                                          <p:stCondLst>
                                            <p:cond delay="166"/>
                                          </p:stCondLst>
                                        </p:cTn>
                                        <p:tgtEl>
                                          <p:spTgt spid="27"/>
                                        </p:tgtEl>
                                        <p:attrNameLst>
                                          <p:attrName>ppt_y</p:attrName>
                                        </p:attrNameLst>
                                      </p:cBhvr>
                                      <p:tavLst>
                                        <p:tav tm="0" fmla="#ppt_y-sin(pi*$)/9">
                                          <p:val>
                                            <p:fltVal val="0"/>
                                          </p:val>
                                        </p:tav>
                                        <p:tav tm="100000">
                                          <p:val>
                                            <p:fltVal val="1"/>
                                          </p:val>
                                        </p:tav>
                                      </p:tavLst>
                                    </p:anim>
                                    <p:anim calcmode="lin" valueType="num">
                                      <p:cBhvr>
                                        <p:cTn id="87" dur="83" tmFilter="0, 0; 0.125,0.2665; 0.25,0.4; 0.375,0.465; 0.5,0.5;  0.625,0.535; 0.75,0.6; 0.875,0.7335; 1,1">
                                          <p:stCondLst>
                                            <p:cond delay="331"/>
                                          </p:stCondLst>
                                        </p:cTn>
                                        <p:tgtEl>
                                          <p:spTgt spid="27"/>
                                        </p:tgtEl>
                                        <p:attrNameLst>
                                          <p:attrName>ppt_y</p:attrName>
                                        </p:attrNameLst>
                                      </p:cBhvr>
                                      <p:tavLst>
                                        <p:tav tm="0" fmla="#ppt_y-sin(pi*$)/27">
                                          <p:val>
                                            <p:fltVal val="0"/>
                                          </p:val>
                                        </p:tav>
                                        <p:tav tm="100000">
                                          <p:val>
                                            <p:fltVal val="1"/>
                                          </p:val>
                                        </p:tav>
                                      </p:tavLst>
                                    </p:anim>
                                    <p:anim calcmode="lin" valueType="num">
                                      <p:cBhvr>
                                        <p:cTn id="88" dur="41" tmFilter="0, 0; 0.125,0.2665; 0.25,0.4; 0.375,0.465; 0.5,0.5;  0.625,0.535; 0.75,0.6; 0.875,0.7335; 1,1">
                                          <p:stCondLst>
                                            <p:cond delay="414"/>
                                          </p:stCondLst>
                                        </p:cTn>
                                        <p:tgtEl>
                                          <p:spTgt spid="27"/>
                                        </p:tgtEl>
                                        <p:attrNameLst>
                                          <p:attrName>ppt_y</p:attrName>
                                        </p:attrNameLst>
                                      </p:cBhvr>
                                      <p:tavLst>
                                        <p:tav tm="0" fmla="#ppt_y-sin(pi*$)/81">
                                          <p:val>
                                            <p:fltVal val="0"/>
                                          </p:val>
                                        </p:tav>
                                        <p:tav tm="100000">
                                          <p:val>
                                            <p:fltVal val="1"/>
                                          </p:val>
                                        </p:tav>
                                      </p:tavLst>
                                    </p:anim>
                                    <p:animScale>
                                      <p:cBhvr>
                                        <p:cTn id="89" dur="7">
                                          <p:stCondLst>
                                            <p:cond delay="163"/>
                                          </p:stCondLst>
                                        </p:cTn>
                                        <p:tgtEl>
                                          <p:spTgt spid="27"/>
                                        </p:tgtEl>
                                      </p:cBhvr>
                                      <p:to x="100000" y="60000"/>
                                    </p:animScale>
                                    <p:animScale>
                                      <p:cBhvr>
                                        <p:cTn id="90" dur="42" decel="50000">
                                          <p:stCondLst>
                                            <p:cond delay="169"/>
                                          </p:stCondLst>
                                        </p:cTn>
                                        <p:tgtEl>
                                          <p:spTgt spid="27"/>
                                        </p:tgtEl>
                                      </p:cBhvr>
                                      <p:to x="100000" y="100000"/>
                                    </p:animScale>
                                    <p:animScale>
                                      <p:cBhvr>
                                        <p:cTn id="91" dur="7">
                                          <p:stCondLst>
                                            <p:cond delay="328"/>
                                          </p:stCondLst>
                                        </p:cTn>
                                        <p:tgtEl>
                                          <p:spTgt spid="27"/>
                                        </p:tgtEl>
                                      </p:cBhvr>
                                      <p:to x="100000" y="80000"/>
                                    </p:animScale>
                                    <p:animScale>
                                      <p:cBhvr>
                                        <p:cTn id="92" dur="42" decel="50000">
                                          <p:stCondLst>
                                            <p:cond delay="335"/>
                                          </p:stCondLst>
                                        </p:cTn>
                                        <p:tgtEl>
                                          <p:spTgt spid="27"/>
                                        </p:tgtEl>
                                      </p:cBhvr>
                                      <p:to x="100000" y="100000"/>
                                    </p:animScale>
                                    <p:animScale>
                                      <p:cBhvr>
                                        <p:cTn id="93" dur="7">
                                          <p:stCondLst>
                                            <p:cond delay="411"/>
                                          </p:stCondLst>
                                        </p:cTn>
                                        <p:tgtEl>
                                          <p:spTgt spid="27"/>
                                        </p:tgtEl>
                                      </p:cBhvr>
                                      <p:to x="100000" y="90000"/>
                                    </p:animScale>
                                    <p:animScale>
                                      <p:cBhvr>
                                        <p:cTn id="94" dur="42" decel="50000">
                                          <p:stCondLst>
                                            <p:cond delay="417"/>
                                          </p:stCondLst>
                                        </p:cTn>
                                        <p:tgtEl>
                                          <p:spTgt spid="27"/>
                                        </p:tgtEl>
                                      </p:cBhvr>
                                      <p:to x="100000" y="100000"/>
                                    </p:animScale>
                                    <p:animScale>
                                      <p:cBhvr>
                                        <p:cTn id="95" dur="7">
                                          <p:stCondLst>
                                            <p:cond delay="452"/>
                                          </p:stCondLst>
                                        </p:cTn>
                                        <p:tgtEl>
                                          <p:spTgt spid="27"/>
                                        </p:tgtEl>
                                      </p:cBhvr>
                                      <p:to x="100000" y="95000"/>
                                    </p:animScale>
                                    <p:animScale>
                                      <p:cBhvr>
                                        <p:cTn id="96" dur="42" decel="50000">
                                          <p:stCondLst>
                                            <p:cond delay="459"/>
                                          </p:stCondLst>
                                        </p:cTn>
                                        <p:tgtEl>
                                          <p:spTgt spid="27"/>
                                        </p:tgtEl>
                                      </p:cBhvr>
                                      <p:to x="100000" y="100000"/>
                                    </p:animScale>
                                  </p:childTnLst>
                                </p:cTn>
                              </p:par>
                            </p:childTnLst>
                          </p:cTn>
                        </p:par>
                        <p:par>
                          <p:cTn id="97" fill="hold">
                            <p:stCondLst>
                              <p:cond delay="5183"/>
                            </p:stCondLst>
                            <p:childTnLst>
                              <p:par>
                                <p:cTn id="98" presetID="31"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 calcmode="lin" valueType="num">
                                      <p:cBhvr>
                                        <p:cTn id="100" dur="500" fill="hold"/>
                                        <p:tgtEl>
                                          <p:spTgt spid="28"/>
                                        </p:tgtEl>
                                        <p:attrNameLst>
                                          <p:attrName>ppt_w</p:attrName>
                                        </p:attrNameLst>
                                      </p:cBhvr>
                                      <p:tavLst>
                                        <p:tav tm="0">
                                          <p:val>
                                            <p:fltVal val="0"/>
                                          </p:val>
                                        </p:tav>
                                        <p:tav tm="100000">
                                          <p:val>
                                            <p:strVal val="#ppt_w"/>
                                          </p:val>
                                        </p:tav>
                                      </p:tavLst>
                                    </p:anim>
                                    <p:anim calcmode="lin" valueType="num">
                                      <p:cBhvr>
                                        <p:cTn id="101" dur="500" fill="hold"/>
                                        <p:tgtEl>
                                          <p:spTgt spid="28"/>
                                        </p:tgtEl>
                                        <p:attrNameLst>
                                          <p:attrName>ppt_h</p:attrName>
                                        </p:attrNameLst>
                                      </p:cBhvr>
                                      <p:tavLst>
                                        <p:tav tm="0">
                                          <p:val>
                                            <p:fltVal val="0"/>
                                          </p:val>
                                        </p:tav>
                                        <p:tav tm="100000">
                                          <p:val>
                                            <p:strVal val="#ppt_h"/>
                                          </p:val>
                                        </p:tav>
                                      </p:tavLst>
                                    </p:anim>
                                    <p:anim calcmode="lin" valueType="num">
                                      <p:cBhvr>
                                        <p:cTn id="102" dur="500" fill="hold"/>
                                        <p:tgtEl>
                                          <p:spTgt spid="28"/>
                                        </p:tgtEl>
                                        <p:attrNameLst>
                                          <p:attrName>style.rotation</p:attrName>
                                        </p:attrNameLst>
                                      </p:cBhvr>
                                      <p:tavLst>
                                        <p:tav tm="0">
                                          <p:val>
                                            <p:fltVal val="90"/>
                                          </p:val>
                                        </p:tav>
                                        <p:tav tm="100000">
                                          <p:val>
                                            <p:fltVal val="0"/>
                                          </p:val>
                                        </p:tav>
                                      </p:tavLst>
                                    </p:anim>
                                    <p:animEffect transition="in" filter="fade">
                                      <p:cBhvr>
                                        <p:cTn id="103" dur="500"/>
                                        <p:tgtEl>
                                          <p:spTgt spid="28"/>
                                        </p:tgtEl>
                                      </p:cBhvr>
                                    </p:animEffect>
                                  </p:childTnLst>
                                </p:cTn>
                              </p:par>
                            </p:childTnLst>
                          </p:cTn>
                        </p:par>
                        <p:par>
                          <p:cTn id="104" fill="hold">
                            <p:stCondLst>
                              <p:cond delay="5683"/>
                            </p:stCondLst>
                            <p:childTnLst>
                              <p:par>
                                <p:cTn id="105" presetID="22" presetClass="entr" presetSubtype="8" fill="hold" grpId="0" nodeType="after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wipe(left)">
                                      <p:cBhvr>
                                        <p:cTn id="107" dur="300"/>
                                        <p:tgtEl>
                                          <p:spTgt spid="15"/>
                                        </p:tgtEl>
                                      </p:cBhvr>
                                    </p:animEffect>
                                  </p:childTnLst>
                                </p:cTn>
                              </p:par>
                            </p:childTnLst>
                          </p:cTn>
                        </p:par>
                        <p:par>
                          <p:cTn id="108" fill="hold">
                            <p:stCondLst>
                              <p:cond delay="5983"/>
                            </p:stCondLst>
                            <p:childTnLst>
                              <p:par>
                                <p:cTn id="109" presetID="26" presetClass="entr" presetSubtype="0"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wipe(down)">
                                      <p:cBhvr>
                                        <p:cTn id="111" dur="145">
                                          <p:stCondLst>
                                            <p:cond delay="0"/>
                                          </p:stCondLst>
                                        </p:cTn>
                                        <p:tgtEl>
                                          <p:spTgt spid="22"/>
                                        </p:tgtEl>
                                      </p:cBhvr>
                                    </p:animEffect>
                                    <p:anim calcmode="lin" valueType="num">
                                      <p:cBhvr>
                                        <p:cTn id="112" dur="456"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13" dur="166"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14" dur="166" tmFilter="0, 0; 0.125,0.2665; 0.25,0.4; 0.375,0.465; 0.5,0.5;  0.625,0.535; 0.75,0.6; 0.875,0.7335; 1,1">
                                          <p:stCondLst>
                                            <p:cond delay="166"/>
                                          </p:stCondLst>
                                        </p:cTn>
                                        <p:tgtEl>
                                          <p:spTgt spid="22"/>
                                        </p:tgtEl>
                                        <p:attrNameLst>
                                          <p:attrName>ppt_y</p:attrName>
                                        </p:attrNameLst>
                                      </p:cBhvr>
                                      <p:tavLst>
                                        <p:tav tm="0" fmla="#ppt_y-sin(pi*$)/9">
                                          <p:val>
                                            <p:fltVal val="0"/>
                                          </p:val>
                                        </p:tav>
                                        <p:tav tm="100000">
                                          <p:val>
                                            <p:fltVal val="1"/>
                                          </p:val>
                                        </p:tav>
                                      </p:tavLst>
                                    </p:anim>
                                    <p:anim calcmode="lin" valueType="num">
                                      <p:cBhvr>
                                        <p:cTn id="115" dur="83" tmFilter="0, 0; 0.125,0.2665; 0.25,0.4; 0.375,0.465; 0.5,0.5;  0.625,0.535; 0.75,0.6; 0.875,0.7335; 1,1">
                                          <p:stCondLst>
                                            <p:cond delay="331"/>
                                          </p:stCondLst>
                                        </p:cTn>
                                        <p:tgtEl>
                                          <p:spTgt spid="22"/>
                                        </p:tgtEl>
                                        <p:attrNameLst>
                                          <p:attrName>ppt_y</p:attrName>
                                        </p:attrNameLst>
                                      </p:cBhvr>
                                      <p:tavLst>
                                        <p:tav tm="0" fmla="#ppt_y-sin(pi*$)/27">
                                          <p:val>
                                            <p:fltVal val="0"/>
                                          </p:val>
                                        </p:tav>
                                        <p:tav tm="100000">
                                          <p:val>
                                            <p:fltVal val="1"/>
                                          </p:val>
                                        </p:tav>
                                      </p:tavLst>
                                    </p:anim>
                                    <p:anim calcmode="lin" valueType="num">
                                      <p:cBhvr>
                                        <p:cTn id="116" dur="41" tmFilter="0, 0; 0.125,0.2665; 0.25,0.4; 0.375,0.465; 0.5,0.5;  0.625,0.535; 0.75,0.6; 0.875,0.7335; 1,1">
                                          <p:stCondLst>
                                            <p:cond delay="414"/>
                                          </p:stCondLst>
                                        </p:cTn>
                                        <p:tgtEl>
                                          <p:spTgt spid="22"/>
                                        </p:tgtEl>
                                        <p:attrNameLst>
                                          <p:attrName>ppt_y</p:attrName>
                                        </p:attrNameLst>
                                      </p:cBhvr>
                                      <p:tavLst>
                                        <p:tav tm="0" fmla="#ppt_y-sin(pi*$)/81">
                                          <p:val>
                                            <p:fltVal val="0"/>
                                          </p:val>
                                        </p:tav>
                                        <p:tav tm="100000">
                                          <p:val>
                                            <p:fltVal val="1"/>
                                          </p:val>
                                        </p:tav>
                                      </p:tavLst>
                                    </p:anim>
                                    <p:animScale>
                                      <p:cBhvr>
                                        <p:cTn id="117" dur="7">
                                          <p:stCondLst>
                                            <p:cond delay="163"/>
                                          </p:stCondLst>
                                        </p:cTn>
                                        <p:tgtEl>
                                          <p:spTgt spid="22"/>
                                        </p:tgtEl>
                                      </p:cBhvr>
                                      <p:to x="100000" y="60000"/>
                                    </p:animScale>
                                    <p:animScale>
                                      <p:cBhvr>
                                        <p:cTn id="118" dur="42" decel="50000">
                                          <p:stCondLst>
                                            <p:cond delay="169"/>
                                          </p:stCondLst>
                                        </p:cTn>
                                        <p:tgtEl>
                                          <p:spTgt spid="22"/>
                                        </p:tgtEl>
                                      </p:cBhvr>
                                      <p:to x="100000" y="100000"/>
                                    </p:animScale>
                                    <p:animScale>
                                      <p:cBhvr>
                                        <p:cTn id="119" dur="7">
                                          <p:stCondLst>
                                            <p:cond delay="328"/>
                                          </p:stCondLst>
                                        </p:cTn>
                                        <p:tgtEl>
                                          <p:spTgt spid="22"/>
                                        </p:tgtEl>
                                      </p:cBhvr>
                                      <p:to x="100000" y="80000"/>
                                    </p:animScale>
                                    <p:animScale>
                                      <p:cBhvr>
                                        <p:cTn id="120" dur="42" decel="50000">
                                          <p:stCondLst>
                                            <p:cond delay="335"/>
                                          </p:stCondLst>
                                        </p:cTn>
                                        <p:tgtEl>
                                          <p:spTgt spid="22"/>
                                        </p:tgtEl>
                                      </p:cBhvr>
                                      <p:to x="100000" y="100000"/>
                                    </p:animScale>
                                    <p:animScale>
                                      <p:cBhvr>
                                        <p:cTn id="121" dur="7">
                                          <p:stCondLst>
                                            <p:cond delay="411"/>
                                          </p:stCondLst>
                                        </p:cTn>
                                        <p:tgtEl>
                                          <p:spTgt spid="22"/>
                                        </p:tgtEl>
                                      </p:cBhvr>
                                      <p:to x="100000" y="90000"/>
                                    </p:animScale>
                                    <p:animScale>
                                      <p:cBhvr>
                                        <p:cTn id="122" dur="42" decel="50000">
                                          <p:stCondLst>
                                            <p:cond delay="417"/>
                                          </p:stCondLst>
                                        </p:cTn>
                                        <p:tgtEl>
                                          <p:spTgt spid="22"/>
                                        </p:tgtEl>
                                      </p:cBhvr>
                                      <p:to x="100000" y="100000"/>
                                    </p:animScale>
                                    <p:animScale>
                                      <p:cBhvr>
                                        <p:cTn id="123" dur="7">
                                          <p:stCondLst>
                                            <p:cond delay="452"/>
                                          </p:stCondLst>
                                        </p:cTn>
                                        <p:tgtEl>
                                          <p:spTgt spid="22"/>
                                        </p:tgtEl>
                                      </p:cBhvr>
                                      <p:to x="100000" y="95000"/>
                                    </p:animScale>
                                    <p:animScale>
                                      <p:cBhvr>
                                        <p:cTn id="124" dur="42" decel="50000">
                                          <p:stCondLst>
                                            <p:cond delay="459"/>
                                          </p:stCondLst>
                                        </p:cTn>
                                        <p:tgtEl>
                                          <p:spTgt spid="22"/>
                                        </p:tgtEl>
                                      </p:cBhvr>
                                      <p:to x="100000" y="100000"/>
                                    </p:animScale>
                                  </p:childTnLst>
                                </p:cTn>
                              </p:par>
                            </p:childTnLst>
                          </p:cTn>
                        </p:par>
                        <p:par>
                          <p:cTn id="125" fill="hold">
                            <p:stCondLst>
                              <p:cond delay="6484"/>
                            </p:stCondLst>
                            <p:childTnLst>
                              <p:par>
                                <p:cTn id="126" presetID="31" presetClass="entr" presetSubtype="0" fill="hold" grpId="0" nodeType="afterEffect">
                                  <p:stCondLst>
                                    <p:cond delay="0"/>
                                  </p:stCondLst>
                                  <p:childTnLst>
                                    <p:set>
                                      <p:cBhvr>
                                        <p:cTn id="127" dur="1" fill="hold">
                                          <p:stCondLst>
                                            <p:cond delay="0"/>
                                          </p:stCondLst>
                                        </p:cTn>
                                        <p:tgtEl>
                                          <p:spTgt spid="23"/>
                                        </p:tgtEl>
                                        <p:attrNameLst>
                                          <p:attrName>style.visibility</p:attrName>
                                        </p:attrNameLst>
                                      </p:cBhvr>
                                      <p:to>
                                        <p:strVal val="visible"/>
                                      </p:to>
                                    </p:set>
                                    <p:anim calcmode="lin" valueType="num">
                                      <p:cBhvr>
                                        <p:cTn id="128" dur="500" fill="hold"/>
                                        <p:tgtEl>
                                          <p:spTgt spid="23"/>
                                        </p:tgtEl>
                                        <p:attrNameLst>
                                          <p:attrName>ppt_w</p:attrName>
                                        </p:attrNameLst>
                                      </p:cBhvr>
                                      <p:tavLst>
                                        <p:tav tm="0">
                                          <p:val>
                                            <p:fltVal val="0"/>
                                          </p:val>
                                        </p:tav>
                                        <p:tav tm="100000">
                                          <p:val>
                                            <p:strVal val="#ppt_w"/>
                                          </p:val>
                                        </p:tav>
                                      </p:tavLst>
                                    </p:anim>
                                    <p:anim calcmode="lin" valueType="num">
                                      <p:cBhvr>
                                        <p:cTn id="129" dur="500" fill="hold"/>
                                        <p:tgtEl>
                                          <p:spTgt spid="23"/>
                                        </p:tgtEl>
                                        <p:attrNameLst>
                                          <p:attrName>ppt_h</p:attrName>
                                        </p:attrNameLst>
                                      </p:cBhvr>
                                      <p:tavLst>
                                        <p:tav tm="0">
                                          <p:val>
                                            <p:fltVal val="0"/>
                                          </p:val>
                                        </p:tav>
                                        <p:tav tm="100000">
                                          <p:val>
                                            <p:strVal val="#ppt_h"/>
                                          </p:val>
                                        </p:tav>
                                      </p:tavLst>
                                    </p:anim>
                                    <p:anim calcmode="lin" valueType="num">
                                      <p:cBhvr>
                                        <p:cTn id="130" dur="500" fill="hold"/>
                                        <p:tgtEl>
                                          <p:spTgt spid="23"/>
                                        </p:tgtEl>
                                        <p:attrNameLst>
                                          <p:attrName>style.rotation</p:attrName>
                                        </p:attrNameLst>
                                      </p:cBhvr>
                                      <p:tavLst>
                                        <p:tav tm="0">
                                          <p:val>
                                            <p:fltVal val="90"/>
                                          </p:val>
                                        </p:tav>
                                        <p:tav tm="100000">
                                          <p:val>
                                            <p:fltVal val="0"/>
                                          </p:val>
                                        </p:tav>
                                      </p:tavLst>
                                    </p:anim>
                                    <p:animEffect transition="in" filter="fade">
                                      <p:cBhvr>
                                        <p:cTn id="131" dur="500"/>
                                        <p:tgtEl>
                                          <p:spTgt spid="23"/>
                                        </p:tgtEl>
                                      </p:cBhvr>
                                    </p:animEffect>
                                  </p:childTnLst>
                                </p:cTn>
                              </p:par>
                            </p:childTnLst>
                          </p:cTn>
                        </p:par>
                        <p:par>
                          <p:cTn id="132" fill="hold">
                            <p:stCondLst>
                              <p:cond delay="6984"/>
                            </p:stCondLst>
                            <p:childTnLst>
                              <p:par>
                                <p:cTn id="133" presetID="22" presetClass="entr" presetSubtype="8" fill="hold" grpId="0" nodeType="afterEffect">
                                  <p:stCondLst>
                                    <p:cond delay="0"/>
                                  </p:stCondLst>
                                  <p:childTnLst>
                                    <p:set>
                                      <p:cBhvr>
                                        <p:cTn id="134" dur="1" fill="hold">
                                          <p:stCondLst>
                                            <p:cond delay="0"/>
                                          </p:stCondLst>
                                        </p:cTn>
                                        <p:tgtEl>
                                          <p:spTgt spid="16"/>
                                        </p:tgtEl>
                                        <p:attrNameLst>
                                          <p:attrName>style.visibility</p:attrName>
                                        </p:attrNameLst>
                                      </p:cBhvr>
                                      <p:to>
                                        <p:strVal val="visible"/>
                                      </p:to>
                                    </p:set>
                                    <p:animEffect transition="in" filter="wipe(left)">
                                      <p:cBhvr>
                                        <p:cTn id="135" dur="300"/>
                                        <p:tgtEl>
                                          <p:spTgt spid="16"/>
                                        </p:tgtEl>
                                      </p:cBhvr>
                                    </p:animEffect>
                                  </p:childTnLst>
                                </p:cTn>
                              </p:par>
                            </p:childTnLst>
                          </p:cTn>
                        </p:par>
                        <p:par>
                          <p:cTn id="136" fill="hold">
                            <p:stCondLst>
                              <p:cond delay="7284"/>
                            </p:stCondLst>
                            <p:childTnLst>
                              <p:par>
                                <p:cTn id="137" presetID="26" presetClass="entr" presetSubtype="0"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wipe(down)">
                                      <p:cBhvr>
                                        <p:cTn id="139" dur="290">
                                          <p:stCondLst>
                                            <p:cond delay="0"/>
                                          </p:stCondLst>
                                        </p:cTn>
                                        <p:tgtEl>
                                          <p:spTgt spid="29"/>
                                        </p:tgtEl>
                                      </p:cBhvr>
                                    </p:animEffect>
                                    <p:anim calcmode="lin" valueType="num">
                                      <p:cBhvr>
                                        <p:cTn id="140"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45" dur="13">
                                          <p:stCondLst>
                                            <p:cond delay="325"/>
                                          </p:stCondLst>
                                        </p:cTn>
                                        <p:tgtEl>
                                          <p:spTgt spid="29"/>
                                        </p:tgtEl>
                                      </p:cBhvr>
                                      <p:to x="100000" y="60000"/>
                                    </p:animScale>
                                    <p:animScale>
                                      <p:cBhvr>
                                        <p:cTn id="146" dur="83" decel="50000">
                                          <p:stCondLst>
                                            <p:cond delay="338"/>
                                          </p:stCondLst>
                                        </p:cTn>
                                        <p:tgtEl>
                                          <p:spTgt spid="29"/>
                                        </p:tgtEl>
                                      </p:cBhvr>
                                      <p:to x="100000" y="100000"/>
                                    </p:animScale>
                                    <p:animScale>
                                      <p:cBhvr>
                                        <p:cTn id="147" dur="13">
                                          <p:stCondLst>
                                            <p:cond delay="656"/>
                                          </p:stCondLst>
                                        </p:cTn>
                                        <p:tgtEl>
                                          <p:spTgt spid="29"/>
                                        </p:tgtEl>
                                      </p:cBhvr>
                                      <p:to x="100000" y="80000"/>
                                    </p:animScale>
                                    <p:animScale>
                                      <p:cBhvr>
                                        <p:cTn id="148" dur="83" decel="50000">
                                          <p:stCondLst>
                                            <p:cond delay="669"/>
                                          </p:stCondLst>
                                        </p:cTn>
                                        <p:tgtEl>
                                          <p:spTgt spid="29"/>
                                        </p:tgtEl>
                                      </p:cBhvr>
                                      <p:to x="100000" y="100000"/>
                                    </p:animScale>
                                    <p:animScale>
                                      <p:cBhvr>
                                        <p:cTn id="149" dur="13">
                                          <p:stCondLst>
                                            <p:cond delay="821"/>
                                          </p:stCondLst>
                                        </p:cTn>
                                        <p:tgtEl>
                                          <p:spTgt spid="29"/>
                                        </p:tgtEl>
                                      </p:cBhvr>
                                      <p:to x="100000" y="90000"/>
                                    </p:animScale>
                                    <p:animScale>
                                      <p:cBhvr>
                                        <p:cTn id="150" dur="83" decel="50000">
                                          <p:stCondLst>
                                            <p:cond delay="834"/>
                                          </p:stCondLst>
                                        </p:cTn>
                                        <p:tgtEl>
                                          <p:spTgt spid="29"/>
                                        </p:tgtEl>
                                      </p:cBhvr>
                                      <p:to x="100000" y="100000"/>
                                    </p:animScale>
                                    <p:animScale>
                                      <p:cBhvr>
                                        <p:cTn id="151" dur="13">
                                          <p:stCondLst>
                                            <p:cond delay="904"/>
                                          </p:stCondLst>
                                        </p:cTn>
                                        <p:tgtEl>
                                          <p:spTgt spid="29"/>
                                        </p:tgtEl>
                                      </p:cBhvr>
                                      <p:to x="100000" y="95000"/>
                                    </p:animScale>
                                    <p:animScale>
                                      <p:cBhvr>
                                        <p:cTn id="152" dur="83" decel="50000">
                                          <p:stCondLst>
                                            <p:cond delay="917"/>
                                          </p:stCondLst>
                                        </p:cTn>
                                        <p:tgtEl>
                                          <p:spTgt spid="29"/>
                                        </p:tgtEl>
                                      </p:cBhvr>
                                      <p:to x="100000" y="100000"/>
                                    </p:animScale>
                                  </p:childTnLst>
                                </p:cTn>
                              </p:par>
                            </p:childTnLst>
                          </p:cTn>
                        </p:par>
                        <p:par>
                          <p:cTn id="153" fill="hold">
                            <p:stCondLst>
                              <p:cond delay="8284"/>
                            </p:stCondLst>
                            <p:childTnLst>
                              <p:par>
                                <p:cTn id="154" presetID="31" presetClass="entr" presetSubtype="0" fill="hold" grpId="0" nodeType="afterEffect">
                                  <p:stCondLst>
                                    <p:cond delay="0"/>
                                  </p:stCondLst>
                                  <p:childTnLst>
                                    <p:set>
                                      <p:cBhvr>
                                        <p:cTn id="155" dur="1" fill="hold">
                                          <p:stCondLst>
                                            <p:cond delay="0"/>
                                          </p:stCondLst>
                                        </p:cTn>
                                        <p:tgtEl>
                                          <p:spTgt spid="30"/>
                                        </p:tgtEl>
                                        <p:attrNameLst>
                                          <p:attrName>style.visibility</p:attrName>
                                        </p:attrNameLst>
                                      </p:cBhvr>
                                      <p:to>
                                        <p:strVal val="visible"/>
                                      </p:to>
                                    </p:set>
                                    <p:anim calcmode="lin" valueType="num">
                                      <p:cBhvr>
                                        <p:cTn id="156" dur="500" fill="hold"/>
                                        <p:tgtEl>
                                          <p:spTgt spid="30"/>
                                        </p:tgtEl>
                                        <p:attrNameLst>
                                          <p:attrName>ppt_w</p:attrName>
                                        </p:attrNameLst>
                                      </p:cBhvr>
                                      <p:tavLst>
                                        <p:tav tm="0">
                                          <p:val>
                                            <p:fltVal val="0"/>
                                          </p:val>
                                        </p:tav>
                                        <p:tav tm="100000">
                                          <p:val>
                                            <p:strVal val="#ppt_w"/>
                                          </p:val>
                                        </p:tav>
                                      </p:tavLst>
                                    </p:anim>
                                    <p:anim calcmode="lin" valueType="num">
                                      <p:cBhvr>
                                        <p:cTn id="157" dur="500" fill="hold"/>
                                        <p:tgtEl>
                                          <p:spTgt spid="30"/>
                                        </p:tgtEl>
                                        <p:attrNameLst>
                                          <p:attrName>ppt_h</p:attrName>
                                        </p:attrNameLst>
                                      </p:cBhvr>
                                      <p:tavLst>
                                        <p:tav tm="0">
                                          <p:val>
                                            <p:fltVal val="0"/>
                                          </p:val>
                                        </p:tav>
                                        <p:tav tm="100000">
                                          <p:val>
                                            <p:strVal val="#ppt_h"/>
                                          </p:val>
                                        </p:tav>
                                      </p:tavLst>
                                    </p:anim>
                                    <p:anim calcmode="lin" valueType="num">
                                      <p:cBhvr>
                                        <p:cTn id="158" dur="500" fill="hold"/>
                                        <p:tgtEl>
                                          <p:spTgt spid="30"/>
                                        </p:tgtEl>
                                        <p:attrNameLst>
                                          <p:attrName>style.rotation</p:attrName>
                                        </p:attrNameLst>
                                      </p:cBhvr>
                                      <p:tavLst>
                                        <p:tav tm="0">
                                          <p:val>
                                            <p:fltVal val="90"/>
                                          </p:val>
                                        </p:tav>
                                        <p:tav tm="100000">
                                          <p:val>
                                            <p:fltVal val="0"/>
                                          </p:val>
                                        </p:tav>
                                      </p:tavLst>
                                    </p:anim>
                                    <p:animEffect transition="in" filter="fade">
                                      <p:cBhvr>
                                        <p:cTn id="159" dur="500"/>
                                        <p:tgtEl>
                                          <p:spTgt spid="30"/>
                                        </p:tgtEl>
                                      </p:cBhvr>
                                    </p:animEffect>
                                  </p:childTnLst>
                                </p:cTn>
                              </p:par>
                            </p:childTnLst>
                          </p:cTn>
                        </p:par>
                        <p:par>
                          <p:cTn id="160" fill="hold">
                            <p:stCondLst>
                              <p:cond delay="8784"/>
                            </p:stCondLst>
                            <p:childTnLst>
                              <p:par>
                                <p:cTn id="161" presetID="22" presetClass="entr" presetSubtype="8" fill="hold" grpId="0" nodeType="afterEffect">
                                  <p:stCondLst>
                                    <p:cond delay="0"/>
                                  </p:stCondLst>
                                  <p:childTnLst>
                                    <p:set>
                                      <p:cBhvr>
                                        <p:cTn id="162" dur="1" fill="hold">
                                          <p:stCondLst>
                                            <p:cond delay="0"/>
                                          </p:stCondLst>
                                        </p:cTn>
                                        <p:tgtEl>
                                          <p:spTgt spid="6"/>
                                        </p:tgtEl>
                                        <p:attrNameLst>
                                          <p:attrName>style.visibility</p:attrName>
                                        </p:attrNameLst>
                                      </p:cBhvr>
                                      <p:to>
                                        <p:strVal val="visible"/>
                                      </p:to>
                                    </p:set>
                                    <p:animEffect transition="in" filter="wipe(left)">
                                      <p:cBhvr>
                                        <p:cTn id="163" dur="500"/>
                                        <p:tgtEl>
                                          <p:spTgt spid="6"/>
                                        </p:tgtEl>
                                      </p:cBhvr>
                                    </p:animEffect>
                                  </p:childTnLst>
                                </p:cTn>
                              </p:par>
                            </p:childTnLst>
                          </p:cTn>
                        </p:par>
                        <p:par>
                          <p:cTn id="164" fill="hold">
                            <p:stCondLst>
                              <p:cond delay="9284"/>
                            </p:stCondLst>
                            <p:childTnLst>
                              <p:par>
                                <p:cTn id="165" presetID="16" presetClass="entr" presetSubtype="21" fill="hold" grpId="0" nodeType="afterEffect">
                                  <p:stCondLst>
                                    <p:cond delay="0"/>
                                  </p:stCondLst>
                                  <p:childTnLst>
                                    <p:set>
                                      <p:cBhvr>
                                        <p:cTn id="166" dur="1" fill="hold">
                                          <p:stCondLst>
                                            <p:cond delay="0"/>
                                          </p:stCondLst>
                                        </p:cTn>
                                        <p:tgtEl>
                                          <p:spTgt spid="7"/>
                                        </p:tgtEl>
                                        <p:attrNameLst>
                                          <p:attrName>style.visibility</p:attrName>
                                        </p:attrNameLst>
                                      </p:cBhvr>
                                      <p:to>
                                        <p:strVal val="visible"/>
                                      </p:to>
                                    </p:set>
                                    <p:animEffect transition="in" filter="barn(inVertical)">
                                      <p:cBhvr>
                                        <p:cTn id="16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animBg="1"/>
      <p:bldP spid="15" grpId="0" animBg="1"/>
      <p:bldP spid="16" grpId="0" animBg="1"/>
      <p:bldP spid="17" grpId="0" animBg="1"/>
      <p:bldP spid="18" grpId="0"/>
      <p:bldP spid="20" grpId="0" animBg="1"/>
      <p:bldP spid="21" grpId="0"/>
      <p:bldP spid="22" grpId="0" animBg="1"/>
      <p:bldP spid="23" grpId="0"/>
      <p:bldP spid="27" grpId="0" animBg="1"/>
      <p:bldP spid="28" grpId="0"/>
      <p:bldP spid="29" grpId="0" animBg="1"/>
      <p:bldP spid="30" grpId="0"/>
      <p:bldP spid="31" grpId="0" animBg="1"/>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91544" y="1268760"/>
            <a:ext cx="3888432" cy="2232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7" name="Freeform 16"/>
          <p:cNvSpPr>
            <a:spLocks noEditPoints="1"/>
          </p:cNvSpPr>
          <p:nvPr/>
        </p:nvSpPr>
        <p:spPr bwMode="auto">
          <a:xfrm>
            <a:off x="2137942" y="1369417"/>
            <a:ext cx="715302" cy="775731"/>
          </a:xfrm>
          <a:custGeom>
            <a:avLst/>
            <a:gdLst>
              <a:gd name="T0" fmla="*/ 343780 w 1053"/>
              <a:gd name="T1" fmla="*/ 783695 h 1145"/>
              <a:gd name="T2" fmla="*/ 331502 w 1053"/>
              <a:gd name="T3" fmla="*/ 823492 h 1145"/>
              <a:gd name="T4" fmla="*/ 343013 w 1053"/>
              <a:gd name="T5" fmla="*/ 842626 h 1145"/>
              <a:gd name="T6" fmla="*/ 354523 w 1053"/>
              <a:gd name="T7" fmla="*/ 847983 h 1145"/>
              <a:gd name="T8" fmla="*/ 377544 w 1053"/>
              <a:gd name="T9" fmla="*/ 870943 h 1145"/>
              <a:gd name="T10" fmla="*/ 401333 w 1053"/>
              <a:gd name="T11" fmla="*/ 876300 h 1145"/>
              <a:gd name="T12" fmla="*/ 426656 w 1053"/>
              <a:gd name="T13" fmla="*/ 872473 h 1145"/>
              <a:gd name="T14" fmla="*/ 452746 w 1053"/>
              <a:gd name="T15" fmla="*/ 848748 h 1145"/>
              <a:gd name="T16" fmla="*/ 458118 w 1053"/>
              <a:gd name="T17" fmla="*/ 847218 h 1145"/>
              <a:gd name="T18" fmla="*/ 475000 w 1053"/>
              <a:gd name="T19" fmla="*/ 831146 h 1145"/>
              <a:gd name="T20" fmla="*/ 477302 w 1053"/>
              <a:gd name="T21" fmla="*/ 795941 h 1145"/>
              <a:gd name="T22" fmla="*/ 404402 w 1053"/>
              <a:gd name="T23" fmla="*/ 183679 h 1145"/>
              <a:gd name="T24" fmla="*/ 232512 w 1053"/>
              <a:gd name="T25" fmla="*/ 539556 h 1145"/>
              <a:gd name="T26" fmla="*/ 328433 w 1053"/>
              <a:gd name="T27" fmla="*/ 715581 h 1145"/>
              <a:gd name="T28" fmla="*/ 335339 w 1053"/>
              <a:gd name="T29" fmla="*/ 762266 h 1145"/>
              <a:gd name="T30" fmla="*/ 497254 w 1053"/>
              <a:gd name="T31" fmla="*/ 737776 h 1145"/>
              <a:gd name="T32" fmla="*/ 555573 w 1053"/>
              <a:gd name="T33" fmla="*/ 565577 h 1145"/>
              <a:gd name="T34" fmla="*/ 619265 w 1053"/>
              <a:gd name="T35" fmla="*/ 407154 h 1145"/>
              <a:gd name="T36" fmla="*/ 404402 w 1053"/>
              <a:gd name="T37" fmla="*/ 183679 h 1145"/>
              <a:gd name="T38" fmla="*/ 699838 w 1053"/>
              <a:gd name="T39" fmla="*/ 534964 h 1145"/>
              <a:gd name="T40" fmla="*/ 666074 w 1053"/>
              <a:gd name="T41" fmla="*/ 593129 h 1145"/>
              <a:gd name="T42" fmla="*/ 753554 w 1053"/>
              <a:gd name="T43" fmla="*/ 604609 h 1145"/>
              <a:gd name="T44" fmla="*/ 259370 w 1053"/>
              <a:gd name="T45" fmla="*/ 153066 h 1145"/>
              <a:gd name="T46" fmla="*/ 247859 w 1053"/>
              <a:gd name="T47" fmla="*/ 66583 h 1145"/>
              <a:gd name="T48" fmla="*/ 189540 w 1053"/>
              <a:gd name="T49" fmla="*/ 99493 h 1145"/>
              <a:gd name="T50" fmla="*/ 259370 w 1053"/>
              <a:gd name="T51" fmla="*/ 153066 h 1145"/>
              <a:gd name="T52" fmla="*/ 560178 w 1053"/>
              <a:gd name="T53" fmla="*/ 66583 h 1145"/>
              <a:gd name="T54" fmla="*/ 548667 w 1053"/>
              <a:gd name="T55" fmla="*/ 153066 h 1145"/>
              <a:gd name="T56" fmla="*/ 618497 w 1053"/>
              <a:gd name="T57" fmla="*/ 99493 h 1145"/>
              <a:gd name="T58" fmla="*/ 774273 w 1053"/>
              <a:gd name="T59" fmla="*/ 369653 h 1145"/>
              <a:gd name="T60" fmla="*/ 692932 w 1053"/>
              <a:gd name="T61" fmla="*/ 402562 h 1145"/>
              <a:gd name="T62" fmla="*/ 774273 w 1053"/>
              <a:gd name="T63" fmla="*/ 436237 h 1145"/>
              <a:gd name="T64" fmla="*/ 774273 w 1053"/>
              <a:gd name="T65" fmla="*/ 369653 h 1145"/>
              <a:gd name="T66" fmla="*/ 437399 w 1053"/>
              <a:gd name="T67" fmla="*/ 81125 h 1145"/>
              <a:gd name="T68" fmla="*/ 403635 w 1053"/>
              <a:gd name="T69" fmla="*/ 0 h 1145"/>
              <a:gd name="T70" fmla="*/ 370638 w 1053"/>
              <a:gd name="T71" fmla="*/ 81125 h 1145"/>
              <a:gd name="T72" fmla="*/ 141195 w 1053"/>
              <a:gd name="T73" fmla="*/ 212761 h 1145"/>
              <a:gd name="T74" fmla="*/ 53716 w 1053"/>
              <a:gd name="T75" fmla="*/ 201281 h 1145"/>
              <a:gd name="T76" fmla="*/ 107431 w 1053"/>
              <a:gd name="T77" fmla="*/ 270926 h 1145"/>
              <a:gd name="T78" fmla="*/ 141195 w 1053"/>
              <a:gd name="T79" fmla="*/ 212761 h 1145"/>
              <a:gd name="T80" fmla="*/ 741276 w 1053"/>
              <a:gd name="T81" fmla="*/ 247201 h 1145"/>
              <a:gd name="T82" fmla="*/ 708279 w 1053"/>
              <a:gd name="T83" fmla="*/ 189036 h 1145"/>
              <a:gd name="T84" fmla="*/ 653796 w 1053"/>
              <a:gd name="T85" fmla="*/ 258681 h 1145"/>
              <a:gd name="T86" fmla="*/ 107431 w 1053"/>
              <a:gd name="T87" fmla="*/ 534964 h 1145"/>
              <a:gd name="T88" fmla="*/ 53716 w 1053"/>
              <a:gd name="T89" fmla="*/ 604609 h 1145"/>
              <a:gd name="T90" fmla="*/ 141195 w 1053"/>
              <a:gd name="T91" fmla="*/ 593129 h 1145"/>
              <a:gd name="T92" fmla="*/ 107431 w 1053"/>
              <a:gd name="T93" fmla="*/ 534964 h 1145"/>
              <a:gd name="T94" fmla="*/ 81341 w 1053"/>
              <a:gd name="T95" fmla="*/ 369653 h 1145"/>
              <a:gd name="T96" fmla="*/ 0 w 1053"/>
              <a:gd name="T97" fmla="*/ 402562 h 1145"/>
              <a:gd name="T98" fmla="*/ 81341 w 1053"/>
              <a:gd name="T99" fmla="*/ 436237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chemeClr val="accent6"/>
          </a:solidFill>
          <a:ln>
            <a:noFill/>
          </a:ln>
        </p:spPr>
        <p:txBody>
          <a:bodyPr/>
          <a:lstStyle/>
          <a:p>
            <a:endParaRPr lang="zh-CN" altLang="en-US"/>
          </a:p>
        </p:txBody>
      </p:sp>
      <p:sp>
        <p:nvSpPr>
          <p:cNvPr id="8" name="矩形 7"/>
          <p:cNvSpPr/>
          <p:nvPr/>
        </p:nvSpPr>
        <p:spPr>
          <a:xfrm>
            <a:off x="5944345" y="1268760"/>
            <a:ext cx="3888432" cy="22322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9" name="Freeform 23"/>
          <p:cNvSpPr>
            <a:spLocks noEditPoints="1"/>
          </p:cNvSpPr>
          <p:nvPr/>
        </p:nvSpPr>
        <p:spPr bwMode="auto">
          <a:xfrm>
            <a:off x="8849450" y="1390364"/>
            <a:ext cx="915988" cy="762000"/>
          </a:xfrm>
          <a:custGeom>
            <a:avLst/>
            <a:gdLst>
              <a:gd name="T0" fmla="*/ 222870 w 1196"/>
              <a:gd name="T1" fmla="*/ 543519 h 994"/>
              <a:gd name="T2" fmla="*/ 176151 w 1196"/>
              <a:gd name="T3" fmla="*/ 648543 h 994"/>
              <a:gd name="T4" fmla="*/ 0 w 1196"/>
              <a:gd name="T5" fmla="*/ 628612 h 994"/>
              <a:gd name="T6" fmla="*/ 0 w 1196"/>
              <a:gd name="T7" fmla="*/ 631678 h 994"/>
              <a:gd name="T8" fmla="*/ 244314 w 1196"/>
              <a:gd name="T9" fmla="*/ 670008 h 994"/>
              <a:gd name="T10" fmla="*/ 199128 w 1196"/>
              <a:gd name="T11" fmla="*/ 533553 h 994"/>
              <a:gd name="T12" fmla="*/ 223636 w 1196"/>
              <a:gd name="T13" fmla="*/ 528954 h 994"/>
              <a:gd name="T14" fmla="*/ 232826 w 1196"/>
              <a:gd name="T15" fmla="*/ 501356 h 994"/>
              <a:gd name="T16" fmla="*/ 219040 w 1196"/>
              <a:gd name="T17" fmla="*/ 490624 h 994"/>
              <a:gd name="T18" fmla="*/ 191469 w 1196"/>
              <a:gd name="T19" fmla="*/ 492924 h 994"/>
              <a:gd name="T20" fmla="*/ 181512 w 1196"/>
              <a:gd name="T21" fmla="*/ 511322 h 994"/>
              <a:gd name="T22" fmla="*/ 199128 w 1196"/>
              <a:gd name="T23" fmla="*/ 533553 h 994"/>
              <a:gd name="T24" fmla="*/ 793447 w 1196"/>
              <a:gd name="T25" fmla="*/ 477592 h 994"/>
              <a:gd name="T26" fmla="*/ 722221 w 1196"/>
              <a:gd name="T27" fmla="*/ 543519 h 994"/>
              <a:gd name="T28" fmla="*/ 676268 w 1196"/>
              <a:gd name="T29" fmla="*/ 648543 h 994"/>
              <a:gd name="T30" fmla="*/ 626486 w 1196"/>
              <a:gd name="T31" fmla="*/ 496757 h 994"/>
              <a:gd name="T32" fmla="*/ 640272 w 1196"/>
              <a:gd name="T33" fmla="*/ 629378 h 994"/>
              <a:gd name="T34" fmla="*/ 707669 w 1196"/>
              <a:gd name="T35" fmla="*/ 670008 h 994"/>
              <a:gd name="T36" fmla="*/ 915987 w 1196"/>
              <a:gd name="T37" fmla="*/ 630145 h 994"/>
              <a:gd name="T38" fmla="*/ 275715 w 1196"/>
              <a:gd name="T39" fmla="*/ 535087 h 994"/>
              <a:gd name="T40" fmla="*/ 293330 w 1196"/>
              <a:gd name="T41" fmla="*/ 477592 h 994"/>
              <a:gd name="T42" fmla="*/ 208318 w 1196"/>
              <a:gd name="T43" fmla="*/ 192416 h 994"/>
              <a:gd name="T44" fmla="*/ 208318 w 1196"/>
              <a:gd name="T45" fmla="*/ 449227 h 994"/>
              <a:gd name="T46" fmla="*/ 208318 w 1196"/>
              <a:gd name="T47" fmla="*/ 192416 h 994"/>
              <a:gd name="T48" fmla="*/ 499351 w 1196"/>
              <a:gd name="T49" fmla="*/ 625545 h 994"/>
              <a:gd name="T50" fmla="*/ 541474 w 1196"/>
              <a:gd name="T51" fmla="*/ 625545 h 994"/>
              <a:gd name="T52" fmla="*/ 437315 w 1196"/>
              <a:gd name="T53" fmla="*/ 647010 h 994"/>
              <a:gd name="T54" fmla="*/ 437315 w 1196"/>
              <a:gd name="T55" fmla="*/ 604847 h 994"/>
              <a:gd name="T56" fmla="*/ 437315 w 1196"/>
              <a:gd name="T57" fmla="*/ 647010 h 994"/>
              <a:gd name="T58" fmla="*/ 332390 w 1196"/>
              <a:gd name="T59" fmla="*/ 625545 h 994"/>
              <a:gd name="T60" fmla="*/ 375279 w 1196"/>
              <a:gd name="T61" fmla="*/ 625545 h 994"/>
              <a:gd name="T62" fmla="*/ 599680 w 1196"/>
              <a:gd name="T63" fmla="*/ 483724 h 994"/>
              <a:gd name="T64" fmla="*/ 585895 w 1196"/>
              <a:gd name="T65" fmla="*/ 462260 h 994"/>
              <a:gd name="T66" fmla="*/ 510839 w 1196"/>
              <a:gd name="T67" fmla="*/ 509022 h 994"/>
              <a:gd name="T68" fmla="*/ 268822 w 1196"/>
              <a:gd name="T69" fmla="*/ 629378 h 994"/>
              <a:gd name="T70" fmla="*/ 610403 w 1196"/>
              <a:gd name="T71" fmla="*/ 629378 h 994"/>
              <a:gd name="T72" fmla="*/ 599680 w 1196"/>
              <a:gd name="T73" fmla="*/ 483724 h 994"/>
              <a:gd name="T74" fmla="*/ 425061 w 1196"/>
              <a:gd name="T75" fmla="*/ 136455 h 994"/>
              <a:gd name="T76" fmla="*/ 382172 w 1196"/>
              <a:gd name="T77" fmla="*/ 136455 h 994"/>
              <a:gd name="T78" fmla="*/ 487097 w 1196"/>
              <a:gd name="T79" fmla="*/ 114990 h 994"/>
              <a:gd name="T80" fmla="*/ 487097 w 1196"/>
              <a:gd name="T81" fmla="*/ 157920 h 994"/>
              <a:gd name="T82" fmla="*/ 487097 w 1196"/>
              <a:gd name="T83" fmla="*/ 114990 h 994"/>
              <a:gd name="T84" fmla="*/ 591256 w 1196"/>
              <a:gd name="T85" fmla="*/ 136455 h 994"/>
              <a:gd name="T86" fmla="*/ 549133 w 1196"/>
              <a:gd name="T87" fmla="*/ 136455 h 994"/>
              <a:gd name="T88" fmla="*/ 324731 w 1196"/>
              <a:gd name="T89" fmla="*/ 278276 h 994"/>
              <a:gd name="T90" fmla="*/ 337751 w 1196"/>
              <a:gd name="T91" fmla="*/ 299740 h 994"/>
              <a:gd name="T92" fmla="*/ 412807 w 1196"/>
              <a:gd name="T93" fmla="*/ 253744 h 994"/>
              <a:gd name="T94" fmla="*/ 655589 w 1196"/>
              <a:gd name="T95" fmla="*/ 132622 h 994"/>
              <a:gd name="T96" fmla="*/ 314009 w 1196"/>
              <a:gd name="T97" fmla="*/ 132622 h 994"/>
              <a:gd name="T98" fmla="*/ 324731 w 1196"/>
              <a:gd name="T99" fmla="*/ 278276 h 994"/>
              <a:gd name="T100" fmla="*/ 696181 w 1196"/>
              <a:gd name="T101" fmla="*/ 490624 h 994"/>
              <a:gd name="T102" fmla="*/ 682395 w 1196"/>
              <a:gd name="T103" fmla="*/ 501356 h 994"/>
              <a:gd name="T104" fmla="*/ 691586 w 1196"/>
              <a:gd name="T105" fmla="*/ 528954 h 994"/>
              <a:gd name="T106" fmla="*/ 716094 w 1196"/>
              <a:gd name="T107" fmla="*/ 533553 h 994"/>
              <a:gd name="T108" fmla="*/ 733709 w 1196"/>
              <a:gd name="T109" fmla="*/ 511322 h 994"/>
              <a:gd name="T110" fmla="*/ 724518 w 1196"/>
              <a:gd name="T111" fmla="*/ 492924 h 994"/>
              <a:gd name="T112" fmla="*/ 614998 w 1196"/>
              <a:gd name="T113" fmla="*/ 312006 h 994"/>
              <a:gd name="T114" fmla="*/ 800340 w 1196"/>
              <a:gd name="T115" fmla="*/ 312006 h 994"/>
              <a:gd name="T116" fmla="*/ 614998 w 1196"/>
              <a:gd name="T117" fmla="*/ 312006 h 9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p:spPr>
        <p:txBody>
          <a:bodyPr/>
          <a:lstStyle/>
          <a:p>
            <a:endParaRPr lang="zh-CN" altLang="en-US"/>
          </a:p>
        </p:txBody>
      </p:sp>
      <p:sp>
        <p:nvSpPr>
          <p:cNvPr id="10" name="矩形 9"/>
          <p:cNvSpPr/>
          <p:nvPr/>
        </p:nvSpPr>
        <p:spPr>
          <a:xfrm>
            <a:off x="1991544" y="3583023"/>
            <a:ext cx="3888432" cy="22322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1" name="Freeform 30"/>
          <p:cNvSpPr>
            <a:spLocks noEditPoints="1"/>
          </p:cNvSpPr>
          <p:nvPr/>
        </p:nvSpPr>
        <p:spPr bwMode="auto">
          <a:xfrm>
            <a:off x="2148289" y="4887310"/>
            <a:ext cx="805747" cy="809152"/>
          </a:xfrm>
          <a:custGeom>
            <a:avLst/>
            <a:gdLst>
              <a:gd name="T0" fmla="*/ 1057351 w 1470"/>
              <a:gd name="T1" fmla="*/ 499317 h 1478"/>
              <a:gd name="T2" fmla="*/ 1094921 w 1470"/>
              <a:gd name="T3" fmla="*/ 478640 h 1478"/>
              <a:gd name="T4" fmla="*/ 1093388 w 1470"/>
              <a:gd name="T5" fmla="*/ 422735 h 1478"/>
              <a:gd name="T6" fmla="*/ 1042016 w 1470"/>
              <a:gd name="T7" fmla="*/ 426564 h 1478"/>
              <a:gd name="T8" fmla="*/ 1018246 w 1470"/>
              <a:gd name="T9" fmla="*/ 395165 h 1478"/>
              <a:gd name="T10" fmla="*/ 969174 w 1470"/>
              <a:gd name="T11" fmla="*/ 422735 h 1478"/>
              <a:gd name="T12" fmla="*/ 945405 w 1470"/>
              <a:gd name="T13" fmla="*/ 447241 h 1478"/>
              <a:gd name="T14" fmla="*/ 919335 w 1470"/>
              <a:gd name="T15" fmla="*/ 496254 h 1478"/>
              <a:gd name="T16" fmla="*/ 950772 w 1470"/>
              <a:gd name="T17" fmla="*/ 519229 h 1478"/>
              <a:gd name="T18" fmla="*/ 953072 w 1470"/>
              <a:gd name="T19" fmla="*/ 575900 h 1478"/>
              <a:gd name="T20" fmla="*/ 1003678 w 1470"/>
              <a:gd name="T21" fmla="*/ 571305 h 1478"/>
              <a:gd name="T22" fmla="*/ 1027447 w 1470"/>
              <a:gd name="T23" fmla="*/ 602704 h 1478"/>
              <a:gd name="T24" fmla="*/ 1076519 w 1470"/>
              <a:gd name="T25" fmla="*/ 575134 h 1478"/>
              <a:gd name="T26" fmla="*/ 1100289 w 1470"/>
              <a:gd name="T27" fmla="*/ 551393 h 1478"/>
              <a:gd name="T28" fmla="*/ 1127125 w 1470"/>
              <a:gd name="T29" fmla="*/ 501615 h 1478"/>
              <a:gd name="T30" fmla="*/ 728414 w 1470"/>
              <a:gd name="T31" fmla="*/ 560583 h 1478"/>
              <a:gd name="T32" fmla="*/ 711546 w 1470"/>
              <a:gd name="T33" fmla="*/ 474045 h 1478"/>
              <a:gd name="T34" fmla="*/ 810457 w 1470"/>
              <a:gd name="T35" fmla="*/ 530716 h 1478"/>
              <a:gd name="T36" fmla="*/ 838826 w 1470"/>
              <a:gd name="T37" fmla="*/ 467153 h 1478"/>
              <a:gd name="T38" fmla="*/ 789754 w 1470"/>
              <a:gd name="T39" fmla="*/ 457963 h 1478"/>
              <a:gd name="T40" fmla="*/ 755250 w 1470"/>
              <a:gd name="T41" fmla="*/ 389039 h 1478"/>
              <a:gd name="T42" fmla="*/ 711546 w 1470"/>
              <a:gd name="T43" fmla="*/ 419672 h 1478"/>
              <a:gd name="T44" fmla="*/ 667074 w 1470"/>
              <a:gd name="T45" fmla="*/ 389039 h 1478"/>
              <a:gd name="T46" fmla="*/ 650205 w 1470"/>
              <a:gd name="T47" fmla="*/ 441115 h 1478"/>
              <a:gd name="T48" fmla="*/ 588099 w 1470"/>
              <a:gd name="T49" fmla="*/ 458729 h 1478"/>
              <a:gd name="T50" fmla="*/ 613401 w 1470"/>
              <a:gd name="T51" fmla="*/ 532248 h 1478"/>
              <a:gd name="T52" fmla="*/ 588865 w 1470"/>
              <a:gd name="T53" fmla="*/ 580495 h 1478"/>
              <a:gd name="T54" fmla="*/ 651739 w 1470"/>
              <a:gd name="T55" fmla="*/ 598109 h 1478"/>
              <a:gd name="T56" fmla="*/ 672441 w 1470"/>
              <a:gd name="T57" fmla="*/ 650185 h 1478"/>
              <a:gd name="T58" fmla="*/ 724580 w 1470"/>
              <a:gd name="T59" fmla="*/ 617254 h 1478"/>
              <a:gd name="T60" fmla="*/ 763685 w 1470"/>
              <a:gd name="T61" fmla="*/ 646356 h 1478"/>
              <a:gd name="T62" fmla="*/ 790521 w 1470"/>
              <a:gd name="T63" fmla="*/ 578963 h 1478"/>
              <a:gd name="T64" fmla="*/ 841893 w 1470"/>
              <a:gd name="T65" fmla="*/ 562115 h 1478"/>
              <a:gd name="T66" fmla="*/ 356540 w 1470"/>
              <a:gd name="T67" fmla="*/ 310159 h 1478"/>
              <a:gd name="T68" fmla="*/ 770585 w 1470"/>
              <a:gd name="T69" fmla="*/ 207538 h 1478"/>
              <a:gd name="T70" fmla="*/ 963807 w 1470"/>
              <a:gd name="T71" fmla="*/ 370659 h 1478"/>
              <a:gd name="T72" fmla="*/ 969941 w 1470"/>
              <a:gd name="T73" fmla="*/ 281057 h 1478"/>
              <a:gd name="T74" fmla="*/ 1047383 w 1470"/>
              <a:gd name="T75" fmla="*/ 207538 h 1478"/>
              <a:gd name="T76" fmla="*/ 968407 w 1470"/>
              <a:gd name="T77" fmla="*/ 131722 h 1478"/>
              <a:gd name="T78" fmla="*/ 961507 w 1470"/>
              <a:gd name="T79" fmla="*/ 42886 h 1478"/>
              <a:gd name="T80" fmla="*/ 869496 w 1470"/>
              <a:gd name="T81" fmla="*/ 13019 h 1478"/>
              <a:gd name="T82" fmla="*/ 805089 w 1470"/>
              <a:gd name="T83" fmla="*/ 13019 h 1478"/>
              <a:gd name="T84" fmla="*/ 714613 w 1470"/>
              <a:gd name="T85" fmla="*/ 45184 h 1478"/>
              <a:gd name="T86" fmla="*/ 708479 w 1470"/>
              <a:gd name="T87" fmla="*/ 134785 h 1478"/>
              <a:gd name="T88" fmla="*/ 631037 w 1470"/>
              <a:gd name="T89" fmla="*/ 207538 h 1478"/>
              <a:gd name="T90" fmla="*/ 709245 w 1470"/>
              <a:gd name="T91" fmla="*/ 283355 h 1478"/>
              <a:gd name="T92" fmla="*/ 716913 w 1470"/>
              <a:gd name="T93" fmla="*/ 372956 h 1478"/>
              <a:gd name="T94" fmla="*/ 808156 w 1470"/>
              <a:gd name="T95" fmla="*/ 402823 h 1478"/>
              <a:gd name="T96" fmla="*/ 873330 w 1470"/>
              <a:gd name="T97" fmla="*/ 402823 h 1478"/>
              <a:gd name="T98" fmla="*/ 963807 w 1470"/>
              <a:gd name="T99" fmla="*/ 370659 h 1478"/>
              <a:gd name="T100" fmla="*/ 331237 w 1470"/>
              <a:gd name="T101" fmla="*/ 909799 h 1478"/>
              <a:gd name="T102" fmla="*/ 0 w 1470"/>
              <a:gd name="T103" fmla="*/ 1058369 h 1478"/>
              <a:gd name="T104" fmla="*/ 712312 w 1470"/>
              <a:gd name="T105" fmla="*/ 1058369 h 1478"/>
              <a:gd name="T106" fmla="*/ 337371 w 1470"/>
              <a:gd name="T107" fmla="*/ 819432 h 1478"/>
              <a:gd name="T108" fmla="*/ 328936 w 1470"/>
              <a:gd name="T109" fmla="*/ 885293 h 1478"/>
              <a:gd name="T110" fmla="*/ 401011 w 1470"/>
              <a:gd name="T111" fmla="*/ 855426 h 14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p:spPr>
        <p:txBody>
          <a:bodyPr/>
          <a:lstStyle/>
          <a:p>
            <a:endParaRPr lang="zh-CN" altLang="en-US"/>
          </a:p>
        </p:txBody>
      </p:sp>
      <p:sp>
        <p:nvSpPr>
          <p:cNvPr id="12" name="矩形 11"/>
          <p:cNvSpPr/>
          <p:nvPr/>
        </p:nvSpPr>
        <p:spPr>
          <a:xfrm>
            <a:off x="5944345" y="3583023"/>
            <a:ext cx="3888432" cy="2232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3" name="Freeform 34"/>
          <p:cNvSpPr>
            <a:spLocks noEditPoints="1"/>
          </p:cNvSpPr>
          <p:nvPr/>
        </p:nvSpPr>
        <p:spPr bwMode="auto">
          <a:xfrm>
            <a:off x="8824719" y="4894115"/>
            <a:ext cx="866775" cy="822325"/>
          </a:xfrm>
          <a:custGeom>
            <a:avLst/>
            <a:gdLst>
              <a:gd name="T0" fmla="*/ 820792 w 1131"/>
              <a:gd name="T1" fmla="*/ 146378 h 1073"/>
              <a:gd name="T2" fmla="*/ 629197 w 1131"/>
              <a:gd name="T3" fmla="*/ 178566 h 1073"/>
              <a:gd name="T4" fmla="*/ 626898 w 1131"/>
              <a:gd name="T5" fmla="*/ 232979 h 1073"/>
              <a:gd name="T6" fmla="*/ 702003 w 1131"/>
              <a:gd name="T7" fmla="*/ 250606 h 1073"/>
              <a:gd name="T8" fmla="*/ 715798 w 1131"/>
              <a:gd name="T9" fmla="*/ 249073 h 1073"/>
              <a:gd name="T10" fmla="*/ 861410 w 1131"/>
              <a:gd name="T11" fmla="*/ 166304 h 1073"/>
              <a:gd name="T12" fmla="*/ 200791 w 1131"/>
              <a:gd name="T13" fmla="*/ 241409 h 1073"/>
              <a:gd name="T14" fmla="*/ 162472 w 1131"/>
              <a:gd name="T15" fmla="*/ 189296 h 1073"/>
              <a:gd name="T16" fmla="*/ 175501 w 1131"/>
              <a:gd name="T17" fmla="*/ 199259 h 1073"/>
              <a:gd name="T18" fmla="*/ 209222 w 1131"/>
              <a:gd name="T19" fmla="*/ 216119 h 1073"/>
              <a:gd name="T20" fmla="*/ 213053 w 1131"/>
              <a:gd name="T21" fmla="*/ 223016 h 1073"/>
              <a:gd name="T22" fmla="*/ 136416 w 1131"/>
              <a:gd name="T23" fmla="*/ 301953 h 1073"/>
              <a:gd name="T24" fmla="*/ 127219 w 1131"/>
              <a:gd name="T25" fmla="*/ 246774 h 1073"/>
              <a:gd name="T26" fmla="*/ 136416 w 1131"/>
              <a:gd name="T27" fmla="*/ 301953 h 1073"/>
              <a:gd name="T28" fmla="*/ 475922 w 1131"/>
              <a:gd name="T29" fmla="*/ 388554 h 1073"/>
              <a:gd name="T30" fmla="*/ 469791 w 1131"/>
              <a:gd name="T31" fmla="*/ 386255 h 1073"/>
              <a:gd name="T32" fmla="*/ 442201 w 1131"/>
              <a:gd name="T33" fmla="*/ 357899 h 1073"/>
              <a:gd name="T34" fmla="*/ 497380 w 1131"/>
              <a:gd name="T35" fmla="*/ 357133 h 1073"/>
              <a:gd name="T36" fmla="*/ 571719 w 1131"/>
              <a:gd name="T37" fmla="*/ 210754 h 1073"/>
              <a:gd name="T38" fmla="*/ 531101 w 1131"/>
              <a:gd name="T39" fmla="*/ 147911 h 1073"/>
              <a:gd name="T40" fmla="*/ 355600 w 1131"/>
              <a:gd name="T41" fmla="*/ 84302 h 1073"/>
              <a:gd name="T42" fmla="*/ 190062 w 1131"/>
              <a:gd name="T43" fmla="*/ 155575 h 1073"/>
              <a:gd name="T44" fmla="*/ 141014 w 1131"/>
              <a:gd name="T45" fmla="*/ 170903 h 1073"/>
              <a:gd name="T46" fmla="*/ 118022 w 1131"/>
              <a:gd name="T47" fmla="*/ 171669 h 1073"/>
              <a:gd name="T48" fmla="*/ 75872 w 1131"/>
              <a:gd name="T49" fmla="*/ 167837 h 1073"/>
              <a:gd name="T50" fmla="*/ 12262 w 1131"/>
              <a:gd name="T51" fmla="*/ 282028 h 1073"/>
              <a:gd name="T52" fmla="*/ 136416 w 1131"/>
              <a:gd name="T53" fmla="*/ 387788 h 1073"/>
              <a:gd name="T54" fmla="*/ 177800 w 1131"/>
              <a:gd name="T55" fmla="*/ 390853 h 1073"/>
              <a:gd name="T56" fmla="*/ 242176 w 1131"/>
              <a:gd name="T57" fmla="*/ 276663 h 1073"/>
              <a:gd name="T58" fmla="*/ 222250 w 1131"/>
              <a:gd name="T59" fmla="*/ 259803 h 1073"/>
              <a:gd name="T60" fmla="*/ 240643 w 1131"/>
              <a:gd name="T61" fmla="*/ 221484 h 1073"/>
              <a:gd name="T62" fmla="*/ 347936 w 1131"/>
              <a:gd name="T63" fmla="*/ 149444 h 1073"/>
              <a:gd name="T64" fmla="*/ 347936 w 1131"/>
              <a:gd name="T65" fmla="*/ 362497 h 1073"/>
              <a:gd name="T66" fmla="*/ 367096 w 1131"/>
              <a:gd name="T67" fmla="*/ 437603 h 1073"/>
              <a:gd name="T68" fmla="*/ 439902 w 1131"/>
              <a:gd name="T69" fmla="*/ 647591 h 1073"/>
              <a:gd name="T70" fmla="*/ 473622 w 1131"/>
              <a:gd name="T71" fmla="*/ 713499 h 1073"/>
              <a:gd name="T72" fmla="*/ 645291 w 1131"/>
              <a:gd name="T73" fmla="*/ 505044 h 1073"/>
              <a:gd name="T74" fmla="*/ 625366 w 1131"/>
              <a:gd name="T75" fmla="*/ 442201 h 1073"/>
              <a:gd name="T76" fmla="*/ 262868 w 1131"/>
              <a:gd name="T77" fmla="*/ 580916 h 1073"/>
              <a:gd name="T78" fmla="*/ 81236 w 1131"/>
              <a:gd name="T79" fmla="*/ 809297 h 1073"/>
              <a:gd name="T80" fmla="*/ 140247 w 1131"/>
              <a:gd name="T81" fmla="*/ 810829 h 1073"/>
              <a:gd name="T82" fmla="*/ 335674 w 1131"/>
              <a:gd name="T83" fmla="*/ 620001 h 1073"/>
              <a:gd name="T84" fmla="*/ 355600 w 1131"/>
              <a:gd name="T85" fmla="*/ 470557 h 1073"/>
              <a:gd name="T86" fmla="*/ 567887 w 1131"/>
              <a:gd name="T87" fmla="*/ 149444 h 1073"/>
              <a:gd name="T88" fmla="*/ 636095 w 1131"/>
              <a:gd name="T89" fmla="*/ 18393 h 1073"/>
              <a:gd name="T90" fmla="*/ 567887 w 1131"/>
              <a:gd name="T91" fmla="*/ 149444 h 107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chemeClr val="accent6"/>
          </a:solidFill>
          <a:ln>
            <a:noFill/>
          </a:ln>
        </p:spPr>
        <p:txBody>
          <a:bodyPr/>
          <a:lstStyle/>
          <a:p>
            <a:endParaRPr lang="zh-CN" altLang="en-US"/>
          </a:p>
        </p:txBody>
      </p:sp>
      <p:grpSp>
        <p:nvGrpSpPr>
          <p:cNvPr id="14" name="组合 13"/>
          <p:cNvGrpSpPr/>
          <p:nvPr/>
        </p:nvGrpSpPr>
        <p:grpSpPr>
          <a:xfrm>
            <a:off x="3527601" y="2051795"/>
            <a:ext cx="2514497" cy="1355672"/>
            <a:chOff x="6166293" y="3789040"/>
            <a:chExt cx="2514497" cy="1355672"/>
          </a:xfrm>
        </p:grpSpPr>
        <p:sp>
          <p:nvSpPr>
            <p:cNvPr id="15"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16"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17"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18"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grpSp>
        <p:nvGrpSpPr>
          <p:cNvPr id="20" name="组合 19"/>
          <p:cNvGrpSpPr/>
          <p:nvPr/>
        </p:nvGrpSpPr>
        <p:grpSpPr>
          <a:xfrm>
            <a:off x="3566667" y="3711406"/>
            <a:ext cx="2514497" cy="1355672"/>
            <a:chOff x="6166293" y="3789040"/>
            <a:chExt cx="2514497" cy="1355672"/>
          </a:xfrm>
        </p:grpSpPr>
        <p:sp>
          <p:nvSpPr>
            <p:cNvPr id="21"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22"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23"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27"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grpSp>
        <p:nvGrpSpPr>
          <p:cNvPr id="28" name="组合 27"/>
          <p:cNvGrpSpPr/>
          <p:nvPr/>
        </p:nvGrpSpPr>
        <p:grpSpPr>
          <a:xfrm>
            <a:off x="6029775" y="2073328"/>
            <a:ext cx="2514497" cy="1355672"/>
            <a:chOff x="6166293" y="3789040"/>
            <a:chExt cx="2514497" cy="1355672"/>
          </a:xfrm>
        </p:grpSpPr>
        <p:sp>
          <p:nvSpPr>
            <p:cNvPr id="29"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30"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31"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32"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grpSp>
        <p:nvGrpSpPr>
          <p:cNvPr id="33" name="组合 32"/>
          <p:cNvGrpSpPr/>
          <p:nvPr/>
        </p:nvGrpSpPr>
        <p:grpSpPr>
          <a:xfrm>
            <a:off x="6023992" y="3681236"/>
            <a:ext cx="2514497" cy="1355672"/>
            <a:chOff x="6166293" y="3789040"/>
            <a:chExt cx="2514497" cy="1355672"/>
          </a:xfrm>
        </p:grpSpPr>
        <p:sp>
          <p:nvSpPr>
            <p:cNvPr id="34" name="文本框 54"/>
            <p:cNvSpPr txBox="1"/>
            <p:nvPr/>
          </p:nvSpPr>
          <p:spPr>
            <a:xfrm>
              <a:off x="6166293" y="378904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35" name="文本框 55"/>
            <p:cNvSpPr txBox="1"/>
            <p:nvPr/>
          </p:nvSpPr>
          <p:spPr>
            <a:xfrm>
              <a:off x="6166293" y="410973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36" name="文本框 56"/>
            <p:cNvSpPr txBox="1"/>
            <p:nvPr/>
          </p:nvSpPr>
          <p:spPr>
            <a:xfrm>
              <a:off x="6166293" y="4458884"/>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sp>
          <p:nvSpPr>
            <p:cNvPr id="37" name="文本框 57"/>
            <p:cNvSpPr txBox="1"/>
            <p:nvPr/>
          </p:nvSpPr>
          <p:spPr>
            <a:xfrm>
              <a:off x="6166293" y="4775380"/>
              <a:ext cx="2514497" cy="369332"/>
            </a:xfrm>
            <a:prstGeom prst="rect">
              <a:avLst/>
            </a:prstGeom>
            <a:noFill/>
          </p:spPr>
          <p:txBody>
            <a:bodyPr wrap="square" rtlCol="0">
              <a:spAutoFit/>
            </a:bodyPr>
            <a:lstStyle/>
            <a:p>
              <a:r>
                <a:rPr lang="zh-CN" altLang="en-US" dirty="0">
                  <a:solidFill>
                    <a:srgbClr val="F8F8F8"/>
                  </a:solidFill>
                  <a:latin typeface="+mn-ea"/>
                  <a:ea typeface="+mn-ea"/>
                </a:rPr>
                <a:t>请</a:t>
              </a:r>
              <a:r>
                <a:rPr lang="zh-CN" altLang="en-US" dirty="0" smtClean="0">
                  <a:solidFill>
                    <a:srgbClr val="F8F8F8"/>
                  </a:solidFill>
                  <a:latin typeface="+mn-ea"/>
                  <a:ea typeface="+mn-ea"/>
                </a:rPr>
                <a:t>输入您想要的文字</a:t>
              </a:r>
              <a:endParaRPr lang="zh-CN" altLang="en-US" dirty="0">
                <a:solidFill>
                  <a:srgbClr val="F8F8F8"/>
                </a:solidFill>
                <a:latin typeface="+mn-ea"/>
                <a:ea typeface="+mn-ea"/>
              </a:endParaRPr>
            </a:p>
          </p:txBody>
        </p:sp>
      </p:grpSp>
      <p:sp>
        <p:nvSpPr>
          <p:cNvPr id="38" name="TextBox 37"/>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39" name="直接连接符 38"/>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40" name="组合 39"/>
          <p:cNvGrpSpPr/>
          <p:nvPr/>
        </p:nvGrpSpPr>
        <p:grpSpPr>
          <a:xfrm>
            <a:off x="153943" y="233850"/>
            <a:ext cx="1074018" cy="536250"/>
            <a:chOff x="4662492" y="2938459"/>
            <a:chExt cx="1119183" cy="558799"/>
          </a:xfrm>
        </p:grpSpPr>
        <p:sp>
          <p:nvSpPr>
            <p:cNvPr id="41"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extLst>
      <p:ext uri="{BB962C8B-B14F-4D97-AF65-F5344CB8AC3E}">
        <p14:creationId xmlns:p14="http://schemas.microsoft.com/office/powerpoint/2010/main" xmlns="" val="2044705337"/>
      </p:ext>
    </p:extLst>
  </p:cSld>
  <p:clrMapOvr>
    <a:masterClrMapping/>
  </p:clrMapOvr>
  <mc:AlternateContent xmlns:mc="http://schemas.openxmlformats.org/markup-compatibility/2006">
    <mc:Choice xmlns:p14="http://schemas.microsoft.com/office/powerpoint/2010/main" xmlns="" Requires="p14">
      <p:transition spd="slow" advTm="4804">
        <p14:prism isContent="1" isInverted="1"/>
      </p:transition>
    </mc:Choice>
    <mc:Fallback>
      <p:transition spd="slow" advTm="48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300"/>
                                        <p:tgtEl>
                                          <p:spTgt spid="4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8"/>
                                        </p:tgtEl>
                                        <p:attrNameLst>
                                          <p:attrName>style.visibility</p:attrName>
                                        </p:attrNameLst>
                                      </p:cBhvr>
                                      <p:to>
                                        <p:strVal val="visible"/>
                                      </p:to>
                                    </p:set>
                                    <p:anim calcmode="lin" valueType="num">
                                      <p:cBhvr>
                                        <p:cTn id="15"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38"/>
                                        </p:tgtEl>
                                        <p:attrNameLst>
                                          <p:attrName>ppt_y</p:attrName>
                                        </p:attrNameLst>
                                      </p:cBhvr>
                                      <p:tavLst>
                                        <p:tav tm="0">
                                          <p:val>
                                            <p:strVal val="#ppt_y"/>
                                          </p:val>
                                        </p:tav>
                                        <p:tav tm="100000">
                                          <p:val>
                                            <p:strVal val="#ppt_y"/>
                                          </p:val>
                                        </p:tav>
                                      </p:tavLst>
                                    </p:anim>
                                    <p:anim calcmode="lin" valueType="num">
                                      <p:cBhvr>
                                        <p:cTn id="17"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38"/>
                                        </p:tgtEl>
                                      </p:cBhvr>
                                    </p:animEffect>
                                  </p:childTnLst>
                                </p:cTn>
                              </p:par>
                            </p:childTnLst>
                          </p:cTn>
                        </p:par>
                        <p:par>
                          <p:cTn id="20" fill="hold">
                            <p:stCondLst>
                              <p:cond delay="1080"/>
                            </p:stCondLst>
                            <p:childTnLst>
                              <p:par>
                                <p:cTn id="21" presetID="2" presetClass="entr" presetSubtype="9"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par>
                          <p:cTn id="37" fill="hold">
                            <p:stCondLst>
                              <p:cond delay="1580"/>
                            </p:stCondLst>
                            <p:childTnLst>
                              <p:par>
                                <p:cTn id="38" presetID="2" presetClass="entr" presetSubtype="3"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1+#ppt_w/2"/>
                                          </p:val>
                                        </p:tav>
                                        <p:tav tm="100000">
                                          <p:val>
                                            <p:strVal val="#ppt_x"/>
                                          </p:val>
                                        </p:tav>
                                      </p:tavLst>
                                    </p:anim>
                                    <p:anim calcmode="lin" valueType="num">
                                      <p:cBhvr additive="base">
                                        <p:cTn id="41" dur="500" fill="hold"/>
                                        <p:tgtEl>
                                          <p:spTgt spid="8"/>
                                        </p:tgtEl>
                                        <p:attrNameLst>
                                          <p:attrName>ppt_y</p:attrName>
                                        </p:attrNameLst>
                                      </p:cBhvr>
                                      <p:tavLst>
                                        <p:tav tm="0">
                                          <p:val>
                                            <p:strVal val="0-#ppt_h/2"/>
                                          </p:val>
                                        </p:tav>
                                        <p:tav tm="100000">
                                          <p:val>
                                            <p:strVal val="#ppt_y"/>
                                          </p:val>
                                        </p:tav>
                                      </p:tavLst>
                                    </p:anim>
                                  </p:childTnLst>
                                </p:cTn>
                              </p:par>
                              <p:par>
                                <p:cTn id="42" presetID="2" presetClass="entr" presetSubtype="3"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1+#ppt_w/2"/>
                                          </p:val>
                                        </p:tav>
                                        <p:tav tm="100000">
                                          <p:val>
                                            <p:strVal val="#ppt_x"/>
                                          </p:val>
                                        </p:tav>
                                      </p:tavLst>
                                    </p:anim>
                                    <p:anim calcmode="lin" valueType="num">
                                      <p:cBhvr additive="base">
                                        <p:cTn id="45" dur="500" fill="hold"/>
                                        <p:tgtEl>
                                          <p:spTgt spid="9"/>
                                        </p:tgtEl>
                                        <p:attrNameLst>
                                          <p:attrName>ppt_y</p:attrName>
                                        </p:attrNameLst>
                                      </p:cBhvr>
                                      <p:tavLst>
                                        <p:tav tm="0">
                                          <p:val>
                                            <p:strVal val="0-#ppt_h/2"/>
                                          </p:val>
                                        </p:tav>
                                        <p:tav tm="100000">
                                          <p:val>
                                            <p:strVal val="#ppt_y"/>
                                          </p:val>
                                        </p:tav>
                                      </p:tavLst>
                                    </p:anim>
                                  </p:childTnLst>
                                </p:cTn>
                              </p:par>
                              <p:par>
                                <p:cTn id="46" presetID="2" presetClass="entr" presetSubtype="12"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0-#ppt_w/2"/>
                                          </p:val>
                                        </p:tav>
                                        <p:tav tm="100000">
                                          <p:val>
                                            <p:strVal val="#ppt_x"/>
                                          </p:val>
                                        </p:tav>
                                      </p:tavLst>
                                    </p:anim>
                                    <p:anim calcmode="lin" valueType="num">
                                      <p:cBhvr additive="base">
                                        <p:cTn id="49" dur="500" fill="hold"/>
                                        <p:tgtEl>
                                          <p:spTgt spid="11"/>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par>
                                <p:cTn id="54" presetID="31" presetClass="entr" presetSubtype="0"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 calcmode="lin" valueType="num">
                                      <p:cBhvr>
                                        <p:cTn id="58" dur="500" fill="hold"/>
                                        <p:tgtEl>
                                          <p:spTgt spid="14"/>
                                        </p:tgtEl>
                                        <p:attrNameLst>
                                          <p:attrName>style.rotation</p:attrName>
                                        </p:attrNameLst>
                                      </p:cBhvr>
                                      <p:tavLst>
                                        <p:tav tm="0">
                                          <p:val>
                                            <p:fltVal val="90"/>
                                          </p:val>
                                        </p:tav>
                                        <p:tav tm="100000">
                                          <p:val>
                                            <p:fltVal val="0"/>
                                          </p:val>
                                        </p:tav>
                                      </p:tavLst>
                                    </p:anim>
                                    <p:animEffect transition="in" filter="fade">
                                      <p:cBhvr>
                                        <p:cTn id="59" dur="500"/>
                                        <p:tgtEl>
                                          <p:spTgt spid="14"/>
                                        </p:tgtEl>
                                      </p:cBhvr>
                                    </p:animEffect>
                                  </p:childTnLst>
                                </p:cTn>
                              </p:par>
                              <p:par>
                                <p:cTn id="60" presetID="31" presetClass="entr" presetSubtype="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90"/>
                                          </p:val>
                                        </p:tav>
                                        <p:tav tm="100000">
                                          <p:val>
                                            <p:fltVal val="0"/>
                                          </p:val>
                                        </p:tav>
                                      </p:tavLst>
                                    </p:anim>
                                    <p:animEffect transition="in" filter="fade">
                                      <p:cBhvr>
                                        <p:cTn id="65" dur="500"/>
                                        <p:tgtEl>
                                          <p:spTgt spid="33"/>
                                        </p:tgtEl>
                                      </p:cBhvr>
                                    </p:animEffect>
                                  </p:childTnLst>
                                </p:cTn>
                              </p:par>
                              <p:par>
                                <p:cTn id="66" presetID="31"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500" fill="hold"/>
                                        <p:tgtEl>
                                          <p:spTgt spid="28"/>
                                        </p:tgtEl>
                                        <p:attrNameLst>
                                          <p:attrName>ppt_w</p:attrName>
                                        </p:attrNameLst>
                                      </p:cBhvr>
                                      <p:tavLst>
                                        <p:tav tm="0">
                                          <p:val>
                                            <p:fltVal val="0"/>
                                          </p:val>
                                        </p:tav>
                                        <p:tav tm="100000">
                                          <p:val>
                                            <p:strVal val="#ppt_w"/>
                                          </p:val>
                                        </p:tav>
                                      </p:tavLst>
                                    </p:anim>
                                    <p:anim calcmode="lin" valueType="num">
                                      <p:cBhvr>
                                        <p:cTn id="69" dur="500" fill="hold"/>
                                        <p:tgtEl>
                                          <p:spTgt spid="28"/>
                                        </p:tgtEl>
                                        <p:attrNameLst>
                                          <p:attrName>ppt_h</p:attrName>
                                        </p:attrNameLst>
                                      </p:cBhvr>
                                      <p:tavLst>
                                        <p:tav tm="0">
                                          <p:val>
                                            <p:fltVal val="0"/>
                                          </p:val>
                                        </p:tav>
                                        <p:tav tm="100000">
                                          <p:val>
                                            <p:strVal val="#ppt_h"/>
                                          </p:val>
                                        </p:tav>
                                      </p:tavLst>
                                    </p:anim>
                                    <p:anim calcmode="lin" valueType="num">
                                      <p:cBhvr>
                                        <p:cTn id="70" dur="500" fill="hold"/>
                                        <p:tgtEl>
                                          <p:spTgt spid="28"/>
                                        </p:tgtEl>
                                        <p:attrNameLst>
                                          <p:attrName>style.rotation</p:attrName>
                                        </p:attrNameLst>
                                      </p:cBhvr>
                                      <p:tavLst>
                                        <p:tav tm="0">
                                          <p:val>
                                            <p:fltVal val="90"/>
                                          </p:val>
                                        </p:tav>
                                        <p:tav tm="100000">
                                          <p:val>
                                            <p:fltVal val="0"/>
                                          </p:val>
                                        </p:tav>
                                      </p:tavLst>
                                    </p:anim>
                                    <p:animEffect transition="in" filter="fade">
                                      <p:cBhvr>
                                        <p:cTn id="71" dur="500"/>
                                        <p:tgtEl>
                                          <p:spTgt spid="28"/>
                                        </p:tgtEl>
                                      </p:cBhvr>
                                    </p:animEffect>
                                  </p:childTnLst>
                                </p:cTn>
                              </p:par>
                              <p:par>
                                <p:cTn id="72" presetID="31" presetClass="entr" presetSubtype="0" fill="hold"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 calcmode="lin" valueType="num">
                                      <p:cBhvr>
                                        <p:cTn id="76" dur="500" fill="hold"/>
                                        <p:tgtEl>
                                          <p:spTgt spid="20"/>
                                        </p:tgtEl>
                                        <p:attrNameLst>
                                          <p:attrName>style.rotation</p:attrName>
                                        </p:attrNameLst>
                                      </p:cBhvr>
                                      <p:tavLst>
                                        <p:tav tm="0">
                                          <p:val>
                                            <p:fltVal val="90"/>
                                          </p:val>
                                        </p:tav>
                                        <p:tav tm="100000">
                                          <p:val>
                                            <p:fltVal val="0"/>
                                          </p:val>
                                        </p:tav>
                                      </p:tavLst>
                                    </p:anim>
                                    <p:animEffect transition="in" filter="fade">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3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新月形 4"/>
          <p:cNvSpPr>
            <a:spLocks noChangeArrowheads="1"/>
          </p:cNvSpPr>
          <p:nvPr/>
        </p:nvSpPr>
        <p:spPr bwMode="auto">
          <a:xfrm rot="20751297">
            <a:off x="3701032" y="2171376"/>
            <a:ext cx="2004052" cy="4008827"/>
          </a:xfrm>
          <a:prstGeom prst="moon">
            <a:avLst>
              <a:gd name="adj" fmla="val 15190"/>
            </a:avLst>
          </a:prstGeom>
          <a:solidFill>
            <a:schemeClr val="tx1"/>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7" name="新月形 5"/>
          <p:cNvSpPr>
            <a:spLocks noChangeArrowheads="1"/>
          </p:cNvSpPr>
          <p:nvPr/>
        </p:nvSpPr>
        <p:spPr bwMode="auto">
          <a:xfrm rot="4551297">
            <a:off x="4727203" y="866073"/>
            <a:ext cx="2004413" cy="4008105"/>
          </a:xfrm>
          <a:prstGeom prst="moon">
            <a:avLst>
              <a:gd name="adj" fmla="val 15190"/>
            </a:avLst>
          </a:prstGeom>
          <a:solidFill>
            <a:schemeClr val="accent2"/>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8" name="新月形 6"/>
          <p:cNvSpPr>
            <a:spLocks noChangeArrowheads="1"/>
          </p:cNvSpPr>
          <p:nvPr/>
        </p:nvSpPr>
        <p:spPr bwMode="auto">
          <a:xfrm rot="9951297">
            <a:off x="6034480" y="1893314"/>
            <a:ext cx="2004052" cy="4008827"/>
          </a:xfrm>
          <a:prstGeom prst="moon">
            <a:avLst>
              <a:gd name="adj" fmla="val 15190"/>
            </a:avLst>
          </a:prstGeom>
          <a:solidFill>
            <a:schemeClr val="accent3"/>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9" name="新月形 7"/>
          <p:cNvSpPr>
            <a:spLocks noChangeArrowheads="1"/>
          </p:cNvSpPr>
          <p:nvPr/>
        </p:nvSpPr>
        <p:spPr bwMode="auto">
          <a:xfrm rot="15351297">
            <a:off x="5025133" y="3184820"/>
            <a:ext cx="2004413" cy="4008105"/>
          </a:xfrm>
          <a:prstGeom prst="moon">
            <a:avLst>
              <a:gd name="adj" fmla="val 15190"/>
            </a:avLst>
          </a:prstGeom>
          <a:solidFill>
            <a:schemeClr val="bg1"/>
          </a:solidFill>
          <a:ln w="3175" cap="flat" cmpd="sng">
            <a:solidFill>
              <a:srgbClr val="F8F8F8"/>
            </a:solidFill>
            <a:bevel/>
            <a:headEnd/>
            <a:tailEnd/>
          </a:ln>
        </p:spPr>
        <p:txBody>
          <a:bodyPr anchor="ctr"/>
          <a:lstStyle/>
          <a:p>
            <a:pPr algn="ctr"/>
            <a:endParaRPr lang="zh-CN" altLang="zh-CN">
              <a:solidFill>
                <a:srgbClr val="FFFFFF"/>
              </a:solidFill>
              <a:ea typeface="微软雅黑" pitchFamily="34" charset="-122"/>
            </a:endParaRPr>
          </a:p>
        </p:txBody>
      </p:sp>
      <p:sp>
        <p:nvSpPr>
          <p:cNvPr id="10" name="TextBox 11"/>
          <p:cNvSpPr>
            <a:spLocks noChangeArrowheads="1"/>
          </p:cNvSpPr>
          <p:nvPr/>
        </p:nvSpPr>
        <p:spPr bwMode="auto">
          <a:xfrm flipH="1">
            <a:off x="5140325" y="3758829"/>
            <a:ext cx="1457325"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pPr algn="ctr"/>
            <a:r>
              <a:rPr lang="zh-CN" altLang="en-US" sz="2400" b="1" dirty="0">
                <a:solidFill>
                  <a:srgbClr val="000000"/>
                </a:solidFill>
                <a:latin typeface="微软雅黑" pitchFamily="34" charset="-122"/>
                <a:ea typeface="微软雅黑" pitchFamily="34" charset="-122"/>
                <a:sym typeface="微软雅黑" pitchFamily="34" charset="-122"/>
              </a:rPr>
              <a:t>点击添加标题    </a:t>
            </a:r>
            <a:endParaRPr lang="en-US" sz="2400" b="1" dirty="0">
              <a:solidFill>
                <a:srgbClr val="000000"/>
              </a:solidFill>
              <a:latin typeface="微软雅黑" pitchFamily="34" charset="-122"/>
              <a:ea typeface="微软雅黑" pitchFamily="34" charset="-122"/>
              <a:sym typeface="微软雅黑" pitchFamily="34" charset="-122"/>
            </a:endParaRPr>
          </a:p>
        </p:txBody>
      </p:sp>
      <p:grpSp>
        <p:nvGrpSpPr>
          <p:cNvPr id="11" name="Group 20"/>
          <p:cNvGrpSpPr>
            <a:grpSpLocks/>
          </p:cNvGrpSpPr>
          <p:nvPr/>
        </p:nvGrpSpPr>
        <p:grpSpPr bwMode="auto">
          <a:xfrm>
            <a:off x="7346033" y="1431699"/>
            <a:ext cx="3428109" cy="1616672"/>
            <a:chOff x="43998" y="0"/>
            <a:chExt cx="2379287" cy="1618130"/>
          </a:xfrm>
        </p:grpSpPr>
        <p:grpSp>
          <p:nvGrpSpPr>
            <p:cNvPr id="12" name="Group 21"/>
            <p:cNvGrpSpPr>
              <a:grpSpLocks/>
            </p:cNvGrpSpPr>
            <p:nvPr/>
          </p:nvGrpSpPr>
          <p:grpSpPr bwMode="auto">
            <a:xfrm flipH="1">
              <a:off x="238885" y="416718"/>
              <a:ext cx="2184400" cy="1201412"/>
              <a:chOff x="325080" y="0"/>
              <a:chExt cx="2183514" cy="1201412"/>
            </a:xfrm>
          </p:grpSpPr>
          <p:sp>
            <p:nvSpPr>
              <p:cNvPr id="15" name="TextBox 11"/>
              <p:cNvSpPr>
                <a:spLocks noChangeArrowheads="1"/>
              </p:cNvSpPr>
              <p:nvPr/>
            </p:nvSpPr>
            <p:spPr bwMode="auto">
              <a:xfrm>
                <a:off x="1362884"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16" name="TextBox 11"/>
              <p:cNvSpPr>
                <a:spLocks noChangeArrowheads="1"/>
              </p:cNvSpPr>
              <p:nvPr/>
            </p:nvSpPr>
            <p:spPr bwMode="auto">
              <a:xfrm>
                <a:off x="325080"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a:solidFill>
                      <a:srgbClr val="262626"/>
                    </a:solidFill>
                    <a:latin typeface="微软雅黑" pitchFamily="34" charset="-122"/>
                    <a:ea typeface="微软雅黑" pitchFamily="34" charset="-122"/>
                    <a:sym typeface="微软雅黑" pitchFamily="34" charset="-122"/>
                  </a:rPr>
                  <a:t>点击添加文本    </a:t>
                </a:r>
                <a:endParaRPr lang="en-US">
                  <a:solidFill>
                    <a:srgbClr val="262626"/>
                  </a:solidFill>
                  <a:latin typeface="微软雅黑" pitchFamily="34" charset="-122"/>
                  <a:ea typeface="微软雅黑" pitchFamily="34" charset="-122"/>
                  <a:sym typeface="微软雅黑" pitchFamily="34" charset="-122"/>
                </a:endParaRPr>
              </a:p>
              <a:p>
                <a:r>
                  <a:rPr lang="zh-CN" altLang="en-US">
                    <a:solidFill>
                      <a:srgbClr val="262626"/>
                    </a:solidFill>
                    <a:latin typeface="微软雅黑" pitchFamily="34" charset="-122"/>
                    <a:ea typeface="微软雅黑" pitchFamily="34" charset="-122"/>
                    <a:sym typeface="微软雅黑" pitchFamily="34" charset="-122"/>
                  </a:rPr>
                  <a:t>点击添加文本</a:t>
                </a:r>
                <a:endParaRPr lang="en-US">
                  <a:solidFill>
                    <a:srgbClr val="262626"/>
                  </a:solidFill>
                  <a:latin typeface="微软雅黑" pitchFamily="34" charset="-122"/>
                  <a:ea typeface="微软雅黑" pitchFamily="34" charset="-122"/>
                  <a:sym typeface="微软雅黑" pitchFamily="34" charset="-122"/>
                </a:endParaRPr>
              </a:p>
            </p:txBody>
          </p:sp>
        </p:grpSp>
        <p:sp>
          <p:nvSpPr>
            <p:cNvPr id="13" name="TextBox 11"/>
            <p:cNvSpPr>
              <a:spLocks noChangeArrowheads="1"/>
            </p:cNvSpPr>
            <p:nvPr/>
          </p:nvSpPr>
          <p:spPr bwMode="auto">
            <a:xfrm flipH="1">
              <a:off x="261240" y="0"/>
              <a:ext cx="1456585" cy="6469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14" name="直接连接符 24"/>
            <p:cNvSpPr>
              <a:spLocks noChangeShapeType="1"/>
            </p:cNvSpPr>
            <p:nvPr/>
          </p:nvSpPr>
          <p:spPr bwMode="auto">
            <a:xfrm flipH="1">
              <a:off x="43998" y="1017424"/>
              <a:ext cx="2379285" cy="1"/>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17" name="Group 20"/>
          <p:cNvGrpSpPr>
            <a:grpSpLocks/>
          </p:cNvGrpSpPr>
          <p:nvPr/>
        </p:nvGrpSpPr>
        <p:grpSpPr bwMode="auto">
          <a:xfrm>
            <a:off x="7346033" y="4527001"/>
            <a:ext cx="3779823" cy="1616672"/>
            <a:chOff x="43998" y="0"/>
            <a:chExt cx="2623395" cy="1618130"/>
          </a:xfrm>
        </p:grpSpPr>
        <p:grpSp>
          <p:nvGrpSpPr>
            <p:cNvPr id="18" name="Group 21"/>
            <p:cNvGrpSpPr>
              <a:grpSpLocks/>
            </p:cNvGrpSpPr>
            <p:nvPr/>
          </p:nvGrpSpPr>
          <p:grpSpPr bwMode="auto">
            <a:xfrm flipH="1">
              <a:off x="482993" y="416718"/>
              <a:ext cx="2184400" cy="1201412"/>
              <a:chOff x="81071" y="0"/>
              <a:chExt cx="2183514" cy="1201412"/>
            </a:xfrm>
          </p:grpSpPr>
          <p:sp>
            <p:nvSpPr>
              <p:cNvPr id="22" name="TextBox 11"/>
              <p:cNvSpPr>
                <a:spLocks noChangeArrowheads="1"/>
              </p:cNvSpPr>
              <p:nvPr/>
            </p:nvSpPr>
            <p:spPr bwMode="auto">
              <a:xfrm>
                <a:off x="1118875"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23" name="TextBox 11"/>
              <p:cNvSpPr>
                <a:spLocks noChangeArrowheads="1"/>
              </p:cNvSpPr>
              <p:nvPr/>
            </p:nvSpPr>
            <p:spPr bwMode="auto">
              <a:xfrm>
                <a:off x="81071"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grpSp>
        <p:sp>
          <p:nvSpPr>
            <p:cNvPr id="20" name="TextBox 11"/>
            <p:cNvSpPr>
              <a:spLocks noChangeArrowheads="1"/>
            </p:cNvSpPr>
            <p:nvPr/>
          </p:nvSpPr>
          <p:spPr bwMode="auto">
            <a:xfrm flipH="1">
              <a:off x="505348" y="0"/>
              <a:ext cx="1456585" cy="6469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21" name="直接连接符 24"/>
            <p:cNvSpPr>
              <a:spLocks noChangeShapeType="1"/>
            </p:cNvSpPr>
            <p:nvPr/>
          </p:nvSpPr>
          <p:spPr bwMode="auto">
            <a:xfrm flipH="1">
              <a:off x="43998" y="1017425"/>
              <a:ext cx="2482544" cy="0"/>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27" name="Group 20"/>
          <p:cNvGrpSpPr>
            <a:grpSpLocks/>
          </p:cNvGrpSpPr>
          <p:nvPr/>
        </p:nvGrpSpPr>
        <p:grpSpPr bwMode="auto">
          <a:xfrm>
            <a:off x="1023818" y="1431699"/>
            <a:ext cx="3358836" cy="1616672"/>
            <a:chOff x="553208" y="0"/>
            <a:chExt cx="2331208" cy="1618130"/>
          </a:xfrm>
        </p:grpSpPr>
        <p:grpSp>
          <p:nvGrpSpPr>
            <p:cNvPr id="28" name="Group 21"/>
            <p:cNvGrpSpPr>
              <a:grpSpLocks/>
            </p:cNvGrpSpPr>
            <p:nvPr/>
          </p:nvGrpSpPr>
          <p:grpSpPr bwMode="auto">
            <a:xfrm flipH="1">
              <a:off x="553209" y="416718"/>
              <a:ext cx="2184400" cy="1201412"/>
              <a:chOff x="10884" y="0"/>
              <a:chExt cx="2183514" cy="1201412"/>
            </a:xfrm>
          </p:grpSpPr>
          <p:sp>
            <p:nvSpPr>
              <p:cNvPr id="31" name="TextBox 11"/>
              <p:cNvSpPr>
                <a:spLocks noChangeArrowheads="1"/>
              </p:cNvSpPr>
              <p:nvPr/>
            </p:nvSpPr>
            <p:spPr bwMode="auto">
              <a:xfrm>
                <a:off x="1048688"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32" name="TextBox 11"/>
              <p:cNvSpPr>
                <a:spLocks noChangeArrowheads="1"/>
              </p:cNvSpPr>
              <p:nvPr/>
            </p:nvSpPr>
            <p:spPr bwMode="auto">
              <a:xfrm>
                <a:off x="10884"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grpSp>
        <p:sp>
          <p:nvSpPr>
            <p:cNvPr id="29" name="TextBox 11"/>
            <p:cNvSpPr>
              <a:spLocks noChangeArrowheads="1"/>
            </p:cNvSpPr>
            <p:nvPr/>
          </p:nvSpPr>
          <p:spPr bwMode="auto">
            <a:xfrm flipH="1">
              <a:off x="553208" y="0"/>
              <a:ext cx="1456585" cy="369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a:t>
              </a:r>
              <a:r>
                <a:rPr lang="zh-CN" altLang="en-US" b="1" dirty="0" smtClean="0">
                  <a:solidFill>
                    <a:srgbClr val="000000"/>
                  </a:solidFill>
                  <a:latin typeface="微软雅黑" pitchFamily="34" charset="-122"/>
                  <a:ea typeface="微软雅黑" pitchFamily="34" charset="-122"/>
                  <a:sym typeface="微软雅黑" pitchFamily="34" charset="-122"/>
                </a:rPr>
                <a:t>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30" name="直接连接符 24"/>
            <p:cNvSpPr>
              <a:spLocks noChangeShapeType="1"/>
            </p:cNvSpPr>
            <p:nvPr/>
          </p:nvSpPr>
          <p:spPr bwMode="auto">
            <a:xfrm flipH="1">
              <a:off x="553208" y="1017425"/>
              <a:ext cx="2331208" cy="0"/>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33" name="Group 20"/>
          <p:cNvGrpSpPr>
            <a:grpSpLocks/>
          </p:cNvGrpSpPr>
          <p:nvPr/>
        </p:nvGrpSpPr>
        <p:grpSpPr bwMode="auto">
          <a:xfrm>
            <a:off x="1033679" y="4543389"/>
            <a:ext cx="3348974" cy="1616672"/>
            <a:chOff x="560052" y="0"/>
            <a:chExt cx="2324363" cy="1618130"/>
          </a:xfrm>
        </p:grpSpPr>
        <p:grpSp>
          <p:nvGrpSpPr>
            <p:cNvPr id="34" name="Group 21"/>
            <p:cNvGrpSpPr>
              <a:grpSpLocks/>
            </p:cNvGrpSpPr>
            <p:nvPr/>
          </p:nvGrpSpPr>
          <p:grpSpPr bwMode="auto">
            <a:xfrm flipH="1">
              <a:off x="560053" y="416718"/>
              <a:ext cx="2184400" cy="1201412"/>
              <a:chOff x="4043" y="0"/>
              <a:chExt cx="2183514" cy="1201412"/>
            </a:xfrm>
          </p:grpSpPr>
          <p:sp>
            <p:nvSpPr>
              <p:cNvPr id="37" name="TextBox 11"/>
              <p:cNvSpPr>
                <a:spLocks noChangeArrowheads="1"/>
              </p:cNvSpPr>
              <p:nvPr/>
            </p:nvSpPr>
            <p:spPr bwMode="auto">
              <a:xfrm>
                <a:off x="1041847"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sp>
            <p:nvSpPr>
              <p:cNvPr id="38" name="TextBox 11"/>
              <p:cNvSpPr>
                <a:spLocks noChangeArrowheads="1"/>
              </p:cNvSpPr>
              <p:nvPr/>
            </p:nvSpPr>
            <p:spPr bwMode="auto">
              <a:xfrm>
                <a:off x="4043" y="0"/>
                <a:ext cx="1145710" cy="1201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dirty="0">
                    <a:solidFill>
                      <a:srgbClr val="262626"/>
                    </a:solidFill>
                    <a:latin typeface="微软雅黑" pitchFamily="34" charset="-122"/>
                    <a:ea typeface="微软雅黑" pitchFamily="34" charset="-122"/>
                    <a:sym typeface="微软雅黑" pitchFamily="34" charset="-122"/>
                  </a:rPr>
                  <a:t>点击添加文本    </a:t>
                </a:r>
                <a:endParaRPr lang="en-US" dirty="0">
                  <a:solidFill>
                    <a:srgbClr val="262626"/>
                  </a:solidFill>
                  <a:latin typeface="微软雅黑" pitchFamily="34" charset="-122"/>
                  <a:ea typeface="微软雅黑" pitchFamily="34" charset="-122"/>
                  <a:sym typeface="微软雅黑" pitchFamily="34" charset="-122"/>
                </a:endParaRPr>
              </a:p>
              <a:p>
                <a:r>
                  <a:rPr lang="zh-CN" altLang="en-US" dirty="0">
                    <a:solidFill>
                      <a:srgbClr val="262626"/>
                    </a:solidFill>
                    <a:latin typeface="微软雅黑" pitchFamily="34" charset="-122"/>
                    <a:ea typeface="微软雅黑" pitchFamily="34" charset="-122"/>
                    <a:sym typeface="微软雅黑" pitchFamily="34" charset="-122"/>
                  </a:rPr>
                  <a:t>点击添加文本</a:t>
                </a:r>
                <a:endParaRPr lang="en-US" dirty="0">
                  <a:solidFill>
                    <a:srgbClr val="262626"/>
                  </a:solidFill>
                  <a:latin typeface="微软雅黑" pitchFamily="34" charset="-122"/>
                  <a:ea typeface="微软雅黑" pitchFamily="34" charset="-122"/>
                  <a:sym typeface="微软雅黑" pitchFamily="34" charset="-122"/>
                </a:endParaRPr>
              </a:p>
            </p:txBody>
          </p:sp>
        </p:grpSp>
        <p:sp>
          <p:nvSpPr>
            <p:cNvPr id="35" name="TextBox 11"/>
            <p:cNvSpPr>
              <a:spLocks noChangeArrowheads="1"/>
            </p:cNvSpPr>
            <p:nvPr/>
          </p:nvSpPr>
          <p:spPr bwMode="auto">
            <a:xfrm flipH="1">
              <a:off x="560052" y="0"/>
              <a:ext cx="1456585" cy="369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spAutoFit/>
            </a:bodyPr>
            <a:lstStyle/>
            <a:p>
              <a:r>
                <a:rPr lang="zh-CN" altLang="en-US" b="1" dirty="0">
                  <a:solidFill>
                    <a:srgbClr val="000000"/>
                  </a:solidFill>
                  <a:latin typeface="微软雅黑" pitchFamily="34" charset="-122"/>
                  <a:ea typeface="微软雅黑" pitchFamily="34" charset="-122"/>
                  <a:sym typeface="微软雅黑" pitchFamily="34" charset="-122"/>
                </a:rPr>
                <a:t>点击添加</a:t>
              </a:r>
              <a:r>
                <a:rPr lang="zh-CN" altLang="en-US" b="1" dirty="0" smtClean="0">
                  <a:solidFill>
                    <a:srgbClr val="000000"/>
                  </a:solidFill>
                  <a:latin typeface="微软雅黑" pitchFamily="34" charset="-122"/>
                  <a:ea typeface="微软雅黑" pitchFamily="34" charset="-122"/>
                  <a:sym typeface="微软雅黑" pitchFamily="34" charset="-122"/>
                </a:rPr>
                <a:t>文本   </a:t>
              </a:r>
              <a:endParaRPr lang="en-US" b="1" dirty="0">
                <a:solidFill>
                  <a:srgbClr val="000000"/>
                </a:solidFill>
                <a:latin typeface="微软雅黑" pitchFamily="34" charset="-122"/>
                <a:ea typeface="微软雅黑" pitchFamily="34" charset="-122"/>
                <a:sym typeface="微软雅黑" pitchFamily="34" charset="-122"/>
              </a:endParaRPr>
            </a:p>
          </p:txBody>
        </p:sp>
        <p:sp>
          <p:nvSpPr>
            <p:cNvPr id="36" name="直接连接符 24"/>
            <p:cNvSpPr>
              <a:spLocks noChangeShapeType="1"/>
            </p:cNvSpPr>
            <p:nvPr/>
          </p:nvSpPr>
          <p:spPr bwMode="auto">
            <a:xfrm flipH="1">
              <a:off x="560052" y="1017425"/>
              <a:ext cx="2324363" cy="0"/>
            </a:xfrm>
            <a:prstGeom prst="line">
              <a:avLst/>
            </a:prstGeom>
            <a:noFill/>
            <a:ln w="12700" cap="flat" cmpd="sng">
              <a:solidFill>
                <a:schemeClr val="bg1"/>
              </a:solidFill>
              <a:prstDash val="sysDot"/>
              <a:bevel/>
              <a:headEnd type="oval" w="med" len="med"/>
              <a:tailEnd type="oval" w="med" len="med"/>
            </a:ln>
            <a:extLst>
              <a:ext uri="{909E8E84-426E-40DD-AFC4-6F175D3DCCD1}">
                <a14:hiddenFill xmlns:a14="http://schemas.microsoft.com/office/drawing/2010/main" xmlns="">
                  <a:noFill/>
                </a14:hiddenFill>
              </a:ext>
            </a:extLst>
          </p:spPr>
          <p:txBody>
            <a:bodyPr/>
            <a:lstStyle/>
            <a:p>
              <a:endParaRPr lang="zh-CN" altLang="en-US"/>
            </a:p>
          </p:txBody>
        </p:sp>
      </p:grpSp>
      <p:sp>
        <p:nvSpPr>
          <p:cNvPr id="44" name="TextBox 43"/>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49" name="直接连接符 48"/>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50" name="组合 49"/>
          <p:cNvGrpSpPr/>
          <p:nvPr/>
        </p:nvGrpSpPr>
        <p:grpSpPr>
          <a:xfrm>
            <a:off x="153943" y="233850"/>
            <a:ext cx="1074018" cy="536250"/>
            <a:chOff x="4662492" y="2938459"/>
            <a:chExt cx="1119183" cy="558799"/>
          </a:xfrm>
        </p:grpSpPr>
        <p:sp>
          <p:nvSpPr>
            <p:cNvPr id="51"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518031587"/>
      </p:ext>
    </p:extLst>
  </p:cSld>
  <p:clrMapOvr>
    <a:masterClrMapping/>
  </p:clrMapOvr>
  <mc:AlternateContent xmlns:mc="http://schemas.openxmlformats.org/markup-compatibility/2006">
    <mc:Choice xmlns:p14="http://schemas.microsoft.com/office/powerpoint/2010/main" xmlns="" Requires="p14">
      <p:transition spd="slow" advTm="1888">
        <p14:prism isContent="1" isInverted="1"/>
      </p:transition>
    </mc:Choice>
    <mc:Fallback>
      <p:transition spd="slow" advTm="188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300"/>
                                        <p:tgtEl>
                                          <p:spTgt spid="5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left)">
                                      <p:cBhvr>
                                        <p:cTn id="11" dur="300"/>
                                        <p:tgtEl>
                                          <p:spTgt spid="4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4"/>
                                        </p:tgtEl>
                                        <p:attrNameLst>
                                          <p:attrName>style.visibility</p:attrName>
                                        </p:attrNameLst>
                                      </p:cBhvr>
                                      <p:to>
                                        <p:strVal val="visible"/>
                                      </p:to>
                                    </p:set>
                                    <p:anim calcmode="lin" valueType="num">
                                      <p:cBhvr>
                                        <p:cTn id="15" dur="3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44"/>
                                        </p:tgtEl>
                                        <p:attrNameLst>
                                          <p:attrName>ppt_y</p:attrName>
                                        </p:attrNameLst>
                                      </p:cBhvr>
                                      <p:tavLst>
                                        <p:tav tm="0">
                                          <p:val>
                                            <p:strVal val="#ppt_y"/>
                                          </p:val>
                                        </p:tav>
                                        <p:tav tm="100000">
                                          <p:val>
                                            <p:strVal val="#ppt_y"/>
                                          </p:val>
                                        </p:tav>
                                      </p:tavLst>
                                    </p:anim>
                                    <p:anim calcmode="lin" valueType="num">
                                      <p:cBhvr>
                                        <p:cTn id="17" dur="3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44"/>
                                        </p:tgtEl>
                                      </p:cBhvr>
                                    </p:animEffect>
                                  </p:childTnLst>
                                </p:cTn>
                              </p:par>
                            </p:childTnLst>
                          </p:cTn>
                        </p:par>
                        <p:par>
                          <p:cTn id="20" fill="hold">
                            <p:stCondLst>
                              <p:cond delay="1080"/>
                            </p:stCondLst>
                            <p:childTnLst>
                              <p:par>
                                <p:cTn id="21" presetID="21"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8)">
                                      <p:cBhvr>
                                        <p:cTn id="23" dur="500"/>
                                        <p:tgtEl>
                                          <p:spTgt spid="7"/>
                                        </p:tgtEl>
                                      </p:cBhvr>
                                    </p:animEffect>
                                  </p:childTnLst>
                                </p:cTn>
                              </p:par>
                            </p:childTnLst>
                          </p:cTn>
                        </p:par>
                        <p:par>
                          <p:cTn id="24" fill="hold">
                            <p:stCondLst>
                              <p:cond delay="158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080"/>
                            </p:stCondLst>
                            <p:childTnLst>
                              <p:par>
                                <p:cTn id="29" presetID="21"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8)">
                                      <p:cBhvr>
                                        <p:cTn id="31" dur="500"/>
                                        <p:tgtEl>
                                          <p:spTgt spid="8"/>
                                        </p:tgtEl>
                                      </p:cBhvr>
                                    </p:animEffect>
                                  </p:childTnLst>
                                </p:cTn>
                              </p:par>
                            </p:childTnLst>
                          </p:cTn>
                        </p:par>
                        <p:par>
                          <p:cTn id="32" fill="hold">
                            <p:stCondLst>
                              <p:cond delay="258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3080"/>
                            </p:stCondLst>
                            <p:childTnLst>
                              <p:par>
                                <p:cTn id="37" presetID="21"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heel(8)">
                                      <p:cBhvr>
                                        <p:cTn id="39" dur="500"/>
                                        <p:tgtEl>
                                          <p:spTgt spid="9"/>
                                        </p:tgtEl>
                                      </p:cBhvr>
                                    </p:animEffect>
                                  </p:childTnLst>
                                </p:cTn>
                              </p:par>
                            </p:childTnLst>
                          </p:cTn>
                        </p:par>
                        <p:par>
                          <p:cTn id="40" fill="hold">
                            <p:stCondLst>
                              <p:cond delay="358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080"/>
                            </p:stCondLst>
                            <p:childTnLst>
                              <p:par>
                                <p:cTn id="45" presetID="21"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heel(8)">
                                      <p:cBhvr>
                                        <p:cTn id="47" dur="500"/>
                                        <p:tgtEl>
                                          <p:spTgt spid="6"/>
                                        </p:tgtEl>
                                      </p:cBhvr>
                                    </p:animEffect>
                                  </p:childTnLst>
                                </p:cTn>
                              </p:par>
                            </p:childTnLst>
                          </p:cTn>
                        </p:par>
                        <p:par>
                          <p:cTn id="48" fill="hold">
                            <p:stCondLst>
                              <p:cond delay="4580"/>
                            </p:stCondLst>
                            <p:childTnLst>
                              <p:par>
                                <p:cTn id="49" presetID="22" presetClass="entr" presetSubtype="2"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childTnLst>
                          </p:cTn>
                        </p:par>
                        <p:par>
                          <p:cTn id="52" fill="hold">
                            <p:stCondLst>
                              <p:cond delay="5080"/>
                            </p:stCondLst>
                            <p:childTnLst>
                              <p:par>
                                <p:cTn id="53" presetID="42"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bldLvl="0" autoUpdateAnimBg="0"/>
      <p:bldP spid="4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bwMode="auto">
          <a:xfrm>
            <a:off x="6401505" y="1412776"/>
            <a:ext cx="1376626" cy="1376626"/>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1"/>
              </a:solidFill>
              <a:effectLst/>
              <a:latin typeface="Arial" pitchFamily="34" charset="0"/>
              <a:ea typeface="宋体" pitchFamily="2" charset="-122"/>
            </a:endParaRPr>
          </a:p>
        </p:txBody>
      </p:sp>
      <p:sp>
        <p:nvSpPr>
          <p:cNvPr id="7" name="TextBox 147"/>
          <p:cNvSpPr txBox="1">
            <a:spLocks noChangeArrowheads="1"/>
          </p:cNvSpPr>
          <p:nvPr/>
        </p:nvSpPr>
        <p:spPr bwMode="auto">
          <a:xfrm>
            <a:off x="6500348" y="1906898"/>
            <a:ext cx="1178940" cy="369332"/>
          </a:xfrm>
          <a:prstGeom prst="rect">
            <a:avLst/>
          </a:prstGeom>
          <a:noFill/>
          <a:ln w="9525">
            <a:noFill/>
            <a:miter lim="800000"/>
            <a:headEnd/>
            <a:tailEnd/>
          </a:ln>
          <a:effectLst/>
        </p:spPr>
        <p:txBody>
          <a:bodyPr wrap="square">
            <a:spAutoFit/>
          </a:bodyPr>
          <a:lstStyle/>
          <a:p>
            <a:pPr algn="ctr" defTabSz="912813" eaLnBrk="0" fontAlgn="ctr" hangingPunct="0">
              <a:buClr>
                <a:srgbClr val="FF0000"/>
              </a:buClr>
              <a:buSzPct val="70000"/>
            </a:pPr>
            <a:r>
              <a:rPr lang="zh-CN" altLang="en-US" dirty="0">
                <a:solidFill>
                  <a:srgbClr val="F8F8F8"/>
                </a:solidFill>
                <a:latin typeface="微软雅黑" pitchFamily="34" charset="-122"/>
                <a:ea typeface="微软雅黑" pitchFamily="34" charset="-122"/>
              </a:rPr>
              <a:t>添加文本</a:t>
            </a:r>
          </a:p>
        </p:txBody>
      </p:sp>
      <p:sp>
        <p:nvSpPr>
          <p:cNvPr id="8" name="矩形 87"/>
          <p:cNvSpPr>
            <a:spLocks noChangeArrowheads="1"/>
          </p:cNvSpPr>
          <p:nvPr/>
        </p:nvSpPr>
        <p:spPr bwMode="auto">
          <a:xfrm>
            <a:off x="8321251" y="1537566"/>
            <a:ext cx="1737570" cy="369332"/>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9" name="矩形 87"/>
          <p:cNvSpPr>
            <a:spLocks noChangeArrowheads="1"/>
          </p:cNvSpPr>
          <p:nvPr/>
        </p:nvSpPr>
        <p:spPr bwMode="auto">
          <a:xfrm>
            <a:off x="8321251" y="1839191"/>
            <a:ext cx="1737570" cy="369332"/>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10" name="矩形 87"/>
          <p:cNvSpPr>
            <a:spLocks noChangeArrowheads="1"/>
          </p:cNvSpPr>
          <p:nvPr/>
        </p:nvSpPr>
        <p:spPr bwMode="auto">
          <a:xfrm>
            <a:off x="8327715" y="2140816"/>
            <a:ext cx="1672368" cy="369332"/>
          </a:xfrm>
          <a:prstGeom prst="rect">
            <a:avLst/>
          </a:prstGeom>
          <a:noFill/>
          <a:ln w="9525">
            <a:noFill/>
            <a:miter lim="800000"/>
            <a:headEnd/>
            <a:tailEnd/>
          </a:ln>
          <a:effectLst/>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11" name="AutoShape 60"/>
          <p:cNvSpPr>
            <a:spLocks noChangeArrowheads="1"/>
          </p:cNvSpPr>
          <p:nvPr/>
        </p:nvSpPr>
        <p:spPr bwMode="auto">
          <a:xfrm>
            <a:off x="1368892" y="2038504"/>
            <a:ext cx="4603553" cy="2960565"/>
          </a:xfrm>
          <a:prstGeom prst="rightArrow">
            <a:avLst>
              <a:gd name="adj1" fmla="val 68039"/>
              <a:gd name="adj2" fmla="val 41129"/>
            </a:avLst>
          </a:prstGeom>
          <a:solidFill>
            <a:schemeClr val="bg1"/>
          </a:solidFill>
          <a:ln>
            <a:noFill/>
          </a:ln>
          <a:effectLst/>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bg1"/>
              </a:solidFill>
              <a:latin typeface="微软雅黑" pitchFamily="34" charset="-122"/>
              <a:ea typeface="微软雅黑" pitchFamily="34" charset="-122"/>
            </a:endParaRPr>
          </a:p>
        </p:txBody>
      </p:sp>
      <p:sp>
        <p:nvSpPr>
          <p:cNvPr id="12" name="矩形 14"/>
          <p:cNvSpPr>
            <a:spLocks noChangeArrowheads="1"/>
          </p:cNvSpPr>
          <p:nvPr/>
        </p:nvSpPr>
        <p:spPr bwMode="auto">
          <a:xfrm>
            <a:off x="4335784" y="3219534"/>
            <a:ext cx="1413318" cy="646331"/>
          </a:xfrm>
          <a:prstGeom prst="rect">
            <a:avLst/>
          </a:prstGeom>
          <a:noFill/>
          <a:ln w="9525">
            <a:noFill/>
            <a:miter lim="800000"/>
            <a:headEnd/>
            <a:tailEnd/>
          </a:ln>
          <a:effectLst/>
        </p:spPr>
        <p:txBody>
          <a:bodyPr wrap="square">
            <a:spAutoFit/>
          </a:bodyPr>
          <a:lstStyle/>
          <a:p>
            <a:pPr algn="ctr"/>
            <a:r>
              <a:rPr kumimoji="1" lang="zh-CN" altLang="en-US" dirty="0">
                <a:solidFill>
                  <a:srgbClr val="F8F8F8"/>
                </a:solidFill>
                <a:latin typeface="微软雅黑" pitchFamily="34" charset="-122"/>
                <a:ea typeface="微软雅黑" pitchFamily="34" charset="-122"/>
              </a:rPr>
              <a:t>点击添</a:t>
            </a:r>
            <a:endParaRPr kumimoji="1" lang="en-US" altLang="zh-CN" dirty="0">
              <a:solidFill>
                <a:srgbClr val="F8F8F8"/>
              </a:solidFill>
              <a:latin typeface="微软雅黑" pitchFamily="34" charset="-122"/>
              <a:ea typeface="微软雅黑" pitchFamily="34" charset="-122"/>
            </a:endParaRPr>
          </a:p>
          <a:p>
            <a:pPr algn="ctr"/>
            <a:r>
              <a:rPr kumimoji="1" lang="zh-CN" altLang="en-US" dirty="0">
                <a:solidFill>
                  <a:srgbClr val="F8F8F8"/>
                </a:solidFill>
                <a:latin typeface="微软雅黑" pitchFamily="34" charset="-122"/>
                <a:ea typeface="微软雅黑" pitchFamily="34" charset="-122"/>
              </a:rPr>
              <a:t>加文本</a:t>
            </a:r>
          </a:p>
        </p:txBody>
      </p:sp>
      <p:sp>
        <p:nvSpPr>
          <p:cNvPr id="13" name="圆角矩形 12"/>
          <p:cNvSpPr/>
          <p:nvPr/>
        </p:nvSpPr>
        <p:spPr bwMode="auto">
          <a:xfrm>
            <a:off x="1840531" y="3068960"/>
            <a:ext cx="981567" cy="995666"/>
          </a:xfrm>
          <a:prstGeom prst="roundRect">
            <a:avLst>
              <a:gd name="adj" fmla="val 10568"/>
            </a:avLst>
          </a:prstGeom>
          <a:solidFill>
            <a:schemeClr val="accent2"/>
          </a:solidFill>
          <a:ln>
            <a:noFill/>
          </a:ln>
          <a:effectLst/>
          <a:extLst/>
        </p:spPr>
        <p:txBody>
          <a:bodyPr wrap="none" anchor="ctr"/>
          <a:lstStyle/>
          <a:p>
            <a:endParaRPr lang="zh-CN" altLang="en-US" dirty="0">
              <a:solidFill>
                <a:schemeClr val="bg1"/>
              </a:solidFill>
              <a:latin typeface="微软雅黑" pitchFamily="34" charset="-122"/>
              <a:ea typeface="微软雅黑" pitchFamily="34" charset="-122"/>
            </a:endParaRPr>
          </a:p>
        </p:txBody>
      </p:sp>
      <p:sp>
        <p:nvSpPr>
          <p:cNvPr id="14" name="矩形 14"/>
          <p:cNvSpPr>
            <a:spLocks noChangeArrowheads="1"/>
          </p:cNvSpPr>
          <p:nvPr/>
        </p:nvSpPr>
        <p:spPr bwMode="auto">
          <a:xfrm>
            <a:off x="1977900" y="3242164"/>
            <a:ext cx="945097" cy="649260"/>
          </a:xfrm>
          <a:prstGeom prst="rect">
            <a:avLst/>
          </a:prstGeom>
          <a:noFill/>
          <a:ln>
            <a:noFill/>
          </a:ln>
          <a:effectLst/>
          <a:extLst/>
        </p:spPr>
        <p:txBody>
          <a:bodyPr wrap="none" anchor="ctr"/>
          <a:lstStyle/>
          <a:p>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标题</a:t>
            </a:r>
          </a:p>
        </p:txBody>
      </p:sp>
      <p:sp>
        <p:nvSpPr>
          <p:cNvPr id="15" name="椭圆 14"/>
          <p:cNvSpPr/>
          <p:nvPr/>
        </p:nvSpPr>
        <p:spPr bwMode="auto">
          <a:xfrm>
            <a:off x="6401505" y="2900382"/>
            <a:ext cx="1376626" cy="1376626"/>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1"/>
              </a:solidFill>
              <a:effectLst/>
              <a:latin typeface="Arial" pitchFamily="34" charset="0"/>
              <a:ea typeface="宋体" pitchFamily="2" charset="-122"/>
            </a:endParaRPr>
          </a:p>
        </p:txBody>
      </p:sp>
      <p:sp>
        <p:nvSpPr>
          <p:cNvPr id="16" name="TextBox 147"/>
          <p:cNvSpPr txBox="1">
            <a:spLocks noChangeArrowheads="1"/>
          </p:cNvSpPr>
          <p:nvPr/>
        </p:nvSpPr>
        <p:spPr bwMode="auto">
          <a:xfrm>
            <a:off x="6500348" y="3394504"/>
            <a:ext cx="1178940" cy="369332"/>
          </a:xfrm>
          <a:prstGeom prst="rect">
            <a:avLst/>
          </a:prstGeom>
          <a:noFill/>
          <a:ln w="9525">
            <a:noFill/>
            <a:miter lim="800000"/>
            <a:headEnd/>
            <a:tailEnd/>
          </a:ln>
          <a:effectLst/>
        </p:spPr>
        <p:txBody>
          <a:bodyPr wrap="square">
            <a:spAutoFit/>
          </a:bodyPr>
          <a:lstStyle/>
          <a:p>
            <a:pPr algn="ctr" defTabSz="912813" eaLnBrk="0" fontAlgn="ctr" hangingPunct="0">
              <a:buClr>
                <a:srgbClr val="FF0000"/>
              </a:buClr>
              <a:buSzPct val="70000"/>
            </a:pPr>
            <a:r>
              <a:rPr lang="zh-CN" altLang="en-US" dirty="0">
                <a:solidFill>
                  <a:srgbClr val="F8F8F8"/>
                </a:solidFill>
                <a:latin typeface="微软雅黑" pitchFamily="34" charset="-122"/>
                <a:ea typeface="微软雅黑" pitchFamily="34" charset="-122"/>
              </a:rPr>
              <a:t>添加文本</a:t>
            </a:r>
          </a:p>
        </p:txBody>
      </p:sp>
      <p:sp>
        <p:nvSpPr>
          <p:cNvPr id="17" name="矩形 87"/>
          <p:cNvSpPr>
            <a:spLocks noChangeArrowheads="1"/>
          </p:cNvSpPr>
          <p:nvPr/>
        </p:nvSpPr>
        <p:spPr bwMode="auto">
          <a:xfrm>
            <a:off x="8321251" y="3025172"/>
            <a:ext cx="1737570" cy="369332"/>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18" name="矩形 87"/>
          <p:cNvSpPr>
            <a:spLocks noChangeArrowheads="1"/>
          </p:cNvSpPr>
          <p:nvPr/>
        </p:nvSpPr>
        <p:spPr bwMode="auto">
          <a:xfrm>
            <a:off x="8321251" y="3326797"/>
            <a:ext cx="1737570" cy="369332"/>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20" name="矩形 87"/>
          <p:cNvSpPr>
            <a:spLocks noChangeArrowheads="1"/>
          </p:cNvSpPr>
          <p:nvPr/>
        </p:nvSpPr>
        <p:spPr bwMode="auto">
          <a:xfrm>
            <a:off x="8327715" y="3628422"/>
            <a:ext cx="1672368" cy="369332"/>
          </a:xfrm>
          <a:prstGeom prst="rect">
            <a:avLst/>
          </a:prstGeom>
          <a:noFill/>
          <a:ln w="9525">
            <a:noFill/>
            <a:miter lim="800000"/>
            <a:headEnd/>
            <a:tailEnd/>
          </a:ln>
          <a:effectLst/>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21" name="椭圆 20"/>
          <p:cNvSpPr/>
          <p:nvPr/>
        </p:nvSpPr>
        <p:spPr bwMode="auto">
          <a:xfrm>
            <a:off x="6401505" y="4387988"/>
            <a:ext cx="1376626" cy="1376626"/>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1"/>
              </a:solidFill>
              <a:effectLst/>
              <a:latin typeface="Arial" pitchFamily="34" charset="0"/>
              <a:ea typeface="宋体" pitchFamily="2" charset="-122"/>
            </a:endParaRPr>
          </a:p>
        </p:txBody>
      </p:sp>
      <p:sp>
        <p:nvSpPr>
          <p:cNvPr id="22" name="TextBox 147"/>
          <p:cNvSpPr txBox="1">
            <a:spLocks noChangeArrowheads="1"/>
          </p:cNvSpPr>
          <p:nvPr/>
        </p:nvSpPr>
        <p:spPr bwMode="auto">
          <a:xfrm>
            <a:off x="6500348" y="4882110"/>
            <a:ext cx="1178940" cy="369332"/>
          </a:xfrm>
          <a:prstGeom prst="rect">
            <a:avLst/>
          </a:prstGeom>
          <a:noFill/>
          <a:ln w="9525">
            <a:noFill/>
            <a:miter lim="800000"/>
            <a:headEnd/>
            <a:tailEnd/>
          </a:ln>
          <a:effectLst/>
        </p:spPr>
        <p:txBody>
          <a:bodyPr wrap="square">
            <a:spAutoFit/>
          </a:bodyPr>
          <a:lstStyle/>
          <a:p>
            <a:pPr algn="ctr" defTabSz="912813" eaLnBrk="0" fontAlgn="ctr" hangingPunct="0">
              <a:buClr>
                <a:srgbClr val="FF0000"/>
              </a:buClr>
              <a:buSzPct val="70000"/>
            </a:pPr>
            <a:r>
              <a:rPr lang="zh-CN" altLang="en-US" dirty="0">
                <a:solidFill>
                  <a:srgbClr val="F8F8F8"/>
                </a:solidFill>
                <a:latin typeface="微软雅黑" pitchFamily="34" charset="-122"/>
                <a:ea typeface="微软雅黑" pitchFamily="34" charset="-122"/>
              </a:rPr>
              <a:t>添加文本</a:t>
            </a:r>
          </a:p>
        </p:txBody>
      </p:sp>
      <p:sp>
        <p:nvSpPr>
          <p:cNvPr id="23" name="矩形 87"/>
          <p:cNvSpPr>
            <a:spLocks noChangeArrowheads="1"/>
          </p:cNvSpPr>
          <p:nvPr/>
        </p:nvSpPr>
        <p:spPr bwMode="auto">
          <a:xfrm>
            <a:off x="8321251" y="4512778"/>
            <a:ext cx="1737570" cy="369332"/>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27" name="矩形 87"/>
          <p:cNvSpPr>
            <a:spLocks noChangeArrowheads="1"/>
          </p:cNvSpPr>
          <p:nvPr/>
        </p:nvSpPr>
        <p:spPr bwMode="auto">
          <a:xfrm>
            <a:off x="8321251" y="4814403"/>
            <a:ext cx="1737570" cy="369332"/>
          </a:xfrm>
          <a:prstGeom prst="rect">
            <a:avLst/>
          </a:prstGeom>
          <a:noFill/>
          <a:ln w="9525">
            <a:noFill/>
            <a:miter lim="800000"/>
            <a:headEnd/>
            <a:tailEnd/>
          </a:ln>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28" name="矩形 87"/>
          <p:cNvSpPr>
            <a:spLocks noChangeArrowheads="1"/>
          </p:cNvSpPr>
          <p:nvPr/>
        </p:nvSpPr>
        <p:spPr bwMode="auto">
          <a:xfrm>
            <a:off x="8327715" y="5116028"/>
            <a:ext cx="1672368" cy="369332"/>
          </a:xfrm>
          <a:prstGeom prst="rect">
            <a:avLst/>
          </a:prstGeom>
          <a:noFill/>
          <a:ln w="9525">
            <a:noFill/>
            <a:miter lim="800000"/>
            <a:headEnd/>
            <a:tailEnd/>
          </a:ln>
          <a:effectLst/>
        </p:spPr>
        <p:txBody>
          <a:bodyPr wrap="square">
            <a:spAutoFit/>
          </a:bodyPr>
          <a:lstStyle/>
          <a:p>
            <a:pPr algn="l" eaLnBrk="0" fontAlgn="ctr" hangingPunct="0">
              <a:buClr>
                <a:srgbClr val="FF0000"/>
              </a:buClr>
              <a:buSzPct val="70000"/>
            </a:pPr>
            <a:r>
              <a:rPr lang="zh-CN" altLang="en-US" dirty="0">
                <a:solidFill>
                  <a:schemeClr val="tx2"/>
                </a:solidFill>
                <a:latin typeface="微软雅黑" pitchFamily="34" charset="-122"/>
                <a:ea typeface="微软雅黑" pitchFamily="34" charset="-122"/>
              </a:rPr>
              <a:t>点击添加文本</a:t>
            </a:r>
            <a:endParaRPr lang="en-US" altLang="zh-CN" dirty="0">
              <a:solidFill>
                <a:schemeClr val="tx2"/>
              </a:solidFill>
              <a:latin typeface="微软雅黑" pitchFamily="34" charset="-122"/>
              <a:ea typeface="微软雅黑" pitchFamily="34" charset="-122"/>
            </a:endParaRPr>
          </a:p>
        </p:txBody>
      </p:sp>
      <p:sp>
        <p:nvSpPr>
          <p:cNvPr id="29" name="燕尾形 28"/>
          <p:cNvSpPr/>
          <p:nvPr/>
        </p:nvSpPr>
        <p:spPr bwMode="auto">
          <a:xfrm>
            <a:off x="2922997" y="3322827"/>
            <a:ext cx="320990" cy="381625"/>
          </a:xfrm>
          <a:prstGeom prst="chevron">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bg1"/>
              </a:solidFill>
              <a:effectLst/>
              <a:latin typeface="Arial" pitchFamily="34" charset="0"/>
              <a:ea typeface="宋体" pitchFamily="2" charset="-122"/>
            </a:endParaRPr>
          </a:p>
        </p:txBody>
      </p:sp>
      <p:sp>
        <p:nvSpPr>
          <p:cNvPr id="30" name="圆角矩形 29"/>
          <p:cNvSpPr/>
          <p:nvPr/>
        </p:nvSpPr>
        <p:spPr bwMode="auto">
          <a:xfrm>
            <a:off x="3328137" y="3068960"/>
            <a:ext cx="981567" cy="995666"/>
          </a:xfrm>
          <a:prstGeom prst="roundRect">
            <a:avLst>
              <a:gd name="adj" fmla="val 10568"/>
            </a:avLst>
          </a:prstGeom>
          <a:solidFill>
            <a:schemeClr val="accent2"/>
          </a:solidFill>
          <a:ln>
            <a:noFill/>
          </a:ln>
          <a:effectLst/>
          <a:extLst/>
        </p:spPr>
        <p:txBody>
          <a:bodyPr wrap="none" anchor="ctr"/>
          <a:lstStyle/>
          <a:p>
            <a:endParaRPr lang="zh-CN" altLang="en-US" dirty="0">
              <a:solidFill>
                <a:schemeClr val="bg1"/>
              </a:solidFill>
              <a:latin typeface="微软雅黑" pitchFamily="34" charset="-122"/>
              <a:ea typeface="微软雅黑" pitchFamily="34" charset="-122"/>
            </a:endParaRPr>
          </a:p>
        </p:txBody>
      </p:sp>
      <p:sp>
        <p:nvSpPr>
          <p:cNvPr id="31" name="矩形 14"/>
          <p:cNvSpPr>
            <a:spLocks noChangeArrowheads="1"/>
          </p:cNvSpPr>
          <p:nvPr/>
        </p:nvSpPr>
        <p:spPr bwMode="auto">
          <a:xfrm>
            <a:off x="3465506" y="3242164"/>
            <a:ext cx="945097" cy="649260"/>
          </a:xfrm>
          <a:prstGeom prst="rect">
            <a:avLst/>
          </a:prstGeom>
          <a:noFill/>
          <a:ln>
            <a:noFill/>
          </a:ln>
          <a:effectLst/>
          <a:extLst/>
        </p:spPr>
        <p:txBody>
          <a:bodyPr wrap="none" anchor="ctr"/>
          <a:lstStyle/>
          <a:p>
            <a:r>
              <a:rPr lang="zh-CN" altLang="en-US" dirty="0">
                <a:solidFill>
                  <a:schemeClr val="bg1"/>
                </a:solidFill>
                <a:latin typeface="微软雅黑" pitchFamily="34" charset="-122"/>
                <a:ea typeface="微软雅黑" pitchFamily="34" charset="-122"/>
              </a:rPr>
              <a:t>添加</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标题</a:t>
            </a:r>
          </a:p>
        </p:txBody>
      </p:sp>
      <p:sp>
        <p:nvSpPr>
          <p:cNvPr id="32" name="AutoShape 60"/>
          <p:cNvSpPr>
            <a:spLocks noChangeArrowheads="1"/>
          </p:cNvSpPr>
          <p:nvPr/>
        </p:nvSpPr>
        <p:spPr bwMode="auto">
          <a:xfrm>
            <a:off x="1368892" y="2038504"/>
            <a:ext cx="4603553" cy="2960565"/>
          </a:xfrm>
          <a:prstGeom prst="rightArrow">
            <a:avLst>
              <a:gd name="adj1" fmla="val 68039"/>
              <a:gd name="adj2" fmla="val 41129"/>
            </a:avLst>
          </a:prstGeom>
          <a:noFill/>
          <a:ln>
            <a:solidFill>
              <a:schemeClr val="accent3"/>
            </a:solidFill>
          </a:ln>
          <a:effectLst/>
        </p:spPr>
        <p:style>
          <a:lnRef idx="1">
            <a:schemeClr val="accent3"/>
          </a:lnRef>
          <a:fillRef idx="3">
            <a:schemeClr val="accent3"/>
          </a:fillRef>
          <a:effectRef idx="2">
            <a:schemeClr val="accent3"/>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400" dirty="0">
              <a:solidFill>
                <a:schemeClr val="bg1"/>
              </a:solidFill>
              <a:latin typeface="微软雅黑" pitchFamily="34" charset="-122"/>
              <a:ea typeface="微软雅黑" pitchFamily="34" charset="-122"/>
            </a:endParaRPr>
          </a:p>
        </p:txBody>
      </p:sp>
      <p:sp>
        <p:nvSpPr>
          <p:cNvPr id="33" name="TextBox 32"/>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34" name="直接连接符 33"/>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5" name="组合 34"/>
          <p:cNvGrpSpPr/>
          <p:nvPr/>
        </p:nvGrpSpPr>
        <p:grpSpPr>
          <a:xfrm>
            <a:off x="153943" y="233850"/>
            <a:ext cx="1074018" cy="536250"/>
            <a:chOff x="4662492" y="2938459"/>
            <a:chExt cx="1119183" cy="558799"/>
          </a:xfrm>
        </p:grpSpPr>
        <p:sp>
          <p:nvSpPr>
            <p:cNvPr id="36"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982964440"/>
      </p:ext>
    </p:extLst>
  </p:cSld>
  <p:clrMapOvr>
    <a:masterClrMapping/>
  </p:clrMapOvr>
  <mc:AlternateContent xmlns:mc="http://schemas.openxmlformats.org/markup-compatibility/2006">
    <mc:Choice xmlns:p14="http://schemas.microsoft.com/office/powerpoint/2010/main" xmlns="" Requires="p14">
      <p:transition spd="slow" advTm="12620">
        <p14:prism isContent="1" isInverted="1"/>
      </p:transition>
    </mc:Choice>
    <mc:Fallback>
      <p:transition spd="slow" advTm="126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300"/>
                                        <p:tgtEl>
                                          <p:spTgt spid="35"/>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300"/>
                                        <p:tgtEl>
                                          <p:spTgt spid="3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3"/>
                                        </p:tgtEl>
                                        <p:attrNameLst>
                                          <p:attrName>style.visibility</p:attrName>
                                        </p:attrNameLst>
                                      </p:cBhvr>
                                      <p:to>
                                        <p:strVal val="visible"/>
                                      </p:to>
                                    </p:set>
                                    <p:anim calcmode="lin" valueType="num">
                                      <p:cBhvr>
                                        <p:cTn id="15" dur="3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33"/>
                                        </p:tgtEl>
                                        <p:attrNameLst>
                                          <p:attrName>ppt_y</p:attrName>
                                        </p:attrNameLst>
                                      </p:cBhvr>
                                      <p:tavLst>
                                        <p:tav tm="0">
                                          <p:val>
                                            <p:strVal val="#ppt_y"/>
                                          </p:val>
                                        </p:tav>
                                        <p:tav tm="100000">
                                          <p:val>
                                            <p:strVal val="#ppt_y"/>
                                          </p:val>
                                        </p:tav>
                                      </p:tavLst>
                                    </p:anim>
                                    <p:anim calcmode="lin" valueType="num">
                                      <p:cBhvr>
                                        <p:cTn id="17" dur="3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33"/>
                                        </p:tgtEl>
                                      </p:cBhvr>
                                    </p:animEffect>
                                  </p:childTnLst>
                                </p:cTn>
                              </p:par>
                            </p:childTnLst>
                          </p:cTn>
                        </p:par>
                        <p:par>
                          <p:cTn id="20" fill="hold">
                            <p:stCondLst>
                              <p:cond delay="108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childTnLst>
                                </p:cTn>
                              </p:par>
                            </p:childTnLst>
                          </p:cTn>
                        </p:par>
                        <p:par>
                          <p:cTn id="27" fill="hold">
                            <p:stCondLst>
                              <p:cond delay="2080"/>
                            </p:stCondLst>
                            <p:childTnLst>
                              <p:par>
                                <p:cTn id="28" presetID="2" presetClass="entr" presetSubtype="8"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ppt_y"/>
                                          </p:val>
                                        </p:tav>
                                        <p:tav tm="100000">
                                          <p:val>
                                            <p:strVal val="#ppt_y"/>
                                          </p:val>
                                        </p:tav>
                                      </p:tavLst>
                                    </p:anim>
                                  </p:childTnLst>
                                </p:cTn>
                              </p:par>
                            </p:childTnLst>
                          </p:cTn>
                        </p:par>
                        <p:par>
                          <p:cTn id="32" fill="hold">
                            <p:stCondLst>
                              <p:cond delay="258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10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childTnLst>
                                </p:cTn>
                              </p:par>
                            </p:childTnLst>
                          </p:cTn>
                        </p:par>
                        <p:par>
                          <p:cTn id="39" fill="hold">
                            <p:stCondLst>
                              <p:cond delay="3580"/>
                            </p:stCondLst>
                            <p:childTnLst>
                              <p:par>
                                <p:cTn id="40" presetID="21" presetClass="entr" presetSubtype="1"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heel(1)">
                                      <p:cBhvr>
                                        <p:cTn id="42" dur="2000"/>
                                        <p:tgtEl>
                                          <p:spTgt spid="32"/>
                                        </p:tgtEl>
                                      </p:cBhvr>
                                    </p:animEffect>
                                  </p:childTnLst>
                                </p:cTn>
                              </p:par>
                            </p:childTnLst>
                          </p:cTn>
                        </p:par>
                        <p:par>
                          <p:cTn id="43" fill="hold">
                            <p:stCondLst>
                              <p:cond delay="5580"/>
                            </p:stCondLst>
                            <p:childTnLst>
                              <p:par>
                                <p:cTn id="44" presetID="10" presetClass="exit" presetSubtype="0" fill="hold" grpId="1" nodeType="afterEffect">
                                  <p:stCondLst>
                                    <p:cond delay="0"/>
                                  </p:stCondLst>
                                  <p:childTnLst>
                                    <p:animEffect transition="out" filter="fade">
                                      <p:cBhvr>
                                        <p:cTn id="45" dur="500"/>
                                        <p:tgtEl>
                                          <p:spTgt spid="32"/>
                                        </p:tgtEl>
                                      </p:cBhvr>
                                    </p:animEffect>
                                    <p:set>
                                      <p:cBhvr>
                                        <p:cTn id="46" dur="1" fill="hold">
                                          <p:stCondLst>
                                            <p:cond delay="499"/>
                                          </p:stCondLst>
                                        </p:cTn>
                                        <p:tgtEl>
                                          <p:spTgt spid="32"/>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childTnLst>
                                </p:cTn>
                              </p:par>
                            </p:childTnLst>
                          </p:cTn>
                        </p:par>
                        <p:par>
                          <p:cTn id="50" fill="hold">
                            <p:stCondLst>
                              <p:cond delay="6580"/>
                            </p:stCondLst>
                            <p:childTnLst>
                              <p:par>
                                <p:cTn id="51" presetID="31"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 calcmode="lin" valueType="num">
                                      <p:cBhvr>
                                        <p:cTn id="55" dur="500" fill="hold"/>
                                        <p:tgtEl>
                                          <p:spTgt spid="12"/>
                                        </p:tgtEl>
                                        <p:attrNameLst>
                                          <p:attrName>style.rotation</p:attrName>
                                        </p:attrNameLst>
                                      </p:cBhvr>
                                      <p:tavLst>
                                        <p:tav tm="0">
                                          <p:val>
                                            <p:fltVal val="90"/>
                                          </p:val>
                                        </p:tav>
                                        <p:tav tm="100000">
                                          <p:val>
                                            <p:fltVal val="0"/>
                                          </p:val>
                                        </p:tav>
                                      </p:tavLst>
                                    </p:anim>
                                    <p:animEffect transition="in" filter="fade">
                                      <p:cBhvr>
                                        <p:cTn id="56" dur="500"/>
                                        <p:tgtEl>
                                          <p:spTgt spid="12"/>
                                        </p:tgtEl>
                                      </p:cBhvr>
                                    </p:animEffect>
                                  </p:childTnLst>
                                </p:cTn>
                              </p:par>
                            </p:childTnLst>
                          </p:cTn>
                        </p:par>
                        <p:par>
                          <p:cTn id="57" fill="hold">
                            <p:stCondLst>
                              <p:cond delay="7080"/>
                            </p:stCondLst>
                            <p:childTnLst>
                              <p:par>
                                <p:cTn id="58" presetID="21" presetClass="entr" presetSubtype="1"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heel(1)">
                                      <p:cBhvr>
                                        <p:cTn id="60" dur="500"/>
                                        <p:tgtEl>
                                          <p:spTgt spid="6"/>
                                        </p:tgtEl>
                                      </p:cBhvr>
                                    </p:animEffect>
                                  </p:childTnLst>
                                </p:cTn>
                              </p:par>
                            </p:childTnLst>
                          </p:cTn>
                        </p:par>
                        <p:par>
                          <p:cTn id="61" fill="hold">
                            <p:stCondLst>
                              <p:cond delay="7580"/>
                            </p:stCondLst>
                            <p:childTnLst>
                              <p:par>
                                <p:cTn id="62" presetID="31"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fltVal val="0"/>
                                          </p:val>
                                        </p:tav>
                                        <p:tav tm="100000">
                                          <p:val>
                                            <p:strVal val="#ppt_h"/>
                                          </p:val>
                                        </p:tav>
                                      </p:tavLst>
                                    </p:anim>
                                    <p:anim calcmode="lin" valueType="num">
                                      <p:cBhvr>
                                        <p:cTn id="66" dur="500" fill="hold"/>
                                        <p:tgtEl>
                                          <p:spTgt spid="8"/>
                                        </p:tgtEl>
                                        <p:attrNameLst>
                                          <p:attrName>style.rotation</p:attrName>
                                        </p:attrNameLst>
                                      </p:cBhvr>
                                      <p:tavLst>
                                        <p:tav tm="0">
                                          <p:val>
                                            <p:fltVal val="90"/>
                                          </p:val>
                                        </p:tav>
                                        <p:tav tm="100000">
                                          <p:val>
                                            <p:fltVal val="0"/>
                                          </p:val>
                                        </p:tav>
                                      </p:tavLst>
                                    </p:anim>
                                    <p:animEffect transition="in" filter="fade">
                                      <p:cBhvr>
                                        <p:cTn id="67" dur="500"/>
                                        <p:tgtEl>
                                          <p:spTgt spid="8"/>
                                        </p:tgtEl>
                                      </p:cBhvr>
                                    </p:animEffect>
                                  </p:childTnLst>
                                </p:cTn>
                              </p:par>
                              <p:par>
                                <p:cTn id="68" presetID="31"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500" fill="hold"/>
                                        <p:tgtEl>
                                          <p:spTgt spid="9"/>
                                        </p:tgtEl>
                                        <p:attrNameLst>
                                          <p:attrName>ppt_w</p:attrName>
                                        </p:attrNameLst>
                                      </p:cBhvr>
                                      <p:tavLst>
                                        <p:tav tm="0">
                                          <p:val>
                                            <p:fltVal val="0"/>
                                          </p:val>
                                        </p:tav>
                                        <p:tav tm="100000">
                                          <p:val>
                                            <p:strVal val="#ppt_w"/>
                                          </p:val>
                                        </p:tav>
                                      </p:tavLst>
                                    </p:anim>
                                    <p:anim calcmode="lin" valueType="num">
                                      <p:cBhvr>
                                        <p:cTn id="71" dur="500" fill="hold"/>
                                        <p:tgtEl>
                                          <p:spTgt spid="9"/>
                                        </p:tgtEl>
                                        <p:attrNameLst>
                                          <p:attrName>ppt_h</p:attrName>
                                        </p:attrNameLst>
                                      </p:cBhvr>
                                      <p:tavLst>
                                        <p:tav tm="0">
                                          <p:val>
                                            <p:fltVal val="0"/>
                                          </p:val>
                                        </p:tav>
                                        <p:tav tm="100000">
                                          <p:val>
                                            <p:strVal val="#ppt_h"/>
                                          </p:val>
                                        </p:tav>
                                      </p:tavLst>
                                    </p:anim>
                                    <p:anim calcmode="lin" valueType="num">
                                      <p:cBhvr>
                                        <p:cTn id="72" dur="500" fill="hold"/>
                                        <p:tgtEl>
                                          <p:spTgt spid="9"/>
                                        </p:tgtEl>
                                        <p:attrNameLst>
                                          <p:attrName>style.rotation</p:attrName>
                                        </p:attrNameLst>
                                      </p:cBhvr>
                                      <p:tavLst>
                                        <p:tav tm="0">
                                          <p:val>
                                            <p:fltVal val="90"/>
                                          </p:val>
                                        </p:tav>
                                        <p:tav tm="100000">
                                          <p:val>
                                            <p:fltVal val="0"/>
                                          </p:val>
                                        </p:tav>
                                      </p:tavLst>
                                    </p:anim>
                                    <p:animEffect transition="in" filter="fade">
                                      <p:cBhvr>
                                        <p:cTn id="73" dur="500"/>
                                        <p:tgtEl>
                                          <p:spTgt spid="9"/>
                                        </p:tgtEl>
                                      </p:cBhvr>
                                    </p:animEffect>
                                  </p:childTnLst>
                                </p:cTn>
                              </p:par>
                              <p:par>
                                <p:cTn id="74" presetID="31" presetClass="entr" presetSubtype="0"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p:cTn id="76" dur="500" fill="hold"/>
                                        <p:tgtEl>
                                          <p:spTgt spid="10"/>
                                        </p:tgtEl>
                                        <p:attrNameLst>
                                          <p:attrName>ppt_w</p:attrName>
                                        </p:attrNameLst>
                                      </p:cBhvr>
                                      <p:tavLst>
                                        <p:tav tm="0">
                                          <p:val>
                                            <p:fltVal val="0"/>
                                          </p:val>
                                        </p:tav>
                                        <p:tav tm="100000">
                                          <p:val>
                                            <p:strVal val="#ppt_w"/>
                                          </p:val>
                                        </p:tav>
                                      </p:tavLst>
                                    </p:anim>
                                    <p:anim calcmode="lin" valueType="num">
                                      <p:cBhvr>
                                        <p:cTn id="77" dur="500" fill="hold"/>
                                        <p:tgtEl>
                                          <p:spTgt spid="10"/>
                                        </p:tgtEl>
                                        <p:attrNameLst>
                                          <p:attrName>ppt_h</p:attrName>
                                        </p:attrNameLst>
                                      </p:cBhvr>
                                      <p:tavLst>
                                        <p:tav tm="0">
                                          <p:val>
                                            <p:fltVal val="0"/>
                                          </p:val>
                                        </p:tav>
                                        <p:tav tm="100000">
                                          <p:val>
                                            <p:strVal val="#ppt_h"/>
                                          </p:val>
                                        </p:tav>
                                      </p:tavLst>
                                    </p:anim>
                                    <p:anim calcmode="lin" valueType="num">
                                      <p:cBhvr>
                                        <p:cTn id="78" dur="500" fill="hold"/>
                                        <p:tgtEl>
                                          <p:spTgt spid="10"/>
                                        </p:tgtEl>
                                        <p:attrNameLst>
                                          <p:attrName>style.rotation</p:attrName>
                                        </p:attrNameLst>
                                      </p:cBhvr>
                                      <p:tavLst>
                                        <p:tav tm="0">
                                          <p:val>
                                            <p:fltVal val="90"/>
                                          </p:val>
                                        </p:tav>
                                        <p:tav tm="100000">
                                          <p:val>
                                            <p:fltVal val="0"/>
                                          </p:val>
                                        </p:tav>
                                      </p:tavLst>
                                    </p:anim>
                                    <p:animEffect transition="in" filter="fade">
                                      <p:cBhvr>
                                        <p:cTn id="79" dur="500"/>
                                        <p:tgtEl>
                                          <p:spTgt spid="10"/>
                                        </p:tgtEl>
                                      </p:cBhvr>
                                    </p:animEffect>
                                  </p:childTnLst>
                                </p:cTn>
                              </p:par>
                            </p:childTnLst>
                          </p:cTn>
                        </p:par>
                        <p:par>
                          <p:cTn id="80" fill="hold">
                            <p:stCondLst>
                              <p:cond delay="808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
                                        </p:tgtEl>
                                        <p:attrNameLst>
                                          <p:attrName>ppt_y</p:attrName>
                                        </p:attrNameLst>
                                      </p:cBhvr>
                                      <p:tavLst>
                                        <p:tav tm="0">
                                          <p:val>
                                            <p:strVal val="#ppt_y"/>
                                          </p:val>
                                        </p:tav>
                                        <p:tav tm="100000">
                                          <p:val>
                                            <p:strVal val="#ppt_y"/>
                                          </p:val>
                                        </p:tav>
                                      </p:tavLst>
                                    </p:anim>
                                    <p:anim calcmode="lin" valueType="num">
                                      <p:cBhvr>
                                        <p:cTn id="8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
                                        </p:tgtEl>
                                      </p:cBhvr>
                                    </p:animEffect>
                                  </p:childTnLst>
                                </p:cTn>
                              </p:par>
                            </p:childTnLst>
                          </p:cTn>
                        </p:par>
                        <p:par>
                          <p:cTn id="88" fill="hold">
                            <p:stCondLst>
                              <p:cond delay="8730"/>
                            </p:stCondLst>
                            <p:childTnLst>
                              <p:par>
                                <p:cTn id="89" presetID="21" presetClass="entr" presetSubtype="1"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heel(1)">
                                      <p:cBhvr>
                                        <p:cTn id="91" dur="500"/>
                                        <p:tgtEl>
                                          <p:spTgt spid="15"/>
                                        </p:tgtEl>
                                      </p:cBhvr>
                                    </p:animEffect>
                                  </p:childTnLst>
                                </p:cTn>
                              </p:par>
                            </p:childTnLst>
                          </p:cTn>
                        </p:par>
                        <p:par>
                          <p:cTn id="92" fill="hold">
                            <p:stCondLst>
                              <p:cond delay="923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16"/>
                                        </p:tgtEl>
                                        <p:attrNameLst>
                                          <p:attrName>ppt_y</p:attrName>
                                        </p:attrNameLst>
                                      </p:cBhvr>
                                      <p:tavLst>
                                        <p:tav tm="0">
                                          <p:val>
                                            <p:strVal val="#ppt_y"/>
                                          </p:val>
                                        </p:tav>
                                        <p:tav tm="100000">
                                          <p:val>
                                            <p:strVal val="#ppt_y"/>
                                          </p:val>
                                        </p:tav>
                                      </p:tavLst>
                                    </p:anim>
                                    <p:anim calcmode="lin" valueType="num">
                                      <p:cBhvr>
                                        <p:cTn id="9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99" dur="500" tmFilter="0,0; .5, 1; 1, 1"/>
                                        <p:tgtEl>
                                          <p:spTgt spid="16"/>
                                        </p:tgtEl>
                                      </p:cBhvr>
                                    </p:animEffect>
                                  </p:childTnLst>
                                </p:cTn>
                              </p:par>
                            </p:childTnLst>
                          </p:cTn>
                        </p:par>
                        <p:par>
                          <p:cTn id="100" fill="hold">
                            <p:stCondLst>
                              <p:cond delay="9880"/>
                            </p:stCondLst>
                            <p:childTnLst>
                              <p:par>
                                <p:cTn id="101" presetID="31" presetClass="entr" presetSubtype="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ppt_w</p:attrName>
                                        </p:attrNameLst>
                                      </p:cBhvr>
                                      <p:tavLst>
                                        <p:tav tm="0">
                                          <p:val>
                                            <p:fltVal val="0"/>
                                          </p:val>
                                        </p:tav>
                                        <p:tav tm="100000">
                                          <p:val>
                                            <p:strVal val="#ppt_w"/>
                                          </p:val>
                                        </p:tav>
                                      </p:tavLst>
                                    </p:anim>
                                    <p:anim calcmode="lin" valueType="num">
                                      <p:cBhvr>
                                        <p:cTn id="104" dur="500" fill="hold"/>
                                        <p:tgtEl>
                                          <p:spTgt spid="17"/>
                                        </p:tgtEl>
                                        <p:attrNameLst>
                                          <p:attrName>ppt_h</p:attrName>
                                        </p:attrNameLst>
                                      </p:cBhvr>
                                      <p:tavLst>
                                        <p:tav tm="0">
                                          <p:val>
                                            <p:fltVal val="0"/>
                                          </p:val>
                                        </p:tav>
                                        <p:tav tm="100000">
                                          <p:val>
                                            <p:strVal val="#ppt_h"/>
                                          </p:val>
                                        </p:tav>
                                      </p:tavLst>
                                    </p:anim>
                                    <p:anim calcmode="lin" valueType="num">
                                      <p:cBhvr>
                                        <p:cTn id="105" dur="500" fill="hold"/>
                                        <p:tgtEl>
                                          <p:spTgt spid="17"/>
                                        </p:tgtEl>
                                        <p:attrNameLst>
                                          <p:attrName>style.rotation</p:attrName>
                                        </p:attrNameLst>
                                      </p:cBhvr>
                                      <p:tavLst>
                                        <p:tav tm="0">
                                          <p:val>
                                            <p:fltVal val="90"/>
                                          </p:val>
                                        </p:tav>
                                        <p:tav tm="100000">
                                          <p:val>
                                            <p:fltVal val="0"/>
                                          </p:val>
                                        </p:tav>
                                      </p:tavLst>
                                    </p:anim>
                                    <p:animEffect transition="in" filter="fade">
                                      <p:cBhvr>
                                        <p:cTn id="106" dur="500"/>
                                        <p:tgtEl>
                                          <p:spTgt spid="17"/>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18"/>
                                        </p:tgtEl>
                                        <p:attrNameLst>
                                          <p:attrName>style.visibility</p:attrName>
                                        </p:attrNameLst>
                                      </p:cBhvr>
                                      <p:to>
                                        <p:strVal val="visible"/>
                                      </p:to>
                                    </p:set>
                                    <p:anim calcmode="lin" valueType="num">
                                      <p:cBhvr>
                                        <p:cTn id="109" dur="500" fill="hold"/>
                                        <p:tgtEl>
                                          <p:spTgt spid="18"/>
                                        </p:tgtEl>
                                        <p:attrNameLst>
                                          <p:attrName>ppt_w</p:attrName>
                                        </p:attrNameLst>
                                      </p:cBhvr>
                                      <p:tavLst>
                                        <p:tav tm="0">
                                          <p:val>
                                            <p:fltVal val="0"/>
                                          </p:val>
                                        </p:tav>
                                        <p:tav tm="100000">
                                          <p:val>
                                            <p:strVal val="#ppt_w"/>
                                          </p:val>
                                        </p:tav>
                                      </p:tavLst>
                                    </p:anim>
                                    <p:anim calcmode="lin" valueType="num">
                                      <p:cBhvr>
                                        <p:cTn id="110" dur="500" fill="hold"/>
                                        <p:tgtEl>
                                          <p:spTgt spid="18"/>
                                        </p:tgtEl>
                                        <p:attrNameLst>
                                          <p:attrName>ppt_h</p:attrName>
                                        </p:attrNameLst>
                                      </p:cBhvr>
                                      <p:tavLst>
                                        <p:tav tm="0">
                                          <p:val>
                                            <p:fltVal val="0"/>
                                          </p:val>
                                        </p:tav>
                                        <p:tav tm="100000">
                                          <p:val>
                                            <p:strVal val="#ppt_h"/>
                                          </p:val>
                                        </p:tav>
                                      </p:tavLst>
                                    </p:anim>
                                    <p:anim calcmode="lin" valueType="num">
                                      <p:cBhvr>
                                        <p:cTn id="111" dur="500" fill="hold"/>
                                        <p:tgtEl>
                                          <p:spTgt spid="18"/>
                                        </p:tgtEl>
                                        <p:attrNameLst>
                                          <p:attrName>style.rotation</p:attrName>
                                        </p:attrNameLst>
                                      </p:cBhvr>
                                      <p:tavLst>
                                        <p:tav tm="0">
                                          <p:val>
                                            <p:fltVal val="90"/>
                                          </p:val>
                                        </p:tav>
                                        <p:tav tm="100000">
                                          <p:val>
                                            <p:fltVal val="0"/>
                                          </p:val>
                                        </p:tav>
                                      </p:tavLst>
                                    </p:anim>
                                    <p:animEffect transition="in" filter="fade">
                                      <p:cBhvr>
                                        <p:cTn id="112" dur="500"/>
                                        <p:tgtEl>
                                          <p:spTgt spid="18"/>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0"/>
                                        </p:tgtEl>
                                        <p:attrNameLst>
                                          <p:attrName>style.visibility</p:attrName>
                                        </p:attrNameLst>
                                      </p:cBhvr>
                                      <p:to>
                                        <p:strVal val="visible"/>
                                      </p:to>
                                    </p:set>
                                    <p:anim calcmode="lin" valueType="num">
                                      <p:cBhvr>
                                        <p:cTn id="115" dur="500" fill="hold"/>
                                        <p:tgtEl>
                                          <p:spTgt spid="20"/>
                                        </p:tgtEl>
                                        <p:attrNameLst>
                                          <p:attrName>ppt_w</p:attrName>
                                        </p:attrNameLst>
                                      </p:cBhvr>
                                      <p:tavLst>
                                        <p:tav tm="0">
                                          <p:val>
                                            <p:fltVal val="0"/>
                                          </p:val>
                                        </p:tav>
                                        <p:tav tm="100000">
                                          <p:val>
                                            <p:strVal val="#ppt_w"/>
                                          </p:val>
                                        </p:tav>
                                      </p:tavLst>
                                    </p:anim>
                                    <p:anim calcmode="lin" valueType="num">
                                      <p:cBhvr>
                                        <p:cTn id="116" dur="500" fill="hold"/>
                                        <p:tgtEl>
                                          <p:spTgt spid="20"/>
                                        </p:tgtEl>
                                        <p:attrNameLst>
                                          <p:attrName>ppt_h</p:attrName>
                                        </p:attrNameLst>
                                      </p:cBhvr>
                                      <p:tavLst>
                                        <p:tav tm="0">
                                          <p:val>
                                            <p:fltVal val="0"/>
                                          </p:val>
                                        </p:tav>
                                        <p:tav tm="100000">
                                          <p:val>
                                            <p:strVal val="#ppt_h"/>
                                          </p:val>
                                        </p:tav>
                                      </p:tavLst>
                                    </p:anim>
                                    <p:anim calcmode="lin" valueType="num">
                                      <p:cBhvr>
                                        <p:cTn id="117" dur="500" fill="hold"/>
                                        <p:tgtEl>
                                          <p:spTgt spid="20"/>
                                        </p:tgtEl>
                                        <p:attrNameLst>
                                          <p:attrName>style.rotation</p:attrName>
                                        </p:attrNameLst>
                                      </p:cBhvr>
                                      <p:tavLst>
                                        <p:tav tm="0">
                                          <p:val>
                                            <p:fltVal val="90"/>
                                          </p:val>
                                        </p:tav>
                                        <p:tav tm="100000">
                                          <p:val>
                                            <p:fltVal val="0"/>
                                          </p:val>
                                        </p:tav>
                                      </p:tavLst>
                                    </p:anim>
                                    <p:animEffect transition="in" filter="fade">
                                      <p:cBhvr>
                                        <p:cTn id="118" dur="500"/>
                                        <p:tgtEl>
                                          <p:spTgt spid="20"/>
                                        </p:tgtEl>
                                      </p:cBhvr>
                                    </p:animEffect>
                                  </p:childTnLst>
                                </p:cTn>
                              </p:par>
                            </p:childTnLst>
                          </p:cTn>
                        </p:par>
                        <p:par>
                          <p:cTn id="119" fill="hold">
                            <p:stCondLst>
                              <p:cond delay="10380"/>
                            </p:stCondLst>
                            <p:childTnLst>
                              <p:par>
                                <p:cTn id="120" presetID="21" presetClass="entr" presetSubtype="1" fill="hold" grpId="0" nodeType="after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wheel(1)">
                                      <p:cBhvr>
                                        <p:cTn id="122" dur="500"/>
                                        <p:tgtEl>
                                          <p:spTgt spid="21"/>
                                        </p:tgtEl>
                                      </p:cBhvr>
                                    </p:animEffect>
                                  </p:childTnLst>
                                </p:cTn>
                              </p:par>
                            </p:childTnLst>
                          </p:cTn>
                        </p:par>
                        <p:par>
                          <p:cTn id="123" fill="hold">
                            <p:stCondLst>
                              <p:cond delay="1088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22"/>
                                        </p:tgtEl>
                                        <p:attrNameLst>
                                          <p:attrName>style.visibility</p:attrName>
                                        </p:attrNameLst>
                                      </p:cBhvr>
                                      <p:to>
                                        <p:strVal val="visible"/>
                                      </p:to>
                                    </p:set>
                                    <p:anim calcmode="lin" valueType="num">
                                      <p:cBhvr>
                                        <p:cTn id="126"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22"/>
                                        </p:tgtEl>
                                        <p:attrNameLst>
                                          <p:attrName>ppt_y</p:attrName>
                                        </p:attrNameLst>
                                      </p:cBhvr>
                                      <p:tavLst>
                                        <p:tav tm="0">
                                          <p:val>
                                            <p:strVal val="#ppt_y"/>
                                          </p:val>
                                        </p:tav>
                                        <p:tav tm="100000">
                                          <p:val>
                                            <p:strVal val="#ppt_y"/>
                                          </p:val>
                                        </p:tav>
                                      </p:tavLst>
                                    </p:anim>
                                    <p:anim calcmode="lin" valueType="num">
                                      <p:cBhvr>
                                        <p:cTn id="128"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22"/>
                                        </p:tgtEl>
                                      </p:cBhvr>
                                    </p:animEffect>
                                  </p:childTnLst>
                                </p:cTn>
                              </p:par>
                            </p:childTnLst>
                          </p:cTn>
                        </p:par>
                        <p:par>
                          <p:cTn id="131" fill="hold">
                            <p:stCondLst>
                              <p:cond delay="11530"/>
                            </p:stCondLst>
                            <p:childTnLst>
                              <p:par>
                                <p:cTn id="132" presetID="31" presetClass="entr" presetSubtype="0" fill="hold" grpId="0" nodeType="afterEffect">
                                  <p:stCondLst>
                                    <p:cond delay="0"/>
                                  </p:stCondLst>
                                  <p:childTnLst>
                                    <p:set>
                                      <p:cBhvr>
                                        <p:cTn id="133" dur="1" fill="hold">
                                          <p:stCondLst>
                                            <p:cond delay="0"/>
                                          </p:stCondLst>
                                        </p:cTn>
                                        <p:tgtEl>
                                          <p:spTgt spid="23"/>
                                        </p:tgtEl>
                                        <p:attrNameLst>
                                          <p:attrName>style.visibility</p:attrName>
                                        </p:attrNameLst>
                                      </p:cBhvr>
                                      <p:to>
                                        <p:strVal val="visible"/>
                                      </p:to>
                                    </p:set>
                                    <p:anim calcmode="lin" valueType="num">
                                      <p:cBhvr>
                                        <p:cTn id="134" dur="500" fill="hold"/>
                                        <p:tgtEl>
                                          <p:spTgt spid="23"/>
                                        </p:tgtEl>
                                        <p:attrNameLst>
                                          <p:attrName>ppt_w</p:attrName>
                                        </p:attrNameLst>
                                      </p:cBhvr>
                                      <p:tavLst>
                                        <p:tav tm="0">
                                          <p:val>
                                            <p:fltVal val="0"/>
                                          </p:val>
                                        </p:tav>
                                        <p:tav tm="100000">
                                          <p:val>
                                            <p:strVal val="#ppt_w"/>
                                          </p:val>
                                        </p:tav>
                                      </p:tavLst>
                                    </p:anim>
                                    <p:anim calcmode="lin" valueType="num">
                                      <p:cBhvr>
                                        <p:cTn id="135" dur="500" fill="hold"/>
                                        <p:tgtEl>
                                          <p:spTgt spid="23"/>
                                        </p:tgtEl>
                                        <p:attrNameLst>
                                          <p:attrName>ppt_h</p:attrName>
                                        </p:attrNameLst>
                                      </p:cBhvr>
                                      <p:tavLst>
                                        <p:tav tm="0">
                                          <p:val>
                                            <p:fltVal val="0"/>
                                          </p:val>
                                        </p:tav>
                                        <p:tav tm="100000">
                                          <p:val>
                                            <p:strVal val="#ppt_h"/>
                                          </p:val>
                                        </p:tav>
                                      </p:tavLst>
                                    </p:anim>
                                    <p:anim calcmode="lin" valueType="num">
                                      <p:cBhvr>
                                        <p:cTn id="136" dur="500" fill="hold"/>
                                        <p:tgtEl>
                                          <p:spTgt spid="23"/>
                                        </p:tgtEl>
                                        <p:attrNameLst>
                                          <p:attrName>style.rotation</p:attrName>
                                        </p:attrNameLst>
                                      </p:cBhvr>
                                      <p:tavLst>
                                        <p:tav tm="0">
                                          <p:val>
                                            <p:fltVal val="90"/>
                                          </p:val>
                                        </p:tav>
                                        <p:tav tm="100000">
                                          <p:val>
                                            <p:fltVal val="0"/>
                                          </p:val>
                                        </p:tav>
                                      </p:tavLst>
                                    </p:anim>
                                    <p:animEffect transition="in" filter="fade">
                                      <p:cBhvr>
                                        <p:cTn id="137" dur="500"/>
                                        <p:tgtEl>
                                          <p:spTgt spid="23"/>
                                        </p:tgtEl>
                                      </p:cBhvr>
                                    </p:animEffect>
                                  </p:childTnLst>
                                </p:cTn>
                              </p:par>
                              <p:par>
                                <p:cTn id="138" presetID="31" presetClass="entr" presetSubtype="0" fill="hold" grpId="0" nodeType="withEffect">
                                  <p:stCondLst>
                                    <p:cond delay="0"/>
                                  </p:stCondLst>
                                  <p:childTnLst>
                                    <p:set>
                                      <p:cBhvr>
                                        <p:cTn id="139" dur="1" fill="hold">
                                          <p:stCondLst>
                                            <p:cond delay="0"/>
                                          </p:stCondLst>
                                        </p:cTn>
                                        <p:tgtEl>
                                          <p:spTgt spid="27"/>
                                        </p:tgtEl>
                                        <p:attrNameLst>
                                          <p:attrName>style.visibility</p:attrName>
                                        </p:attrNameLst>
                                      </p:cBhvr>
                                      <p:to>
                                        <p:strVal val="visible"/>
                                      </p:to>
                                    </p:set>
                                    <p:anim calcmode="lin" valueType="num">
                                      <p:cBhvr>
                                        <p:cTn id="140" dur="500" fill="hold"/>
                                        <p:tgtEl>
                                          <p:spTgt spid="27"/>
                                        </p:tgtEl>
                                        <p:attrNameLst>
                                          <p:attrName>ppt_w</p:attrName>
                                        </p:attrNameLst>
                                      </p:cBhvr>
                                      <p:tavLst>
                                        <p:tav tm="0">
                                          <p:val>
                                            <p:fltVal val="0"/>
                                          </p:val>
                                        </p:tav>
                                        <p:tav tm="100000">
                                          <p:val>
                                            <p:strVal val="#ppt_w"/>
                                          </p:val>
                                        </p:tav>
                                      </p:tavLst>
                                    </p:anim>
                                    <p:anim calcmode="lin" valueType="num">
                                      <p:cBhvr>
                                        <p:cTn id="141" dur="500" fill="hold"/>
                                        <p:tgtEl>
                                          <p:spTgt spid="27"/>
                                        </p:tgtEl>
                                        <p:attrNameLst>
                                          <p:attrName>ppt_h</p:attrName>
                                        </p:attrNameLst>
                                      </p:cBhvr>
                                      <p:tavLst>
                                        <p:tav tm="0">
                                          <p:val>
                                            <p:fltVal val="0"/>
                                          </p:val>
                                        </p:tav>
                                        <p:tav tm="100000">
                                          <p:val>
                                            <p:strVal val="#ppt_h"/>
                                          </p:val>
                                        </p:tav>
                                      </p:tavLst>
                                    </p:anim>
                                    <p:anim calcmode="lin" valueType="num">
                                      <p:cBhvr>
                                        <p:cTn id="142" dur="500" fill="hold"/>
                                        <p:tgtEl>
                                          <p:spTgt spid="27"/>
                                        </p:tgtEl>
                                        <p:attrNameLst>
                                          <p:attrName>style.rotation</p:attrName>
                                        </p:attrNameLst>
                                      </p:cBhvr>
                                      <p:tavLst>
                                        <p:tav tm="0">
                                          <p:val>
                                            <p:fltVal val="90"/>
                                          </p:val>
                                        </p:tav>
                                        <p:tav tm="100000">
                                          <p:val>
                                            <p:fltVal val="0"/>
                                          </p:val>
                                        </p:tav>
                                      </p:tavLst>
                                    </p:anim>
                                    <p:animEffect transition="in" filter="fade">
                                      <p:cBhvr>
                                        <p:cTn id="143" dur="500"/>
                                        <p:tgtEl>
                                          <p:spTgt spid="27"/>
                                        </p:tgtEl>
                                      </p:cBhvr>
                                    </p:animEffect>
                                  </p:childTnLst>
                                </p:cTn>
                              </p:par>
                              <p:par>
                                <p:cTn id="144" presetID="31" presetClass="entr" presetSubtype="0" fill="hold" grpId="0" nodeType="withEffect">
                                  <p:stCondLst>
                                    <p:cond delay="0"/>
                                  </p:stCondLst>
                                  <p:childTnLst>
                                    <p:set>
                                      <p:cBhvr>
                                        <p:cTn id="145" dur="1" fill="hold">
                                          <p:stCondLst>
                                            <p:cond delay="0"/>
                                          </p:stCondLst>
                                        </p:cTn>
                                        <p:tgtEl>
                                          <p:spTgt spid="28"/>
                                        </p:tgtEl>
                                        <p:attrNameLst>
                                          <p:attrName>style.visibility</p:attrName>
                                        </p:attrNameLst>
                                      </p:cBhvr>
                                      <p:to>
                                        <p:strVal val="visible"/>
                                      </p:to>
                                    </p:set>
                                    <p:anim calcmode="lin" valueType="num">
                                      <p:cBhvr>
                                        <p:cTn id="146" dur="500" fill="hold"/>
                                        <p:tgtEl>
                                          <p:spTgt spid="28"/>
                                        </p:tgtEl>
                                        <p:attrNameLst>
                                          <p:attrName>ppt_w</p:attrName>
                                        </p:attrNameLst>
                                      </p:cBhvr>
                                      <p:tavLst>
                                        <p:tav tm="0">
                                          <p:val>
                                            <p:fltVal val="0"/>
                                          </p:val>
                                        </p:tav>
                                        <p:tav tm="100000">
                                          <p:val>
                                            <p:strVal val="#ppt_w"/>
                                          </p:val>
                                        </p:tav>
                                      </p:tavLst>
                                    </p:anim>
                                    <p:anim calcmode="lin" valueType="num">
                                      <p:cBhvr>
                                        <p:cTn id="147" dur="500" fill="hold"/>
                                        <p:tgtEl>
                                          <p:spTgt spid="28"/>
                                        </p:tgtEl>
                                        <p:attrNameLst>
                                          <p:attrName>ppt_h</p:attrName>
                                        </p:attrNameLst>
                                      </p:cBhvr>
                                      <p:tavLst>
                                        <p:tav tm="0">
                                          <p:val>
                                            <p:fltVal val="0"/>
                                          </p:val>
                                        </p:tav>
                                        <p:tav tm="100000">
                                          <p:val>
                                            <p:strVal val="#ppt_h"/>
                                          </p:val>
                                        </p:tav>
                                      </p:tavLst>
                                    </p:anim>
                                    <p:anim calcmode="lin" valueType="num">
                                      <p:cBhvr>
                                        <p:cTn id="148" dur="500" fill="hold"/>
                                        <p:tgtEl>
                                          <p:spTgt spid="28"/>
                                        </p:tgtEl>
                                        <p:attrNameLst>
                                          <p:attrName>style.rotation</p:attrName>
                                        </p:attrNameLst>
                                      </p:cBhvr>
                                      <p:tavLst>
                                        <p:tav tm="0">
                                          <p:val>
                                            <p:fltVal val="90"/>
                                          </p:val>
                                        </p:tav>
                                        <p:tav tm="100000">
                                          <p:val>
                                            <p:fltVal val="0"/>
                                          </p:val>
                                        </p:tav>
                                      </p:tavLst>
                                    </p:anim>
                                    <p:animEffect transition="in" filter="fade">
                                      <p:cBhvr>
                                        <p:cTn id="14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animBg="1"/>
      <p:bldP spid="12" grpId="0"/>
      <p:bldP spid="13" grpId="0" animBg="1"/>
      <p:bldP spid="14" grpId="0"/>
      <p:bldP spid="15" grpId="0" animBg="1"/>
      <p:bldP spid="16" grpId="0"/>
      <p:bldP spid="17" grpId="0"/>
      <p:bldP spid="18" grpId="0"/>
      <p:bldP spid="20" grpId="0"/>
      <p:bldP spid="21" grpId="0" animBg="1"/>
      <p:bldP spid="22" grpId="0"/>
      <p:bldP spid="23" grpId="0"/>
      <p:bldP spid="27" grpId="0"/>
      <p:bldP spid="28" grpId="0"/>
      <p:bldP spid="29" grpId="0" animBg="1"/>
      <p:bldP spid="30" grpId="0" animBg="1"/>
      <p:bldP spid="31" grpId="0"/>
      <p:bldP spid="32" grpId="0" animBg="1"/>
      <p:bldP spid="32" grpId="1"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1798557" y="2681814"/>
            <a:ext cx="728464" cy="7284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2" name="矩形 21"/>
          <p:cNvSpPr/>
          <p:nvPr/>
        </p:nvSpPr>
        <p:spPr>
          <a:xfrm>
            <a:off x="1411378" y="3373294"/>
            <a:ext cx="847909" cy="807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3" name="矩形 22"/>
          <p:cNvSpPr/>
          <p:nvPr/>
        </p:nvSpPr>
        <p:spPr>
          <a:xfrm>
            <a:off x="1222493" y="3943299"/>
            <a:ext cx="475374" cy="475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cxnSp>
        <p:nvCxnSpPr>
          <p:cNvPr id="35" name="直接连接符 34"/>
          <p:cNvCxnSpPr/>
          <p:nvPr/>
        </p:nvCxnSpPr>
        <p:spPr>
          <a:xfrm>
            <a:off x="4151784" y="3777140"/>
            <a:ext cx="6696744" cy="0"/>
          </a:xfrm>
          <a:prstGeom prst="line">
            <a:avLst/>
          </a:prstGeom>
          <a:ln w="19050">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61" name="等腰三角形 2"/>
          <p:cNvSpPr/>
          <p:nvPr/>
        </p:nvSpPr>
        <p:spPr bwMode="auto">
          <a:xfrm rot="2747878">
            <a:off x="4368434" y="1853957"/>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bg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62" name="TextBox 61"/>
          <p:cNvSpPr txBox="1"/>
          <p:nvPr/>
        </p:nvSpPr>
        <p:spPr>
          <a:xfrm>
            <a:off x="4506004" y="2320439"/>
            <a:ext cx="800219" cy="461665"/>
          </a:xfrm>
          <a:prstGeom prst="rect">
            <a:avLst/>
          </a:prstGeom>
          <a:noFill/>
        </p:spPr>
        <p:txBody>
          <a:bodyPr wrap="none" rtlCol="0">
            <a:spAutoFit/>
          </a:bodyPr>
          <a:lstStyle/>
          <a:p>
            <a:r>
              <a:rPr lang="zh-CN" altLang="en-US" sz="2400" dirty="0" smtClean="0">
                <a:solidFill>
                  <a:srgbClr val="F8F8F8"/>
                </a:solidFill>
                <a:latin typeface="+mn-ea"/>
                <a:ea typeface="+mn-ea"/>
              </a:rPr>
              <a:t>标题</a:t>
            </a:r>
            <a:endParaRPr lang="zh-CN" altLang="en-US" sz="2400" dirty="0">
              <a:solidFill>
                <a:srgbClr val="F8F8F8"/>
              </a:solidFill>
              <a:latin typeface="+mn-ea"/>
              <a:ea typeface="+mn-ea"/>
            </a:endParaRPr>
          </a:p>
        </p:txBody>
      </p:sp>
      <p:sp>
        <p:nvSpPr>
          <p:cNvPr id="65" name="TextBox 64"/>
          <p:cNvSpPr txBox="1"/>
          <p:nvPr/>
        </p:nvSpPr>
        <p:spPr>
          <a:xfrm>
            <a:off x="5594325" y="1667891"/>
            <a:ext cx="5146191" cy="1754326"/>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r>
              <a:rPr lang="zh-CN" altLang="en-US" dirty="0">
                <a:solidFill>
                  <a:schemeClr val="tx2"/>
                </a:solidFill>
                <a:latin typeface="+mn-ea"/>
                <a:ea typeface="+mn-ea"/>
              </a:rPr>
              <a:t>这里输入您的文字这里输入您的文字这里输入您的文字这里输入您的文字这里输入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67" name="TextBox 66"/>
          <p:cNvSpPr txBox="1"/>
          <p:nvPr/>
        </p:nvSpPr>
        <p:spPr>
          <a:xfrm>
            <a:off x="5662363" y="4015251"/>
            <a:ext cx="5146191" cy="2585323"/>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亮亮图文旗舰店</a:t>
            </a:r>
            <a:r>
              <a:rPr lang="en-US" altLang="zh-CN" dirty="0" smtClean="0">
                <a:solidFill>
                  <a:schemeClr val="tx2"/>
                </a:solidFill>
                <a:latin typeface="+mn-ea"/>
                <a:ea typeface="+mn-ea"/>
              </a:rPr>
              <a:t>https://liangliangtuwen.tmall.com</a:t>
            </a:r>
          </a:p>
          <a:p>
            <a:pPr>
              <a:lnSpc>
                <a:spcPct val="150000"/>
              </a:lnSpc>
            </a:pPr>
            <a:r>
              <a:rPr lang="zh-CN" altLang="en-US" dirty="0" smtClean="0">
                <a:solidFill>
                  <a:schemeClr val="tx2"/>
                </a:solidFill>
                <a:latin typeface="+mn-ea"/>
                <a:ea typeface="+mn-ea"/>
              </a:rPr>
              <a:t>这</a:t>
            </a:r>
            <a:r>
              <a:rPr lang="zh-CN" altLang="en-US" dirty="0" smtClean="0">
                <a:solidFill>
                  <a:schemeClr val="tx2"/>
                </a:solidFill>
                <a:latin typeface="+mn-ea"/>
                <a:ea typeface="+mn-ea"/>
              </a:rPr>
              <a:t>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a:t>
            </a:r>
            <a:r>
              <a:rPr lang="zh-CN" altLang="en-US" dirty="0" smtClean="0">
                <a:solidFill>
                  <a:schemeClr val="tx2"/>
                </a:solidFill>
                <a:latin typeface="+mn-ea"/>
                <a:ea typeface="+mn-ea"/>
              </a:rPr>
              <a:t>的亮亮图文旗舰店</a:t>
            </a:r>
            <a:r>
              <a:rPr lang="en-US" altLang="zh-CN" dirty="0" smtClean="0">
                <a:solidFill>
                  <a:schemeClr val="tx2"/>
                </a:solidFill>
                <a:latin typeface="+mn-ea"/>
                <a:ea typeface="+mn-ea"/>
              </a:rPr>
              <a:t>https://liangliangtuwen.tmall.com</a:t>
            </a:r>
          </a:p>
          <a:p>
            <a:pPr>
              <a:lnSpc>
                <a:spcPct val="150000"/>
              </a:lnSpc>
            </a:pPr>
            <a:endParaRPr lang="zh-CN" altLang="en-US" dirty="0">
              <a:solidFill>
                <a:schemeClr val="tx2"/>
              </a:solidFill>
              <a:latin typeface="+mn-ea"/>
              <a:ea typeface="+mn-ea"/>
            </a:endParaRPr>
          </a:p>
        </p:txBody>
      </p:sp>
      <p:sp>
        <p:nvSpPr>
          <p:cNvPr id="68" name="等腰三角形 2"/>
          <p:cNvSpPr/>
          <p:nvPr/>
        </p:nvSpPr>
        <p:spPr bwMode="auto">
          <a:xfrm rot="2747878">
            <a:off x="4368434" y="4335901"/>
            <a:ext cx="1152128" cy="1333073"/>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70" name="TextBox 69"/>
          <p:cNvSpPr txBox="1"/>
          <p:nvPr/>
        </p:nvSpPr>
        <p:spPr>
          <a:xfrm>
            <a:off x="4506004" y="4849883"/>
            <a:ext cx="800219" cy="461665"/>
          </a:xfrm>
          <a:prstGeom prst="rect">
            <a:avLst/>
          </a:prstGeom>
          <a:noFill/>
        </p:spPr>
        <p:txBody>
          <a:bodyPr wrap="none" rtlCol="0">
            <a:spAutoFit/>
          </a:bodyPr>
          <a:lstStyle/>
          <a:p>
            <a:r>
              <a:rPr lang="zh-CN" altLang="en-US" sz="2400" dirty="0" smtClean="0">
                <a:solidFill>
                  <a:srgbClr val="F8F8F8"/>
                </a:solidFill>
                <a:latin typeface="+mn-ea"/>
                <a:ea typeface="+mn-ea"/>
              </a:rPr>
              <a:t>标题</a:t>
            </a:r>
            <a:endParaRPr lang="zh-CN" altLang="en-US" sz="2400" dirty="0">
              <a:solidFill>
                <a:srgbClr val="F8F8F8"/>
              </a:solidFill>
              <a:latin typeface="+mn-ea"/>
              <a:ea typeface="+mn-ea"/>
            </a:endParaRPr>
          </a:p>
        </p:txBody>
      </p:sp>
      <p:grpSp>
        <p:nvGrpSpPr>
          <p:cNvPr id="2" name="组合 1"/>
          <p:cNvGrpSpPr/>
          <p:nvPr/>
        </p:nvGrpSpPr>
        <p:grpSpPr>
          <a:xfrm>
            <a:off x="1078477" y="1893918"/>
            <a:ext cx="1152128" cy="1152128"/>
            <a:chOff x="695400" y="1893918"/>
            <a:chExt cx="1152128" cy="1152128"/>
          </a:xfrm>
          <a:solidFill>
            <a:schemeClr val="bg1">
              <a:lumMod val="65000"/>
              <a:lumOff val="35000"/>
            </a:schemeClr>
          </a:solidFill>
        </p:grpSpPr>
        <p:sp>
          <p:nvSpPr>
            <p:cNvPr id="20" name="矩形 19"/>
            <p:cNvSpPr/>
            <p:nvPr/>
          </p:nvSpPr>
          <p:spPr>
            <a:xfrm>
              <a:off x="695400" y="1893918"/>
              <a:ext cx="1152128"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71" name="Freeform 10"/>
            <p:cNvSpPr>
              <a:spLocks noEditPoints="1"/>
            </p:cNvSpPr>
            <p:nvPr/>
          </p:nvSpPr>
          <p:spPr bwMode="auto">
            <a:xfrm>
              <a:off x="858272" y="2050080"/>
              <a:ext cx="736280" cy="734948"/>
            </a:xfrm>
            <a:custGeom>
              <a:avLst/>
              <a:gdLst>
                <a:gd name="T0" fmla="*/ 439327 w 1145"/>
                <a:gd name="T1" fmla="*/ 326030 h 1145"/>
                <a:gd name="T2" fmla="*/ 326620 w 1145"/>
                <a:gd name="T3" fmla="*/ 438533 h 1145"/>
                <a:gd name="T4" fmla="*/ 439327 w 1145"/>
                <a:gd name="T5" fmla="*/ 551036 h 1145"/>
                <a:gd name="T6" fmla="*/ 552034 w 1145"/>
                <a:gd name="T7" fmla="*/ 438533 h 1145"/>
                <a:gd name="T8" fmla="*/ 439327 w 1145"/>
                <a:gd name="T9" fmla="*/ 326030 h 1145"/>
                <a:gd name="T10" fmla="*/ 485330 w 1145"/>
                <a:gd name="T11" fmla="*/ 652824 h 1145"/>
                <a:gd name="T12" fmla="*/ 485330 w 1145"/>
                <a:gd name="T13" fmla="*/ 601547 h 1145"/>
                <a:gd name="T14" fmla="*/ 393324 w 1145"/>
                <a:gd name="T15" fmla="*/ 601547 h 1145"/>
                <a:gd name="T16" fmla="*/ 393324 w 1145"/>
                <a:gd name="T17" fmla="*/ 652824 h 1145"/>
                <a:gd name="T18" fmla="*/ 224647 w 1145"/>
                <a:gd name="T19" fmla="*/ 484452 h 1145"/>
                <a:gd name="T20" fmla="*/ 275250 w 1145"/>
                <a:gd name="T21" fmla="*/ 484452 h 1145"/>
                <a:gd name="T22" fmla="*/ 275250 w 1145"/>
                <a:gd name="T23" fmla="*/ 392613 h 1145"/>
                <a:gd name="T24" fmla="*/ 224647 w 1145"/>
                <a:gd name="T25" fmla="*/ 392613 h 1145"/>
                <a:gd name="T26" fmla="*/ 393324 w 1145"/>
                <a:gd name="T27" fmla="*/ 224241 h 1145"/>
                <a:gd name="T28" fmla="*/ 393324 w 1145"/>
                <a:gd name="T29" fmla="*/ 274753 h 1145"/>
                <a:gd name="T30" fmla="*/ 485330 w 1145"/>
                <a:gd name="T31" fmla="*/ 274753 h 1145"/>
                <a:gd name="T32" fmla="*/ 485330 w 1145"/>
                <a:gd name="T33" fmla="*/ 224241 h 1145"/>
                <a:gd name="T34" fmla="*/ 654007 w 1145"/>
                <a:gd name="T35" fmla="*/ 392613 h 1145"/>
                <a:gd name="T36" fmla="*/ 603404 w 1145"/>
                <a:gd name="T37" fmla="*/ 392613 h 1145"/>
                <a:gd name="T38" fmla="*/ 603404 w 1145"/>
                <a:gd name="T39" fmla="*/ 484452 h 1145"/>
                <a:gd name="T40" fmla="*/ 654007 w 1145"/>
                <a:gd name="T41" fmla="*/ 484452 h 1145"/>
                <a:gd name="T42" fmla="*/ 485330 w 1145"/>
                <a:gd name="T43" fmla="*/ 652824 h 1145"/>
                <a:gd name="T44" fmla="*/ 747546 w 1145"/>
                <a:gd name="T45" fmla="*/ 392613 h 1145"/>
                <a:gd name="T46" fmla="*/ 485330 w 1145"/>
                <a:gd name="T47" fmla="*/ 130871 h 1145"/>
                <a:gd name="T48" fmla="*/ 485330 w 1145"/>
                <a:gd name="T49" fmla="*/ 0 h 1145"/>
                <a:gd name="T50" fmla="*/ 393324 w 1145"/>
                <a:gd name="T51" fmla="*/ 0 h 1145"/>
                <a:gd name="T52" fmla="*/ 393324 w 1145"/>
                <a:gd name="T53" fmla="*/ 130871 h 1145"/>
                <a:gd name="T54" fmla="*/ 131108 w 1145"/>
                <a:gd name="T55" fmla="*/ 392613 h 1145"/>
                <a:gd name="T56" fmla="*/ 0 w 1145"/>
                <a:gd name="T57" fmla="*/ 392613 h 1145"/>
                <a:gd name="T58" fmla="*/ 0 w 1145"/>
                <a:gd name="T59" fmla="*/ 484452 h 1145"/>
                <a:gd name="T60" fmla="*/ 131108 w 1145"/>
                <a:gd name="T61" fmla="*/ 484452 h 1145"/>
                <a:gd name="T62" fmla="*/ 393324 w 1145"/>
                <a:gd name="T63" fmla="*/ 746194 h 1145"/>
                <a:gd name="T64" fmla="*/ 393324 w 1145"/>
                <a:gd name="T65" fmla="*/ 876300 h 1145"/>
                <a:gd name="T66" fmla="*/ 485330 w 1145"/>
                <a:gd name="T67" fmla="*/ 876300 h 1145"/>
                <a:gd name="T68" fmla="*/ 485330 w 1145"/>
                <a:gd name="T69" fmla="*/ 746194 h 1145"/>
                <a:gd name="T70" fmla="*/ 747546 w 1145"/>
                <a:gd name="T71" fmla="*/ 484452 h 1145"/>
                <a:gd name="T72" fmla="*/ 877887 w 1145"/>
                <a:gd name="T73" fmla="*/ 484452 h 1145"/>
                <a:gd name="T74" fmla="*/ 877887 w 1145"/>
                <a:gd name="T75" fmla="*/ 392613 h 1145"/>
                <a:gd name="T76" fmla="*/ 747546 w 1145"/>
                <a:gd name="T77" fmla="*/ 392613 h 11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45" h="1145">
                  <a:moveTo>
                    <a:pt x="573" y="426"/>
                  </a:moveTo>
                  <a:cubicBezTo>
                    <a:pt x="492" y="426"/>
                    <a:pt x="426" y="492"/>
                    <a:pt x="426" y="573"/>
                  </a:cubicBezTo>
                  <a:cubicBezTo>
                    <a:pt x="426" y="654"/>
                    <a:pt x="492" y="720"/>
                    <a:pt x="573" y="720"/>
                  </a:cubicBezTo>
                  <a:cubicBezTo>
                    <a:pt x="654" y="720"/>
                    <a:pt x="720" y="654"/>
                    <a:pt x="720" y="573"/>
                  </a:cubicBezTo>
                  <a:cubicBezTo>
                    <a:pt x="720" y="492"/>
                    <a:pt x="654" y="426"/>
                    <a:pt x="573" y="426"/>
                  </a:cubicBezTo>
                  <a:close/>
                  <a:moveTo>
                    <a:pt x="633" y="853"/>
                  </a:moveTo>
                  <a:lnTo>
                    <a:pt x="633" y="786"/>
                  </a:lnTo>
                  <a:lnTo>
                    <a:pt x="513" y="786"/>
                  </a:lnTo>
                  <a:lnTo>
                    <a:pt x="513" y="853"/>
                  </a:lnTo>
                  <a:cubicBezTo>
                    <a:pt x="403" y="829"/>
                    <a:pt x="316" y="743"/>
                    <a:pt x="293" y="633"/>
                  </a:cubicBezTo>
                  <a:lnTo>
                    <a:pt x="359" y="633"/>
                  </a:lnTo>
                  <a:lnTo>
                    <a:pt x="359" y="513"/>
                  </a:lnTo>
                  <a:lnTo>
                    <a:pt x="293" y="513"/>
                  </a:lnTo>
                  <a:cubicBezTo>
                    <a:pt x="316" y="403"/>
                    <a:pt x="403" y="316"/>
                    <a:pt x="513" y="293"/>
                  </a:cubicBezTo>
                  <a:lnTo>
                    <a:pt x="513" y="359"/>
                  </a:lnTo>
                  <a:lnTo>
                    <a:pt x="633" y="359"/>
                  </a:lnTo>
                  <a:lnTo>
                    <a:pt x="633" y="293"/>
                  </a:lnTo>
                  <a:cubicBezTo>
                    <a:pt x="743" y="316"/>
                    <a:pt x="830" y="403"/>
                    <a:pt x="853" y="513"/>
                  </a:cubicBezTo>
                  <a:lnTo>
                    <a:pt x="787" y="513"/>
                  </a:lnTo>
                  <a:lnTo>
                    <a:pt x="787" y="633"/>
                  </a:lnTo>
                  <a:lnTo>
                    <a:pt x="853" y="633"/>
                  </a:lnTo>
                  <a:cubicBezTo>
                    <a:pt x="830" y="743"/>
                    <a:pt x="743" y="829"/>
                    <a:pt x="633" y="853"/>
                  </a:cubicBezTo>
                  <a:close/>
                  <a:moveTo>
                    <a:pt x="975" y="513"/>
                  </a:moveTo>
                  <a:cubicBezTo>
                    <a:pt x="949" y="337"/>
                    <a:pt x="809" y="197"/>
                    <a:pt x="633" y="171"/>
                  </a:cubicBezTo>
                  <a:lnTo>
                    <a:pt x="633" y="0"/>
                  </a:lnTo>
                  <a:lnTo>
                    <a:pt x="513" y="0"/>
                  </a:lnTo>
                  <a:lnTo>
                    <a:pt x="513" y="171"/>
                  </a:lnTo>
                  <a:cubicBezTo>
                    <a:pt x="337" y="197"/>
                    <a:pt x="197" y="337"/>
                    <a:pt x="171" y="513"/>
                  </a:cubicBezTo>
                  <a:lnTo>
                    <a:pt x="0" y="513"/>
                  </a:lnTo>
                  <a:lnTo>
                    <a:pt x="0" y="633"/>
                  </a:lnTo>
                  <a:lnTo>
                    <a:pt x="171" y="633"/>
                  </a:lnTo>
                  <a:cubicBezTo>
                    <a:pt x="197" y="809"/>
                    <a:pt x="337" y="949"/>
                    <a:pt x="513" y="975"/>
                  </a:cubicBezTo>
                  <a:lnTo>
                    <a:pt x="513" y="1145"/>
                  </a:lnTo>
                  <a:lnTo>
                    <a:pt x="633" y="1145"/>
                  </a:lnTo>
                  <a:lnTo>
                    <a:pt x="633" y="975"/>
                  </a:lnTo>
                  <a:cubicBezTo>
                    <a:pt x="809" y="949"/>
                    <a:pt x="949" y="809"/>
                    <a:pt x="975" y="633"/>
                  </a:cubicBezTo>
                  <a:lnTo>
                    <a:pt x="1145" y="633"/>
                  </a:lnTo>
                  <a:lnTo>
                    <a:pt x="1145" y="513"/>
                  </a:lnTo>
                  <a:lnTo>
                    <a:pt x="975" y="513"/>
                  </a:lnTo>
                  <a:close/>
                </a:path>
              </a:pathLst>
            </a:custGeom>
            <a:solidFill>
              <a:srgbClr val="F8F8F8"/>
            </a:solidFill>
            <a:ln>
              <a:noFill/>
            </a:ln>
          </p:spPr>
          <p:txBody>
            <a:bodyPr/>
            <a:lstStyle/>
            <a:p>
              <a:endParaRPr lang="zh-CN" altLang="en-US"/>
            </a:p>
          </p:txBody>
        </p:sp>
      </p:grpSp>
      <p:grpSp>
        <p:nvGrpSpPr>
          <p:cNvPr id="3" name="组合 2"/>
          <p:cNvGrpSpPr/>
          <p:nvPr/>
        </p:nvGrpSpPr>
        <p:grpSpPr>
          <a:xfrm>
            <a:off x="2806669" y="3546305"/>
            <a:ext cx="919621" cy="879700"/>
            <a:chOff x="2423592" y="3546305"/>
            <a:chExt cx="919621" cy="879700"/>
          </a:xfrm>
        </p:grpSpPr>
        <p:sp>
          <p:nvSpPr>
            <p:cNvPr id="25" name="矩形 24"/>
            <p:cNvSpPr/>
            <p:nvPr/>
          </p:nvSpPr>
          <p:spPr>
            <a:xfrm>
              <a:off x="2423592" y="3546305"/>
              <a:ext cx="919621" cy="879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72" name="Freeform 16"/>
            <p:cNvSpPr>
              <a:spLocks noEditPoints="1"/>
            </p:cNvSpPr>
            <p:nvPr/>
          </p:nvSpPr>
          <p:spPr bwMode="auto">
            <a:xfrm>
              <a:off x="2604383" y="3711477"/>
              <a:ext cx="506561" cy="549355"/>
            </a:xfrm>
            <a:custGeom>
              <a:avLst/>
              <a:gdLst>
                <a:gd name="T0" fmla="*/ 343780 w 1053"/>
                <a:gd name="T1" fmla="*/ 783695 h 1145"/>
                <a:gd name="T2" fmla="*/ 331502 w 1053"/>
                <a:gd name="T3" fmla="*/ 823492 h 1145"/>
                <a:gd name="T4" fmla="*/ 343013 w 1053"/>
                <a:gd name="T5" fmla="*/ 842626 h 1145"/>
                <a:gd name="T6" fmla="*/ 354523 w 1053"/>
                <a:gd name="T7" fmla="*/ 847983 h 1145"/>
                <a:gd name="T8" fmla="*/ 377544 w 1053"/>
                <a:gd name="T9" fmla="*/ 870943 h 1145"/>
                <a:gd name="T10" fmla="*/ 401333 w 1053"/>
                <a:gd name="T11" fmla="*/ 876300 h 1145"/>
                <a:gd name="T12" fmla="*/ 426656 w 1053"/>
                <a:gd name="T13" fmla="*/ 872473 h 1145"/>
                <a:gd name="T14" fmla="*/ 452746 w 1053"/>
                <a:gd name="T15" fmla="*/ 848748 h 1145"/>
                <a:gd name="T16" fmla="*/ 458118 w 1053"/>
                <a:gd name="T17" fmla="*/ 847218 h 1145"/>
                <a:gd name="T18" fmla="*/ 475000 w 1053"/>
                <a:gd name="T19" fmla="*/ 831146 h 1145"/>
                <a:gd name="T20" fmla="*/ 477302 w 1053"/>
                <a:gd name="T21" fmla="*/ 795941 h 1145"/>
                <a:gd name="T22" fmla="*/ 404402 w 1053"/>
                <a:gd name="T23" fmla="*/ 183679 h 1145"/>
                <a:gd name="T24" fmla="*/ 232512 w 1053"/>
                <a:gd name="T25" fmla="*/ 539556 h 1145"/>
                <a:gd name="T26" fmla="*/ 328433 w 1053"/>
                <a:gd name="T27" fmla="*/ 715581 h 1145"/>
                <a:gd name="T28" fmla="*/ 335339 w 1053"/>
                <a:gd name="T29" fmla="*/ 762266 h 1145"/>
                <a:gd name="T30" fmla="*/ 497254 w 1053"/>
                <a:gd name="T31" fmla="*/ 737776 h 1145"/>
                <a:gd name="T32" fmla="*/ 555573 w 1053"/>
                <a:gd name="T33" fmla="*/ 565577 h 1145"/>
                <a:gd name="T34" fmla="*/ 619265 w 1053"/>
                <a:gd name="T35" fmla="*/ 407154 h 1145"/>
                <a:gd name="T36" fmla="*/ 404402 w 1053"/>
                <a:gd name="T37" fmla="*/ 183679 h 1145"/>
                <a:gd name="T38" fmla="*/ 699838 w 1053"/>
                <a:gd name="T39" fmla="*/ 534964 h 1145"/>
                <a:gd name="T40" fmla="*/ 666074 w 1053"/>
                <a:gd name="T41" fmla="*/ 593129 h 1145"/>
                <a:gd name="T42" fmla="*/ 753554 w 1053"/>
                <a:gd name="T43" fmla="*/ 604609 h 1145"/>
                <a:gd name="T44" fmla="*/ 259370 w 1053"/>
                <a:gd name="T45" fmla="*/ 153066 h 1145"/>
                <a:gd name="T46" fmla="*/ 247859 w 1053"/>
                <a:gd name="T47" fmla="*/ 66583 h 1145"/>
                <a:gd name="T48" fmla="*/ 189540 w 1053"/>
                <a:gd name="T49" fmla="*/ 99493 h 1145"/>
                <a:gd name="T50" fmla="*/ 259370 w 1053"/>
                <a:gd name="T51" fmla="*/ 153066 h 1145"/>
                <a:gd name="T52" fmla="*/ 560178 w 1053"/>
                <a:gd name="T53" fmla="*/ 66583 h 1145"/>
                <a:gd name="T54" fmla="*/ 548667 w 1053"/>
                <a:gd name="T55" fmla="*/ 153066 h 1145"/>
                <a:gd name="T56" fmla="*/ 618497 w 1053"/>
                <a:gd name="T57" fmla="*/ 99493 h 1145"/>
                <a:gd name="T58" fmla="*/ 774273 w 1053"/>
                <a:gd name="T59" fmla="*/ 369653 h 1145"/>
                <a:gd name="T60" fmla="*/ 692932 w 1053"/>
                <a:gd name="T61" fmla="*/ 402562 h 1145"/>
                <a:gd name="T62" fmla="*/ 774273 w 1053"/>
                <a:gd name="T63" fmla="*/ 436237 h 1145"/>
                <a:gd name="T64" fmla="*/ 774273 w 1053"/>
                <a:gd name="T65" fmla="*/ 369653 h 1145"/>
                <a:gd name="T66" fmla="*/ 437399 w 1053"/>
                <a:gd name="T67" fmla="*/ 81125 h 1145"/>
                <a:gd name="T68" fmla="*/ 403635 w 1053"/>
                <a:gd name="T69" fmla="*/ 0 h 1145"/>
                <a:gd name="T70" fmla="*/ 370638 w 1053"/>
                <a:gd name="T71" fmla="*/ 81125 h 1145"/>
                <a:gd name="T72" fmla="*/ 141195 w 1053"/>
                <a:gd name="T73" fmla="*/ 212761 h 1145"/>
                <a:gd name="T74" fmla="*/ 53716 w 1053"/>
                <a:gd name="T75" fmla="*/ 201281 h 1145"/>
                <a:gd name="T76" fmla="*/ 107431 w 1053"/>
                <a:gd name="T77" fmla="*/ 270926 h 1145"/>
                <a:gd name="T78" fmla="*/ 141195 w 1053"/>
                <a:gd name="T79" fmla="*/ 212761 h 1145"/>
                <a:gd name="T80" fmla="*/ 741276 w 1053"/>
                <a:gd name="T81" fmla="*/ 247201 h 1145"/>
                <a:gd name="T82" fmla="*/ 708279 w 1053"/>
                <a:gd name="T83" fmla="*/ 189036 h 1145"/>
                <a:gd name="T84" fmla="*/ 653796 w 1053"/>
                <a:gd name="T85" fmla="*/ 258681 h 1145"/>
                <a:gd name="T86" fmla="*/ 107431 w 1053"/>
                <a:gd name="T87" fmla="*/ 534964 h 1145"/>
                <a:gd name="T88" fmla="*/ 53716 w 1053"/>
                <a:gd name="T89" fmla="*/ 604609 h 1145"/>
                <a:gd name="T90" fmla="*/ 141195 w 1053"/>
                <a:gd name="T91" fmla="*/ 593129 h 1145"/>
                <a:gd name="T92" fmla="*/ 107431 w 1053"/>
                <a:gd name="T93" fmla="*/ 534964 h 1145"/>
                <a:gd name="T94" fmla="*/ 81341 w 1053"/>
                <a:gd name="T95" fmla="*/ 369653 h 1145"/>
                <a:gd name="T96" fmla="*/ 0 w 1053"/>
                <a:gd name="T97" fmla="*/ 402562 h 1145"/>
                <a:gd name="T98" fmla="*/ 81341 w 1053"/>
                <a:gd name="T99" fmla="*/ 436237 h 11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p:spPr>
          <p:txBody>
            <a:bodyPr/>
            <a:lstStyle/>
            <a:p>
              <a:endParaRPr lang="zh-CN" altLang="en-US"/>
            </a:p>
          </p:txBody>
        </p:sp>
      </p:grpSp>
      <p:grpSp>
        <p:nvGrpSpPr>
          <p:cNvPr id="5" name="组合 4"/>
          <p:cNvGrpSpPr/>
          <p:nvPr/>
        </p:nvGrpSpPr>
        <p:grpSpPr>
          <a:xfrm>
            <a:off x="884116" y="4725144"/>
            <a:ext cx="1152128" cy="1152128"/>
            <a:chOff x="501039" y="4725144"/>
            <a:chExt cx="1152128" cy="1152128"/>
          </a:xfrm>
        </p:grpSpPr>
        <p:sp>
          <p:nvSpPr>
            <p:cNvPr id="26" name="矩形 25"/>
            <p:cNvSpPr/>
            <p:nvPr/>
          </p:nvSpPr>
          <p:spPr>
            <a:xfrm>
              <a:off x="501039" y="4725144"/>
              <a:ext cx="1152128" cy="115212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73" name="Freeform 28"/>
            <p:cNvSpPr>
              <a:spLocks noEditPoints="1"/>
            </p:cNvSpPr>
            <p:nvPr/>
          </p:nvSpPr>
          <p:spPr bwMode="auto">
            <a:xfrm>
              <a:off x="695400" y="4946401"/>
              <a:ext cx="773112" cy="709613"/>
            </a:xfrm>
            <a:custGeom>
              <a:avLst/>
              <a:gdLst>
                <a:gd name="T0" fmla="*/ 481184 w 1009"/>
                <a:gd name="T1" fmla="*/ 557280 h 927"/>
                <a:gd name="T2" fmla="*/ 473522 w 1009"/>
                <a:gd name="T3" fmla="*/ 563404 h 927"/>
                <a:gd name="T4" fmla="*/ 478885 w 1009"/>
                <a:gd name="T5" fmla="*/ 579479 h 927"/>
                <a:gd name="T6" fmla="*/ 492677 w 1009"/>
                <a:gd name="T7" fmla="*/ 581775 h 927"/>
                <a:gd name="T8" fmla="*/ 502638 w 1009"/>
                <a:gd name="T9" fmla="*/ 569528 h 927"/>
                <a:gd name="T10" fmla="*/ 497274 w 1009"/>
                <a:gd name="T11" fmla="*/ 558811 h 927"/>
                <a:gd name="T12" fmla="*/ 207645 w 1009"/>
                <a:gd name="T13" fmla="*/ 547328 h 927"/>
                <a:gd name="T14" fmla="*/ 238293 w 1009"/>
                <a:gd name="T15" fmla="*/ 420256 h 927"/>
                <a:gd name="T16" fmla="*/ 89647 w 1009"/>
                <a:gd name="T17" fmla="*/ 420256 h 927"/>
                <a:gd name="T18" fmla="*/ 120296 w 1009"/>
                <a:gd name="T19" fmla="*/ 547328 h 927"/>
                <a:gd name="T20" fmla="*/ 0 w 1009"/>
                <a:gd name="T21" fmla="*/ 675166 h 927"/>
                <a:gd name="T22" fmla="*/ 163970 w 1009"/>
                <a:gd name="T23" fmla="*/ 706551 h 927"/>
                <a:gd name="T24" fmla="*/ 327940 w 1009"/>
                <a:gd name="T25" fmla="*/ 675166 h 927"/>
                <a:gd name="T26" fmla="*/ 207645 w 1009"/>
                <a:gd name="T27" fmla="*/ 547328 h 927"/>
                <a:gd name="T28" fmla="*/ 702620 w 1009"/>
                <a:gd name="T29" fmla="*/ 572590 h 927"/>
                <a:gd name="T30" fmla="*/ 661244 w 1009"/>
                <a:gd name="T31" fmla="*/ 610864 h 927"/>
                <a:gd name="T32" fmla="*/ 635193 w 1009"/>
                <a:gd name="T33" fmla="*/ 671338 h 927"/>
                <a:gd name="T34" fmla="*/ 533286 w 1009"/>
                <a:gd name="T35" fmla="*/ 659090 h 927"/>
                <a:gd name="T36" fmla="*/ 533286 w 1009"/>
                <a:gd name="T37" fmla="*/ 661387 h 927"/>
                <a:gd name="T38" fmla="*/ 773112 w 1009"/>
                <a:gd name="T39" fmla="*/ 661387 h 927"/>
                <a:gd name="T40" fmla="*/ 773112 w 1009"/>
                <a:gd name="T41" fmla="*/ 659090 h 927"/>
                <a:gd name="T42" fmla="*/ 488080 w 1009"/>
                <a:gd name="T43" fmla="*/ 385044 h 927"/>
                <a:gd name="T44" fmla="*/ 488080 w 1009"/>
                <a:gd name="T45" fmla="*/ 532784 h 927"/>
                <a:gd name="T46" fmla="*/ 562403 w 1009"/>
                <a:gd name="T47" fmla="*/ 562638 h 927"/>
                <a:gd name="T48" fmla="*/ 517962 w 1009"/>
                <a:gd name="T49" fmla="*/ 611630 h 927"/>
                <a:gd name="T50" fmla="*/ 479651 w 1009"/>
                <a:gd name="T51" fmla="*/ 587899 h 927"/>
                <a:gd name="T52" fmla="*/ 438276 w 1009"/>
                <a:gd name="T53" fmla="*/ 549625 h 927"/>
                <a:gd name="T54" fmla="*/ 367784 w 1009"/>
                <a:gd name="T55" fmla="*/ 637657 h 927"/>
                <a:gd name="T56" fmla="*/ 488080 w 1009"/>
                <a:gd name="T57" fmla="*/ 660621 h 927"/>
                <a:gd name="T58" fmla="*/ 504936 w 1009"/>
                <a:gd name="T59" fmla="*/ 659090 h 927"/>
                <a:gd name="T60" fmla="*/ 496508 w 1009"/>
                <a:gd name="T61" fmla="*/ 587899 h 927"/>
                <a:gd name="T62" fmla="*/ 377745 w 1009"/>
                <a:gd name="T63" fmla="*/ 162285 h 927"/>
                <a:gd name="T64" fmla="*/ 377745 w 1009"/>
                <a:gd name="T65" fmla="*/ 214338 h 927"/>
                <a:gd name="T66" fmla="*/ 377745 w 1009"/>
                <a:gd name="T67" fmla="*/ 162285 h 927"/>
                <a:gd name="T68" fmla="*/ 505703 w 1009"/>
                <a:gd name="T69" fmla="*/ 188312 h 927"/>
                <a:gd name="T70" fmla="*/ 453600 w 1009"/>
                <a:gd name="T71" fmla="*/ 188312 h 927"/>
                <a:gd name="T72" fmla="*/ 581558 w 1009"/>
                <a:gd name="T73" fmla="*/ 162285 h 927"/>
                <a:gd name="T74" fmla="*/ 581558 w 1009"/>
                <a:gd name="T75" fmla="*/ 214338 h 927"/>
                <a:gd name="T76" fmla="*/ 581558 w 1009"/>
                <a:gd name="T77" fmla="*/ 162285 h 927"/>
                <a:gd name="T78" fmla="*/ 278136 w 1009"/>
                <a:gd name="T79" fmla="*/ 352893 h 927"/>
                <a:gd name="T80" fmla="*/ 293461 w 1009"/>
                <a:gd name="T81" fmla="*/ 376623 h 927"/>
                <a:gd name="T82" fmla="*/ 373913 w 1009"/>
                <a:gd name="T83" fmla="*/ 339879 h 927"/>
                <a:gd name="T84" fmla="*/ 711815 w 1009"/>
                <a:gd name="T85" fmla="*/ 179126 h 927"/>
                <a:gd name="T86" fmla="*/ 243657 w 1009"/>
                <a:gd name="T87" fmla="*/ 179126 h 927"/>
                <a:gd name="T88" fmla="*/ 659712 w 1009"/>
                <a:gd name="T89" fmla="*/ 580245 h 927"/>
                <a:gd name="T90" fmla="*/ 643621 w 1009"/>
                <a:gd name="T91" fmla="*/ 581775 h 927"/>
                <a:gd name="T92" fmla="*/ 638258 w 1009"/>
                <a:gd name="T93" fmla="*/ 592492 h 927"/>
                <a:gd name="T94" fmla="*/ 648219 w 1009"/>
                <a:gd name="T95" fmla="*/ 604740 h 927"/>
                <a:gd name="T96" fmla="*/ 662011 w 1009"/>
                <a:gd name="T97" fmla="*/ 602444 h 927"/>
                <a:gd name="T98" fmla="*/ 667374 w 1009"/>
                <a:gd name="T99" fmla="*/ 586368 h 927"/>
                <a:gd name="T100" fmla="*/ 659712 w 1009"/>
                <a:gd name="T101" fmla="*/ 580245 h 927"/>
                <a:gd name="T102" fmla="*/ 653582 w 1009"/>
                <a:gd name="T103" fmla="*/ 408008 h 927"/>
                <a:gd name="T104" fmla="*/ 653582 w 1009"/>
                <a:gd name="T105" fmla="*/ 555749 h 9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09" h="927">
                  <a:moveTo>
                    <a:pt x="645" y="728"/>
                  </a:moveTo>
                  <a:lnTo>
                    <a:pt x="628" y="728"/>
                  </a:lnTo>
                  <a:cubicBezTo>
                    <a:pt x="627" y="728"/>
                    <a:pt x="625" y="729"/>
                    <a:pt x="624" y="730"/>
                  </a:cubicBezTo>
                  <a:lnTo>
                    <a:pt x="618" y="736"/>
                  </a:lnTo>
                  <a:cubicBezTo>
                    <a:pt x="616" y="738"/>
                    <a:pt x="615" y="741"/>
                    <a:pt x="617" y="744"/>
                  </a:cubicBezTo>
                  <a:lnTo>
                    <a:pt x="625" y="757"/>
                  </a:lnTo>
                  <a:cubicBezTo>
                    <a:pt x="626" y="759"/>
                    <a:pt x="628" y="760"/>
                    <a:pt x="630" y="760"/>
                  </a:cubicBezTo>
                  <a:lnTo>
                    <a:pt x="643" y="760"/>
                  </a:lnTo>
                  <a:cubicBezTo>
                    <a:pt x="645" y="760"/>
                    <a:pt x="647" y="759"/>
                    <a:pt x="649" y="757"/>
                  </a:cubicBezTo>
                  <a:lnTo>
                    <a:pt x="656" y="744"/>
                  </a:lnTo>
                  <a:cubicBezTo>
                    <a:pt x="658" y="741"/>
                    <a:pt x="658" y="738"/>
                    <a:pt x="656" y="736"/>
                  </a:cubicBezTo>
                  <a:lnTo>
                    <a:pt x="649" y="730"/>
                  </a:lnTo>
                  <a:cubicBezTo>
                    <a:pt x="648" y="729"/>
                    <a:pt x="646" y="728"/>
                    <a:pt x="645" y="728"/>
                  </a:cubicBezTo>
                  <a:close/>
                  <a:moveTo>
                    <a:pt x="271" y="715"/>
                  </a:moveTo>
                  <a:cubicBezTo>
                    <a:pt x="246" y="703"/>
                    <a:pt x="258" y="677"/>
                    <a:pt x="261" y="670"/>
                  </a:cubicBezTo>
                  <a:cubicBezTo>
                    <a:pt x="291" y="645"/>
                    <a:pt x="311" y="598"/>
                    <a:pt x="311" y="549"/>
                  </a:cubicBezTo>
                  <a:cubicBezTo>
                    <a:pt x="311" y="478"/>
                    <a:pt x="267" y="432"/>
                    <a:pt x="214" y="432"/>
                  </a:cubicBezTo>
                  <a:cubicBezTo>
                    <a:pt x="161" y="432"/>
                    <a:pt x="117" y="478"/>
                    <a:pt x="117" y="549"/>
                  </a:cubicBezTo>
                  <a:cubicBezTo>
                    <a:pt x="117" y="598"/>
                    <a:pt x="137" y="645"/>
                    <a:pt x="167" y="670"/>
                  </a:cubicBezTo>
                  <a:cubicBezTo>
                    <a:pt x="170" y="677"/>
                    <a:pt x="182" y="703"/>
                    <a:pt x="157" y="715"/>
                  </a:cubicBezTo>
                  <a:cubicBezTo>
                    <a:pt x="66" y="737"/>
                    <a:pt x="0" y="806"/>
                    <a:pt x="0" y="880"/>
                  </a:cubicBezTo>
                  <a:cubicBezTo>
                    <a:pt x="0" y="881"/>
                    <a:pt x="0" y="882"/>
                    <a:pt x="0" y="882"/>
                  </a:cubicBezTo>
                  <a:cubicBezTo>
                    <a:pt x="0" y="883"/>
                    <a:pt x="0" y="883"/>
                    <a:pt x="0" y="884"/>
                  </a:cubicBezTo>
                  <a:cubicBezTo>
                    <a:pt x="0" y="927"/>
                    <a:pt x="45" y="923"/>
                    <a:pt x="214" y="923"/>
                  </a:cubicBezTo>
                  <a:cubicBezTo>
                    <a:pt x="394" y="923"/>
                    <a:pt x="429" y="927"/>
                    <a:pt x="429" y="884"/>
                  </a:cubicBezTo>
                  <a:cubicBezTo>
                    <a:pt x="429" y="883"/>
                    <a:pt x="428" y="883"/>
                    <a:pt x="428" y="882"/>
                  </a:cubicBezTo>
                  <a:cubicBezTo>
                    <a:pt x="428" y="882"/>
                    <a:pt x="429" y="881"/>
                    <a:pt x="429" y="880"/>
                  </a:cubicBezTo>
                  <a:cubicBezTo>
                    <a:pt x="429" y="806"/>
                    <a:pt x="362" y="737"/>
                    <a:pt x="271" y="715"/>
                  </a:cubicBezTo>
                  <a:close/>
                  <a:moveTo>
                    <a:pt x="1009" y="861"/>
                  </a:moveTo>
                  <a:cubicBezTo>
                    <a:pt x="1009" y="814"/>
                    <a:pt x="971" y="769"/>
                    <a:pt x="917" y="748"/>
                  </a:cubicBezTo>
                  <a:lnTo>
                    <a:pt x="876" y="877"/>
                  </a:lnTo>
                  <a:lnTo>
                    <a:pt x="863" y="798"/>
                  </a:lnTo>
                  <a:lnTo>
                    <a:pt x="842" y="798"/>
                  </a:lnTo>
                  <a:lnTo>
                    <a:pt x="829" y="877"/>
                  </a:lnTo>
                  <a:lnTo>
                    <a:pt x="788" y="748"/>
                  </a:lnTo>
                  <a:cubicBezTo>
                    <a:pt x="734" y="769"/>
                    <a:pt x="696" y="814"/>
                    <a:pt x="696" y="861"/>
                  </a:cubicBezTo>
                  <a:cubicBezTo>
                    <a:pt x="696" y="862"/>
                    <a:pt x="696" y="863"/>
                    <a:pt x="696" y="863"/>
                  </a:cubicBezTo>
                  <a:cubicBezTo>
                    <a:pt x="696" y="863"/>
                    <a:pt x="696" y="864"/>
                    <a:pt x="696" y="864"/>
                  </a:cubicBezTo>
                  <a:cubicBezTo>
                    <a:pt x="696" y="895"/>
                    <a:pt x="729" y="893"/>
                    <a:pt x="853" y="893"/>
                  </a:cubicBezTo>
                  <a:cubicBezTo>
                    <a:pt x="984" y="893"/>
                    <a:pt x="1009" y="895"/>
                    <a:pt x="1009" y="864"/>
                  </a:cubicBezTo>
                  <a:cubicBezTo>
                    <a:pt x="1009" y="864"/>
                    <a:pt x="1009" y="863"/>
                    <a:pt x="1009" y="863"/>
                  </a:cubicBezTo>
                  <a:cubicBezTo>
                    <a:pt x="1009" y="863"/>
                    <a:pt x="1009" y="862"/>
                    <a:pt x="1009" y="861"/>
                  </a:cubicBezTo>
                  <a:close/>
                  <a:moveTo>
                    <a:pt x="706" y="593"/>
                  </a:moveTo>
                  <a:cubicBezTo>
                    <a:pt x="706" y="544"/>
                    <a:pt x="675" y="503"/>
                    <a:pt x="637" y="503"/>
                  </a:cubicBezTo>
                  <a:cubicBezTo>
                    <a:pt x="598" y="503"/>
                    <a:pt x="567" y="544"/>
                    <a:pt x="567" y="593"/>
                  </a:cubicBezTo>
                  <a:cubicBezTo>
                    <a:pt x="567" y="643"/>
                    <a:pt x="598" y="696"/>
                    <a:pt x="637" y="696"/>
                  </a:cubicBezTo>
                  <a:cubicBezTo>
                    <a:pt x="675" y="696"/>
                    <a:pt x="706" y="643"/>
                    <a:pt x="706" y="593"/>
                  </a:cubicBezTo>
                  <a:close/>
                  <a:moveTo>
                    <a:pt x="734" y="735"/>
                  </a:moveTo>
                  <a:cubicBezTo>
                    <a:pt x="724" y="728"/>
                    <a:pt x="713" y="722"/>
                    <a:pt x="701" y="718"/>
                  </a:cubicBezTo>
                  <a:lnTo>
                    <a:pt x="676" y="799"/>
                  </a:lnTo>
                  <a:cubicBezTo>
                    <a:pt x="689" y="774"/>
                    <a:pt x="709" y="752"/>
                    <a:pt x="734" y="735"/>
                  </a:cubicBezTo>
                  <a:close/>
                  <a:moveTo>
                    <a:pt x="626" y="768"/>
                  </a:moveTo>
                  <a:lnTo>
                    <a:pt x="613" y="847"/>
                  </a:lnTo>
                  <a:lnTo>
                    <a:pt x="572" y="718"/>
                  </a:lnTo>
                  <a:cubicBezTo>
                    <a:pt x="518" y="739"/>
                    <a:pt x="480" y="784"/>
                    <a:pt x="480" y="832"/>
                  </a:cubicBezTo>
                  <a:cubicBezTo>
                    <a:pt x="480" y="832"/>
                    <a:pt x="480" y="833"/>
                    <a:pt x="480" y="833"/>
                  </a:cubicBezTo>
                  <a:cubicBezTo>
                    <a:pt x="480" y="833"/>
                    <a:pt x="480" y="834"/>
                    <a:pt x="480" y="834"/>
                  </a:cubicBezTo>
                  <a:cubicBezTo>
                    <a:pt x="480" y="866"/>
                    <a:pt x="513" y="863"/>
                    <a:pt x="637" y="863"/>
                  </a:cubicBezTo>
                  <a:cubicBezTo>
                    <a:pt x="645" y="863"/>
                    <a:pt x="652" y="863"/>
                    <a:pt x="659" y="863"/>
                  </a:cubicBezTo>
                  <a:lnTo>
                    <a:pt x="659" y="861"/>
                  </a:lnTo>
                  <a:cubicBezTo>
                    <a:pt x="659" y="857"/>
                    <a:pt x="660" y="852"/>
                    <a:pt x="660" y="847"/>
                  </a:cubicBezTo>
                  <a:lnTo>
                    <a:pt x="648" y="768"/>
                  </a:lnTo>
                  <a:lnTo>
                    <a:pt x="626" y="768"/>
                  </a:lnTo>
                  <a:close/>
                  <a:moveTo>
                    <a:pt x="493" y="212"/>
                  </a:moveTo>
                  <a:cubicBezTo>
                    <a:pt x="511" y="212"/>
                    <a:pt x="527" y="227"/>
                    <a:pt x="527" y="246"/>
                  </a:cubicBezTo>
                  <a:cubicBezTo>
                    <a:pt x="527" y="265"/>
                    <a:pt x="511" y="280"/>
                    <a:pt x="493" y="280"/>
                  </a:cubicBezTo>
                  <a:cubicBezTo>
                    <a:pt x="474" y="280"/>
                    <a:pt x="459" y="265"/>
                    <a:pt x="459" y="246"/>
                  </a:cubicBezTo>
                  <a:cubicBezTo>
                    <a:pt x="459" y="227"/>
                    <a:pt x="474" y="212"/>
                    <a:pt x="493" y="212"/>
                  </a:cubicBezTo>
                  <a:close/>
                  <a:moveTo>
                    <a:pt x="626" y="212"/>
                  </a:moveTo>
                  <a:cubicBezTo>
                    <a:pt x="644" y="212"/>
                    <a:pt x="660" y="227"/>
                    <a:pt x="660" y="246"/>
                  </a:cubicBezTo>
                  <a:cubicBezTo>
                    <a:pt x="660" y="265"/>
                    <a:pt x="644" y="280"/>
                    <a:pt x="626" y="280"/>
                  </a:cubicBezTo>
                  <a:cubicBezTo>
                    <a:pt x="607" y="280"/>
                    <a:pt x="592" y="265"/>
                    <a:pt x="592" y="246"/>
                  </a:cubicBezTo>
                  <a:cubicBezTo>
                    <a:pt x="592" y="227"/>
                    <a:pt x="607" y="212"/>
                    <a:pt x="626" y="212"/>
                  </a:cubicBezTo>
                  <a:close/>
                  <a:moveTo>
                    <a:pt x="759" y="212"/>
                  </a:moveTo>
                  <a:cubicBezTo>
                    <a:pt x="777" y="212"/>
                    <a:pt x="793" y="227"/>
                    <a:pt x="793" y="246"/>
                  </a:cubicBezTo>
                  <a:cubicBezTo>
                    <a:pt x="793" y="265"/>
                    <a:pt x="777" y="280"/>
                    <a:pt x="759" y="280"/>
                  </a:cubicBezTo>
                  <a:cubicBezTo>
                    <a:pt x="740" y="280"/>
                    <a:pt x="725" y="265"/>
                    <a:pt x="725" y="246"/>
                  </a:cubicBezTo>
                  <a:cubicBezTo>
                    <a:pt x="725" y="227"/>
                    <a:pt x="740" y="212"/>
                    <a:pt x="759" y="212"/>
                  </a:cubicBezTo>
                  <a:close/>
                  <a:moveTo>
                    <a:pt x="394" y="389"/>
                  </a:moveTo>
                  <a:lnTo>
                    <a:pt x="363" y="461"/>
                  </a:lnTo>
                  <a:cubicBezTo>
                    <a:pt x="359" y="469"/>
                    <a:pt x="361" y="479"/>
                    <a:pt x="368" y="486"/>
                  </a:cubicBezTo>
                  <a:cubicBezTo>
                    <a:pt x="372" y="490"/>
                    <a:pt x="377" y="492"/>
                    <a:pt x="383" y="492"/>
                  </a:cubicBezTo>
                  <a:cubicBezTo>
                    <a:pt x="386" y="492"/>
                    <a:pt x="390" y="491"/>
                    <a:pt x="393" y="490"/>
                  </a:cubicBezTo>
                  <a:lnTo>
                    <a:pt x="488" y="444"/>
                  </a:lnTo>
                  <a:cubicBezTo>
                    <a:pt x="530" y="460"/>
                    <a:pt x="576" y="468"/>
                    <a:pt x="623" y="468"/>
                  </a:cubicBezTo>
                  <a:cubicBezTo>
                    <a:pt x="792" y="468"/>
                    <a:pt x="929" y="363"/>
                    <a:pt x="929" y="234"/>
                  </a:cubicBezTo>
                  <a:cubicBezTo>
                    <a:pt x="929" y="105"/>
                    <a:pt x="792" y="0"/>
                    <a:pt x="623" y="0"/>
                  </a:cubicBezTo>
                  <a:cubicBezTo>
                    <a:pt x="455" y="0"/>
                    <a:pt x="318" y="105"/>
                    <a:pt x="318" y="234"/>
                  </a:cubicBezTo>
                  <a:cubicBezTo>
                    <a:pt x="318" y="291"/>
                    <a:pt x="345" y="346"/>
                    <a:pt x="394" y="389"/>
                  </a:cubicBezTo>
                  <a:close/>
                  <a:moveTo>
                    <a:pt x="861" y="758"/>
                  </a:moveTo>
                  <a:lnTo>
                    <a:pt x="844" y="758"/>
                  </a:lnTo>
                  <a:cubicBezTo>
                    <a:pt x="843" y="758"/>
                    <a:pt x="841" y="759"/>
                    <a:pt x="840" y="760"/>
                  </a:cubicBezTo>
                  <a:lnTo>
                    <a:pt x="834" y="766"/>
                  </a:lnTo>
                  <a:cubicBezTo>
                    <a:pt x="832" y="768"/>
                    <a:pt x="831" y="771"/>
                    <a:pt x="833" y="774"/>
                  </a:cubicBezTo>
                  <a:lnTo>
                    <a:pt x="841" y="787"/>
                  </a:lnTo>
                  <a:cubicBezTo>
                    <a:pt x="842" y="789"/>
                    <a:pt x="844" y="790"/>
                    <a:pt x="846" y="790"/>
                  </a:cubicBezTo>
                  <a:lnTo>
                    <a:pt x="859" y="790"/>
                  </a:lnTo>
                  <a:cubicBezTo>
                    <a:pt x="861" y="790"/>
                    <a:pt x="863" y="789"/>
                    <a:pt x="864" y="787"/>
                  </a:cubicBezTo>
                  <a:lnTo>
                    <a:pt x="872" y="774"/>
                  </a:lnTo>
                  <a:cubicBezTo>
                    <a:pt x="874" y="771"/>
                    <a:pt x="873" y="768"/>
                    <a:pt x="871" y="766"/>
                  </a:cubicBezTo>
                  <a:lnTo>
                    <a:pt x="865" y="760"/>
                  </a:lnTo>
                  <a:cubicBezTo>
                    <a:pt x="864" y="759"/>
                    <a:pt x="862" y="758"/>
                    <a:pt x="861" y="758"/>
                  </a:cubicBezTo>
                  <a:close/>
                  <a:moveTo>
                    <a:pt x="922" y="623"/>
                  </a:moveTo>
                  <a:cubicBezTo>
                    <a:pt x="922" y="574"/>
                    <a:pt x="891" y="533"/>
                    <a:pt x="853" y="533"/>
                  </a:cubicBezTo>
                  <a:cubicBezTo>
                    <a:pt x="814" y="533"/>
                    <a:pt x="783" y="574"/>
                    <a:pt x="783" y="623"/>
                  </a:cubicBezTo>
                  <a:cubicBezTo>
                    <a:pt x="783" y="673"/>
                    <a:pt x="814" y="726"/>
                    <a:pt x="853" y="726"/>
                  </a:cubicBezTo>
                  <a:cubicBezTo>
                    <a:pt x="891" y="726"/>
                    <a:pt x="922" y="673"/>
                    <a:pt x="922" y="623"/>
                  </a:cubicBezTo>
                  <a:close/>
                </a:path>
              </a:pathLst>
            </a:custGeom>
            <a:solidFill>
              <a:srgbClr val="F8F8F8"/>
            </a:solidFill>
            <a:ln>
              <a:noFill/>
            </a:ln>
          </p:spPr>
          <p:txBody>
            <a:bodyPr/>
            <a:lstStyle/>
            <a:p>
              <a:endParaRPr lang="zh-CN" altLang="en-US"/>
            </a:p>
          </p:txBody>
        </p:sp>
      </p:grpSp>
      <p:grpSp>
        <p:nvGrpSpPr>
          <p:cNvPr id="4" name="组合 3"/>
          <p:cNvGrpSpPr/>
          <p:nvPr/>
        </p:nvGrpSpPr>
        <p:grpSpPr>
          <a:xfrm>
            <a:off x="1835332" y="4198174"/>
            <a:ext cx="1152128" cy="1152128"/>
            <a:chOff x="1452255" y="4198174"/>
            <a:chExt cx="1152128" cy="1152128"/>
          </a:xfrm>
        </p:grpSpPr>
        <p:sp>
          <p:nvSpPr>
            <p:cNvPr id="24" name="矩形 23"/>
            <p:cNvSpPr/>
            <p:nvPr/>
          </p:nvSpPr>
          <p:spPr>
            <a:xfrm>
              <a:off x="1452255" y="4198174"/>
              <a:ext cx="1152128"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74" name="Freeform 38"/>
            <p:cNvSpPr>
              <a:spLocks noEditPoints="1"/>
            </p:cNvSpPr>
            <p:nvPr/>
          </p:nvSpPr>
          <p:spPr bwMode="auto">
            <a:xfrm>
              <a:off x="1726721" y="4452848"/>
              <a:ext cx="483570" cy="483570"/>
            </a:xfrm>
            <a:custGeom>
              <a:avLst/>
              <a:gdLst>
                <a:gd name="T0" fmla="*/ 608984 w 1059"/>
                <a:gd name="T1" fmla="*/ 219847 h 1059"/>
                <a:gd name="T2" fmla="*/ 509401 w 1059"/>
                <a:gd name="T3" fmla="*/ 350836 h 1059"/>
                <a:gd name="T4" fmla="*/ 507869 w 1059"/>
                <a:gd name="T5" fmla="*/ 353134 h 1059"/>
                <a:gd name="T6" fmla="*/ 484889 w 1059"/>
                <a:gd name="T7" fmla="*/ 384541 h 1059"/>
                <a:gd name="T8" fmla="*/ 487187 w 1059"/>
                <a:gd name="T9" fmla="*/ 405990 h 1059"/>
                <a:gd name="T10" fmla="*/ 405223 w 1059"/>
                <a:gd name="T11" fmla="*/ 487953 h 1059"/>
                <a:gd name="T12" fmla="*/ 383775 w 1059"/>
                <a:gd name="T13" fmla="*/ 484889 h 1059"/>
                <a:gd name="T14" fmla="*/ 351602 w 1059"/>
                <a:gd name="T15" fmla="*/ 507870 h 1059"/>
                <a:gd name="T16" fmla="*/ 349304 w 1059"/>
                <a:gd name="T17" fmla="*/ 509402 h 1059"/>
                <a:gd name="T18" fmla="*/ 218315 w 1059"/>
                <a:gd name="T19" fmla="*/ 608984 h 1059"/>
                <a:gd name="T20" fmla="*/ 203761 w 1059"/>
                <a:gd name="T21" fmla="*/ 606686 h 1059"/>
                <a:gd name="T22" fmla="*/ 201462 w 1059"/>
                <a:gd name="T23" fmla="*/ 591366 h 1059"/>
                <a:gd name="T24" fmla="*/ 301811 w 1059"/>
                <a:gd name="T25" fmla="*/ 460377 h 1059"/>
                <a:gd name="T26" fmla="*/ 303343 w 1059"/>
                <a:gd name="T27" fmla="*/ 458079 h 1059"/>
                <a:gd name="T28" fmla="*/ 326323 w 1059"/>
                <a:gd name="T29" fmla="*/ 426672 h 1059"/>
                <a:gd name="T30" fmla="*/ 323259 w 1059"/>
                <a:gd name="T31" fmla="*/ 405990 h 1059"/>
                <a:gd name="T32" fmla="*/ 405223 w 1059"/>
                <a:gd name="T33" fmla="*/ 323260 h 1059"/>
                <a:gd name="T34" fmla="*/ 426671 w 1059"/>
                <a:gd name="T35" fmla="*/ 326324 h 1059"/>
                <a:gd name="T36" fmla="*/ 458844 w 1059"/>
                <a:gd name="T37" fmla="*/ 303343 h 1059"/>
                <a:gd name="T38" fmla="*/ 461142 w 1059"/>
                <a:gd name="T39" fmla="*/ 301811 h 1059"/>
                <a:gd name="T40" fmla="*/ 592131 w 1059"/>
                <a:gd name="T41" fmla="*/ 202995 h 1059"/>
                <a:gd name="T42" fmla="*/ 607451 w 1059"/>
                <a:gd name="T43" fmla="*/ 205293 h 1059"/>
                <a:gd name="T44" fmla="*/ 608984 w 1059"/>
                <a:gd name="T45" fmla="*/ 219847 h 1059"/>
                <a:gd name="T46" fmla="*/ 359262 w 1059"/>
                <a:gd name="T47" fmla="*/ 96518 h 1059"/>
                <a:gd name="T48" fmla="*/ 392201 w 1059"/>
                <a:gd name="T49" fmla="*/ 96518 h 1059"/>
                <a:gd name="T50" fmla="*/ 426671 w 1059"/>
                <a:gd name="T51" fmla="*/ 158566 h 1059"/>
                <a:gd name="T52" fmla="*/ 426671 w 1059"/>
                <a:gd name="T53" fmla="*/ 96518 h 1059"/>
                <a:gd name="T54" fmla="*/ 451950 w 1059"/>
                <a:gd name="T55" fmla="*/ 96518 h 1059"/>
                <a:gd name="T56" fmla="*/ 451950 w 1059"/>
                <a:gd name="T57" fmla="*/ 205293 h 1059"/>
                <a:gd name="T58" fmla="*/ 425905 w 1059"/>
                <a:gd name="T59" fmla="*/ 205293 h 1059"/>
                <a:gd name="T60" fmla="*/ 383775 w 1059"/>
                <a:gd name="T61" fmla="*/ 129457 h 1059"/>
                <a:gd name="T62" fmla="*/ 383775 w 1059"/>
                <a:gd name="T63" fmla="*/ 205293 h 1059"/>
                <a:gd name="T64" fmla="*/ 359262 w 1059"/>
                <a:gd name="T65" fmla="*/ 205293 h 1059"/>
                <a:gd name="T66" fmla="*/ 359262 w 1059"/>
                <a:gd name="T67" fmla="*/ 96518 h 1059"/>
                <a:gd name="T68" fmla="*/ 405223 w 1059"/>
                <a:gd name="T69" fmla="*/ 0 h 1059"/>
                <a:gd name="T70" fmla="*/ 0 w 1059"/>
                <a:gd name="T71" fmla="*/ 405990 h 1059"/>
                <a:gd name="T72" fmla="*/ 405223 w 1059"/>
                <a:gd name="T73" fmla="*/ 811213 h 1059"/>
                <a:gd name="T74" fmla="*/ 811212 w 1059"/>
                <a:gd name="T75" fmla="*/ 405990 h 1059"/>
                <a:gd name="T76" fmla="*/ 405223 w 1059"/>
                <a:gd name="T77" fmla="*/ 0 h 105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59" h="1059">
                  <a:moveTo>
                    <a:pt x="795" y="287"/>
                  </a:moveTo>
                  <a:lnTo>
                    <a:pt x="665" y="458"/>
                  </a:lnTo>
                  <a:cubicBezTo>
                    <a:pt x="664" y="459"/>
                    <a:pt x="663" y="460"/>
                    <a:pt x="663" y="461"/>
                  </a:cubicBezTo>
                  <a:lnTo>
                    <a:pt x="633" y="502"/>
                  </a:lnTo>
                  <a:cubicBezTo>
                    <a:pt x="635" y="511"/>
                    <a:pt x="636" y="520"/>
                    <a:pt x="636" y="530"/>
                  </a:cubicBezTo>
                  <a:cubicBezTo>
                    <a:pt x="636" y="589"/>
                    <a:pt x="588" y="637"/>
                    <a:pt x="529" y="637"/>
                  </a:cubicBezTo>
                  <a:cubicBezTo>
                    <a:pt x="520" y="637"/>
                    <a:pt x="510" y="635"/>
                    <a:pt x="501" y="633"/>
                  </a:cubicBezTo>
                  <a:lnTo>
                    <a:pt x="459" y="663"/>
                  </a:lnTo>
                  <a:cubicBezTo>
                    <a:pt x="458" y="664"/>
                    <a:pt x="457" y="664"/>
                    <a:pt x="456" y="665"/>
                  </a:cubicBezTo>
                  <a:lnTo>
                    <a:pt x="285" y="795"/>
                  </a:lnTo>
                  <a:cubicBezTo>
                    <a:pt x="279" y="798"/>
                    <a:pt x="271" y="797"/>
                    <a:pt x="266" y="792"/>
                  </a:cubicBezTo>
                  <a:cubicBezTo>
                    <a:pt x="261" y="786"/>
                    <a:pt x="260" y="778"/>
                    <a:pt x="263" y="772"/>
                  </a:cubicBezTo>
                  <a:lnTo>
                    <a:pt x="394" y="601"/>
                  </a:lnTo>
                  <a:cubicBezTo>
                    <a:pt x="394" y="600"/>
                    <a:pt x="395" y="599"/>
                    <a:pt x="396" y="598"/>
                  </a:cubicBezTo>
                  <a:lnTo>
                    <a:pt x="426" y="557"/>
                  </a:lnTo>
                  <a:cubicBezTo>
                    <a:pt x="424" y="548"/>
                    <a:pt x="422" y="539"/>
                    <a:pt x="422" y="530"/>
                  </a:cubicBezTo>
                  <a:cubicBezTo>
                    <a:pt x="422" y="470"/>
                    <a:pt x="470" y="422"/>
                    <a:pt x="529" y="422"/>
                  </a:cubicBezTo>
                  <a:cubicBezTo>
                    <a:pt x="539" y="422"/>
                    <a:pt x="548" y="424"/>
                    <a:pt x="557" y="426"/>
                  </a:cubicBezTo>
                  <a:lnTo>
                    <a:pt x="599" y="396"/>
                  </a:lnTo>
                  <a:cubicBezTo>
                    <a:pt x="600" y="395"/>
                    <a:pt x="601" y="395"/>
                    <a:pt x="602" y="394"/>
                  </a:cubicBezTo>
                  <a:lnTo>
                    <a:pt x="773" y="265"/>
                  </a:lnTo>
                  <a:cubicBezTo>
                    <a:pt x="780" y="261"/>
                    <a:pt x="788" y="262"/>
                    <a:pt x="793" y="268"/>
                  </a:cubicBezTo>
                  <a:cubicBezTo>
                    <a:pt x="798" y="273"/>
                    <a:pt x="799" y="281"/>
                    <a:pt x="795" y="287"/>
                  </a:cubicBezTo>
                  <a:close/>
                  <a:moveTo>
                    <a:pt x="469" y="126"/>
                  </a:moveTo>
                  <a:lnTo>
                    <a:pt x="512" y="126"/>
                  </a:lnTo>
                  <a:lnTo>
                    <a:pt x="557" y="207"/>
                  </a:lnTo>
                  <a:lnTo>
                    <a:pt x="557" y="126"/>
                  </a:lnTo>
                  <a:lnTo>
                    <a:pt x="590" y="126"/>
                  </a:lnTo>
                  <a:lnTo>
                    <a:pt x="590" y="268"/>
                  </a:lnTo>
                  <a:lnTo>
                    <a:pt x="556" y="268"/>
                  </a:lnTo>
                  <a:lnTo>
                    <a:pt x="501" y="169"/>
                  </a:lnTo>
                  <a:lnTo>
                    <a:pt x="501" y="268"/>
                  </a:lnTo>
                  <a:lnTo>
                    <a:pt x="469" y="268"/>
                  </a:lnTo>
                  <a:lnTo>
                    <a:pt x="469" y="126"/>
                  </a:lnTo>
                  <a:close/>
                  <a:moveTo>
                    <a:pt x="529" y="0"/>
                  </a:moveTo>
                  <a:cubicBezTo>
                    <a:pt x="237" y="0"/>
                    <a:pt x="0" y="237"/>
                    <a:pt x="0" y="530"/>
                  </a:cubicBezTo>
                  <a:cubicBezTo>
                    <a:pt x="0" y="822"/>
                    <a:pt x="237" y="1059"/>
                    <a:pt x="529" y="1059"/>
                  </a:cubicBezTo>
                  <a:cubicBezTo>
                    <a:pt x="822" y="1059"/>
                    <a:pt x="1059" y="822"/>
                    <a:pt x="1059" y="530"/>
                  </a:cubicBezTo>
                  <a:cubicBezTo>
                    <a:pt x="1059" y="237"/>
                    <a:pt x="822" y="0"/>
                    <a:pt x="529" y="0"/>
                  </a:cubicBezTo>
                  <a:close/>
                </a:path>
              </a:pathLst>
            </a:custGeom>
            <a:solidFill>
              <a:srgbClr val="F8F8F8"/>
            </a:solidFill>
            <a:ln>
              <a:noFill/>
            </a:ln>
          </p:spPr>
          <p:txBody>
            <a:bodyPr/>
            <a:lstStyle/>
            <a:p>
              <a:endParaRPr lang="zh-CN" altLang="en-US"/>
            </a:p>
          </p:txBody>
        </p:sp>
      </p:grpSp>
      <p:sp>
        <p:nvSpPr>
          <p:cNvPr id="28" name="TextBox 27"/>
          <p:cNvSpPr txBox="1"/>
          <p:nvPr/>
        </p:nvSpPr>
        <p:spPr>
          <a:xfrm>
            <a:off x="1271349" y="286530"/>
            <a:ext cx="2159566" cy="430887"/>
          </a:xfrm>
          <a:prstGeom prst="rect">
            <a:avLst/>
          </a:prstGeom>
          <a:noFill/>
        </p:spPr>
        <p:txBody>
          <a:bodyPr wrap="none" rtlCol="0">
            <a:spAutoFit/>
          </a:bodyPr>
          <a:lstStyle/>
          <a:p>
            <a:r>
              <a:rPr lang="zh-CN" altLang="en-US" sz="2200" dirty="0" smtClean="0">
                <a:solidFill>
                  <a:schemeClr val="tx2"/>
                </a:solidFill>
                <a:latin typeface="微软雅黑"/>
                <a:ea typeface="微软雅黑"/>
              </a:rPr>
              <a:t>请输入您的标题</a:t>
            </a:r>
            <a:endParaRPr lang="zh-CN" altLang="en-US" sz="2200" dirty="0">
              <a:solidFill>
                <a:schemeClr val="tx2"/>
              </a:solidFill>
              <a:latin typeface="微软雅黑"/>
              <a:ea typeface="微软雅黑"/>
            </a:endParaRPr>
          </a:p>
        </p:txBody>
      </p:sp>
      <p:cxnSp>
        <p:nvCxnSpPr>
          <p:cNvPr id="29" name="直接连接符 28"/>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0" name="组合 29"/>
          <p:cNvGrpSpPr/>
          <p:nvPr/>
        </p:nvGrpSpPr>
        <p:grpSpPr>
          <a:xfrm>
            <a:off x="153943" y="233850"/>
            <a:ext cx="1074018" cy="536250"/>
            <a:chOff x="4662492" y="2938459"/>
            <a:chExt cx="1119183" cy="558799"/>
          </a:xfrm>
        </p:grpSpPr>
        <p:sp>
          <p:nvSpPr>
            <p:cNvPr id="33"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879605852"/>
      </p:ext>
    </p:extLst>
  </p:cSld>
  <p:clrMapOvr>
    <a:masterClrMapping/>
  </p:clrMapOvr>
  <mc:AlternateContent xmlns:mc="http://schemas.openxmlformats.org/markup-compatibility/2006">
    <mc:Choice xmlns:p14="http://schemas.microsoft.com/office/powerpoint/2010/main" xmlns="" Requires="p14">
      <p:transition spd="slow" p14:dur="800" advTm="6558">
        <p14:prism/>
      </p:transition>
    </mc:Choice>
    <mc:Fallback>
      <p:transition spd="slow" advTm="655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300"/>
                                        <p:tgtEl>
                                          <p:spTgt spid="3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300"/>
                                        <p:tgtEl>
                                          <p:spTgt spid="29"/>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8"/>
                                        </p:tgtEl>
                                        <p:attrNameLst>
                                          <p:attrName>style.visibility</p:attrName>
                                        </p:attrNameLst>
                                      </p:cBhvr>
                                      <p:to>
                                        <p:strVal val="visible"/>
                                      </p:to>
                                    </p:set>
                                    <p:anim calcmode="lin" valueType="num">
                                      <p:cBhvr>
                                        <p:cTn id="15"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8"/>
                                        </p:tgtEl>
                                        <p:attrNameLst>
                                          <p:attrName>ppt_y</p:attrName>
                                        </p:attrNameLst>
                                      </p:cBhvr>
                                      <p:tavLst>
                                        <p:tav tm="0">
                                          <p:val>
                                            <p:strVal val="#ppt_y"/>
                                          </p:val>
                                        </p:tav>
                                        <p:tav tm="100000">
                                          <p:val>
                                            <p:strVal val="#ppt_y"/>
                                          </p:val>
                                        </p:tav>
                                      </p:tavLst>
                                    </p:anim>
                                    <p:anim calcmode="lin" valueType="num">
                                      <p:cBhvr>
                                        <p:cTn id="17"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8"/>
                                        </p:tgtEl>
                                      </p:cBhvr>
                                    </p:animEffect>
                                  </p:childTnLst>
                                </p:cTn>
                              </p:par>
                            </p:childTnLst>
                          </p:cTn>
                        </p:par>
                        <p:par>
                          <p:cTn id="20" fill="hold">
                            <p:stCondLst>
                              <p:cond delay="1080"/>
                            </p:stCondLst>
                            <p:childTnLst>
                              <p:par>
                                <p:cTn id="21" presetID="2" presetClass="entr" presetSubtype="3"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0-#ppt_h/2"/>
                                          </p:val>
                                        </p:tav>
                                        <p:tav tm="100000">
                                          <p:val>
                                            <p:strVal val="#ppt_y"/>
                                          </p:val>
                                        </p:tav>
                                      </p:tavLst>
                                    </p:anim>
                                  </p:childTnLst>
                                </p:cTn>
                              </p:par>
                              <p:par>
                                <p:cTn id="25" presetID="2" presetClass="entr" presetSubtype="3" fill="hold" grpId="0" nodeType="withEffect">
                                  <p:stCondLst>
                                    <p:cond delay="20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0-#ppt_h/2"/>
                                          </p:val>
                                        </p:tav>
                                        <p:tav tm="100000">
                                          <p:val>
                                            <p:strVal val="#ppt_y"/>
                                          </p:val>
                                        </p:tav>
                                      </p:tavLst>
                                    </p:anim>
                                  </p:childTnLst>
                                </p:cTn>
                              </p:par>
                              <p:par>
                                <p:cTn id="33" presetID="2" presetClass="entr" presetSubtype="3" fill="hold" nodeType="withEffect">
                                  <p:stCondLst>
                                    <p:cond delay="40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1+#ppt_w/2"/>
                                          </p:val>
                                        </p:tav>
                                        <p:tav tm="100000">
                                          <p:val>
                                            <p:strVal val="#ppt_x"/>
                                          </p:val>
                                        </p:tav>
                                      </p:tavLst>
                                    </p:anim>
                                    <p:anim calcmode="lin" valueType="num">
                                      <p:cBhvr additive="base">
                                        <p:cTn id="36" dur="500" fill="hold"/>
                                        <p:tgtEl>
                                          <p:spTgt spid="2"/>
                                        </p:tgtEl>
                                        <p:attrNameLst>
                                          <p:attrName>ppt_y</p:attrName>
                                        </p:attrNameLst>
                                      </p:cBhvr>
                                      <p:tavLst>
                                        <p:tav tm="0">
                                          <p:val>
                                            <p:strVal val="0-#ppt_h/2"/>
                                          </p:val>
                                        </p:tav>
                                        <p:tav tm="100000">
                                          <p:val>
                                            <p:strVal val="#ppt_y"/>
                                          </p:val>
                                        </p:tav>
                                      </p:tavLst>
                                    </p:anim>
                                  </p:childTnLst>
                                </p:cTn>
                              </p:par>
                              <p:par>
                                <p:cTn id="37" presetID="2" presetClass="entr" presetSubtype="3" fill="hold" nodeType="withEffect">
                                  <p:stCondLst>
                                    <p:cond delay="20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1+#ppt_w/2"/>
                                          </p:val>
                                        </p:tav>
                                        <p:tav tm="100000">
                                          <p:val>
                                            <p:strVal val="#ppt_x"/>
                                          </p:val>
                                        </p:tav>
                                      </p:tavLst>
                                    </p:anim>
                                    <p:anim calcmode="lin" valueType="num">
                                      <p:cBhvr additive="base">
                                        <p:cTn id="40" dur="500" fill="hold"/>
                                        <p:tgtEl>
                                          <p:spTgt spid="3"/>
                                        </p:tgtEl>
                                        <p:attrNameLst>
                                          <p:attrName>ppt_y</p:attrName>
                                        </p:attrNameLst>
                                      </p:cBhvr>
                                      <p:tavLst>
                                        <p:tav tm="0">
                                          <p:val>
                                            <p:strVal val="0-#ppt_h/2"/>
                                          </p:val>
                                        </p:tav>
                                        <p:tav tm="100000">
                                          <p:val>
                                            <p:strVal val="#ppt_y"/>
                                          </p:val>
                                        </p:tav>
                                      </p:tavLst>
                                    </p:anim>
                                  </p:childTnLst>
                                </p:cTn>
                              </p:par>
                              <p:par>
                                <p:cTn id="41" presetID="2" presetClass="entr" presetSubtype="3" fill="hold" nodeType="withEffect">
                                  <p:stCondLst>
                                    <p:cond delay="60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1+#ppt_w/2"/>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par>
                                <p:cTn id="45" presetID="2" presetClass="entr" presetSubtype="3" fill="hold" nodeType="withEffect">
                                  <p:stCondLst>
                                    <p:cond delay="8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0-#ppt_h/2"/>
                                          </p:val>
                                        </p:tav>
                                        <p:tav tm="100000">
                                          <p:val>
                                            <p:strVal val="#ppt_y"/>
                                          </p:val>
                                        </p:tav>
                                      </p:tavLst>
                                    </p:anim>
                                  </p:childTnLst>
                                </p:cTn>
                              </p:par>
                            </p:childTnLst>
                          </p:cTn>
                        </p:par>
                        <p:par>
                          <p:cTn id="49" fill="hold">
                            <p:stCondLst>
                              <p:cond delay="2380"/>
                            </p:stCondLst>
                            <p:childTnLst>
                              <p:par>
                                <p:cTn id="50" presetID="26" presetClass="entr" presetSubtype="0" fill="hold" grpId="0" nodeType="after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down)">
                                      <p:cBhvr>
                                        <p:cTn id="52" dur="290">
                                          <p:stCondLst>
                                            <p:cond delay="0"/>
                                          </p:stCondLst>
                                        </p:cTn>
                                        <p:tgtEl>
                                          <p:spTgt spid="61"/>
                                        </p:tgtEl>
                                      </p:cBhvr>
                                    </p:animEffect>
                                    <p:anim calcmode="lin" valueType="num">
                                      <p:cBhvr>
                                        <p:cTn id="53" dur="911"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61"/>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61"/>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61"/>
                                        </p:tgtEl>
                                        <p:attrNameLst>
                                          <p:attrName>ppt_y</p:attrName>
                                        </p:attrNameLst>
                                      </p:cBhvr>
                                      <p:tavLst>
                                        <p:tav tm="0" fmla="#ppt_y-sin(pi*$)/81">
                                          <p:val>
                                            <p:fltVal val="0"/>
                                          </p:val>
                                        </p:tav>
                                        <p:tav tm="100000">
                                          <p:val>
                                            <p:fltVal val="1"/>
                                          </p:val>
                                        </p:tav>
                                      </p:tavLst>
                                    </p:anim>
                                    <p:animScale>
                                      <p:cBhvr>
                                        <p:cTn id="58" dur="13">
                                          <p:stCondLst>
                                            <p:cond delay="325"/>
                                          </p:stCondLst>
                                        </p:cTn>
                                        <p:tgtEl>
                                          <p:spTgt spid="61"/>
                                        </p:tgtEl>
                                      </p:cBhvr>
                                      <p:to x="100000" y="60000"/>
                                    </p:animScale>
                                    <p:animScale>
                                      <p:cBhvr>
                                        <p:cTn id="59" dur="83" decel="50000">
                                          <p:stCondLst>
                                            <p:cond delay="338"/>
                                          </p:stCondLst>
                                        </p:cTn>
                                        <p:tgtEl>
                                          <p:spTgt spid="61"/>
                                        </p:tgtEl>
                                      </p:cBhvr>
                                      <p:to x="100000" y="100000"/>
                                    </p:animScale>
                                    <p:animScale>
                                      <p:cBhvr>
                                        <p:cTn id="60" dur="13">
                                          <p:stCondLst>
                                            <p:cond delay="656"/>
                                          </p:stCondLst>
                                        </p:cTn>
                                        <p:tgtEl>
                                          <p:spTgt spid="61"/>
                                        </p:tgtEl>
                                      </p:cBhvr>
                                      <p:to x="100000" y="80000"/>
                                    </p:animScale>
                                    <p:animScale>
                                      <p:cBhvr>
                                        <p:cTn id="61" dur="83" decel="50000">
                                          <p:stCondLst>
                                            <p:cond delay="669"/>
                                          </p:stCondLst>
                                        </p:cTn>
                                        <p:tgtEl>
                                          <p:spTgt spid="61"/>
                                        </p:tgtEl>
                                      </p:cBhvr>
                                      <p:to x="100000" y="100000"/>
                                    </p:animScale>
                                    <p:animScale>
                                      <p:cBhvr>
                                        <p:cTn id="62" dur="13">
                                          <p:stCondLst>
                                            <p:cond delay="821"/>
                                          </p:stCondLst>
                                        </p:cTn>
                                        <p:tgtEl>
                                          <p:spTgt spid="61"/>
                                        </p:tgtEl>
                                      </p:cBhvr>
                                      <p:to x="100000" y="90000"/>
                                    </p:animScale>
                                    <p:animScale>
                                      <p:cBhvr>
                                        <p:cTn id="63" dur="83" decel="50000">
                                          <p:stCondLst>
                                            <p:cond delay="834"/>
                                          </p:stCondLst>
                                        </p:cTn>
                                        <p:tgtEl>
                                          <p:spTgt spid="61"/>
                                        </p:tgtEl>
                                      </p:cBhvr>
                                      <p:to x="100000" y="100000"/>
                                    </p:animScale>
                                    <p:animScale>
                                      <p:cBhvr>
                                        <p:cTn id="64" dur="13">
                                          <p:stCondLst>
                                            <p:cond delay="904"/>
                                          </p:stCondLst>
                                        </p:cTn>
                                        <p:tgtEl>
                                          <p:spTgt spid="61"/>
                                        </p:tgtEl>
                                      </p:cBhvr>
                                      <p:to x="100000" y="95000"/>
                                    </p:animScale>
                                    <p:animScale>
                                      <p:cBhvr>
                                        <p:cTn id="65" dur="83" decel="50000">
                                          <p:stCondLst>
                                            <p:cond delay="917"/>
                                          </p:stCondLst>
                                        </p:cTn>
                                        <p:tgtEl>
                                          <p:spTgt spid="61"/>
                                        </p:tgtEl>
                                      </p:cBhvr>
                                      <p:to x="100000" y="100000"/>
                                    </p:animScale>
                                  </p:childTnLst>
                                </p:cTn>
                              </p:par>
                              <p:par>
                                <p:cTn id="66" presetID="26" presetClass="entr" presetSubtype="0" fill="hold" grpId="0" nodeType="withEffect">
                                  <p:stCondLst>
                                    <p:cond delay="0"/>
                                  </p:stCondLst>
                                  <p:childTnLst>
                                    <p:set>
                                      <p:cBhvr>
                                        <p:cTn id="67" dur="1" fill="hold">
                                          <p:stCondLst>
                                            <p:cond delay="0"/>
                                          </p:stCondLst>
                                        </p:cTn>
                                        <p:tgtEl>
                                          <p:spTgt spid="62"/>
                                        </p:tgtEl>
                                        <p:attrNameLst>
                                          <p:attrName>style.visibility</p:attrName>
                                        </p:attrNameLst>
                                      </p:cBhvr>
                                      <p:to>
                                        <p:strVal val="visible"/>
                                      </p:to>
                                    </p:set>
                                    <p:animEffect transition="in" filter="wipe(down)">
                                      <p:cBhvr>
                                        <p:cTn id="68" dur="290">
                                          <p:stCondLst>
                                            <p:cond delay="0"/>
                                          </p:stCondLst>
                                        </p:cTn>
                                        <p:tgtEl>
                                          <p:spTgt spid="62"/>
                                        </p:tgtEl>
                                      </p:cBhvr>
                                    </p:animEffect>
                                    <p:anim calcmode="lin" valueType="num">
                                      <p:cBhvr>
                                        <p:cTn id="69" dur="911"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70" dur="332"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71" dur="332" tmFilter="0, 0; 0.125,0.2665; 0.25,0.4; 0.375,0.465; 0.5,0.5;  0.625,0.535; 0.75,0.6; 0.875,0.7335; 1,1">
                                          <p:stCondLst>
                                            <p:cond delay="332"/>
                                          </p:stCondLst>
                                        </p:cTn>
                                        <p:tgtEl>
                                          <p:spTgt spid="62"/>
                                        </p:tgtEl>
                                        <p:attrNameLst>
                                          <p:attrName>ppt_y</p:attrName>
                                        </p:attrNameLst>
                                      </p:cBhvr>
                                      <p:tavLst>
                                        <p:tav tm="0" fmla="#ppt_y-sin(pi*$)/9">
                                          <p:val>
                                            <p:fltVal val="0"/>
                                          </p:val>
                                        </p:tav>
                                        <p:tav tm="100000">
                                          <p:val>
                                            <p:fltVal val="1"/>
                                          </p:val>
                                        </p:tav>
                                      </p:tavLst>
                                    </p:anim>
                                    <p:anim calcmode="lin" valueType="num">
                                      <p:cBhvr>
                                        <p:cTn id="72" dur="166" tmFilter="0, 0; 0.125,0.2665; 0.25,0.4; 0.375,0.465; 0.5,0.5;  0.625,0.535; 0.75,0.6; 0.875,0.7335; 1,1">
                                          <p:stCondLst>
                                            <p:cond delay="662"/>
                                          </p:stCondLst>
                                        </p:cTn>
                                        <p:tgtEl>
                                          <p:spTgt spid="62"/>
                                        </p:tgtEl>
                                        <p:attrNameLst>
                                          <p:attrName>ppt_y</p:attrName>
                                        </p:attrNameLst>
                                      </p:cBhvr>
                                      <p:tavLst>
                                        <p:tav tm="0" fmla="#ppt_y-sin(pi*$)/27">
                                          <p:val>
                                            <p:fltVal val="0"/>
                                          </p:val>
                                        </p:tav>
                                        <p:tav tm="100000">
                                          <p:val>
                                            <p:fltVal val="1"/>
                                          </p:val>
                                        </p:tav>
                                      </p:tavLst>
                                    </p:anim>
                                    <p:anim calcmode="lin" valueType="num">
                                      <p:cBhvr>
                                        <p:cTn id="73" dur="82" tmFilter="0, 0; 0.125,0.2665; 0.25,0.4; 0.375,0.465; 0.5,0.5;  0.625,0.535; 0.75,0.6; 0.875,0.7335; 1,1">
                                          <p:stCondLst>
                                            <p:cond delay="828"/>
                                          </p:stCondLst>
                                        </p:cTn>
                                        <p:tgtEl>
                                          <p:spTgt spid="62"/>
                                        </p:tgtEl>
                                        <p:attrNameLst>
                                          <p:attrName>ppt_y</p:attrName>
                                        </p:attrNameLst>
                                      </p:cBhvr>
                                      <p:tavLst>
                                        <p:tav tm="0" fmla="#ppt_y-sin(pi*$)/81">
                                          <p:val>
                                            <p:fltVal val="0"/>
                                          </p:val>
                                        </p:tav>
                                        <p:tav tm="100000">
                                          <p:val>
                                            <p:fltVal val="1"/>
                                          </p:val>
                                        </p:tav>
                                      </p:tavLst>
                                    </p:anim>
                                    <p:animScale>
                                      <p:cBhvr>
                                        <p:cTn id="74" dur="13">
                                          <p:stCondLst>
                                            <p:cond delay="325"/>
                                          </p:stCondLst>
                                        </p:cTn>
                                        <p:tgtEl>
                                          <p:spTgt spid="62"/>
                                        </p:tgtEl>
                                      </p:cBhvr>
                                      <p:to x="100000" y="60000"/>
                                    </p:animScale>
                                    <p:animScale>
                                      <p:cBhvr>
                                        <p:cTn id="75" dur="83" decel="50000">
                                          <p:stCondLst>
                                            <p:cond delay="338"/>
                                          </p:stCondLst>
                                        </p:cTn>
                                        <p:tgtEl>
                                          <p:spTgt spid="62"/>
                                        </p:tgtEl>
                                      </p:cBhvr>
                                      <p:to x="100000" y="100000"/>
                                    </p:animScale>
                                    <p:animScale>
                                      <p:cBhvr>
                                        <p:cTn id="76" dur="13">
                                          <p:stCondLst>
                                            <p:cond delay="656"/>
                                          </p:stCondLst>
                                        </p:cTn>
                                        <p:tgtEl>
                                          <p:spTgt spid="62"/>
                                        </p:tgtEl>
                                      </p:cBhvr>
                                      <p:to x="100000" y="80000"/>
                                    </p:animScale>
                                    <p:animScale>
                                      <p:cBhvr>
                                        <p:cTn id="77" dur="83" decel="50000">
                                          <p:stCondLst>
                                            <p:cond delay="669"/>
                                          </p:stCondLst>
                                        </p:cTn>
                                        <p:tgtEl>
                                          <p:spTgt spid="62"/>
                                        </p:tgtEl>
                                      </p:cBhvr>
                                      <p:to x="100000" y="100000"/>
                                    </p:animScale>
                                    <p:animScale>
                                      <p:cBhvr>
                                        <p:cTn id="78" dur="13">
                                          <p:stCondLst>
                                            <p:cond delay="821"/>
                                          </p:stCondLst>
                                        </p:cTn>
                                        <p:tgtEl>
                                          <p:spTgt spid="62"/>
                                        </p:tgtEl>
                                      </p:cBhvr>
                                      <p:to x="100000" y="90000"/>
                                    </p:animScale>
                                    <p:animScale>
                                      <p:cBhvr>
                                        <p:cTn id="79" dur="83" decel="50000">
                                          <p:stCondLst>
                                            <p:cond delay="834"/>
                                          </p:stCondLst>
                                        </p:cTn>
                                        <p:tgtEl>
                                          <p:spTgt spid="62"/>
                                        </p:tgtEl>
                                      </p:cBhvr>
                                      <p:to x="100000" y="100000"/>
                                    </p:animScale>
                                    <p:animScale>
                                      <p:cBhvr>
                                        <p:cTn id="80" dur="13">
                                          <p:stCondLst>
                                            <p:cond delay="904"/>
                                          </p:stCondLst>
                                        </p:cTn>
                                        <p:tgtEl>
                                          <p:spTgt spid="62"/>
                                        </p:tgtEl>
                                      </p:cBhvr>
                                      <p:to x="100000" y="95000"/>
                                    </p:animScale>
                                    <p:animScale>
                                      <p:cBhvr>
                                        <p:cTn id="81" dur="83" decel="50000">
                                          <p:stCondLst>
                                            <p:cond delay="917"/>
                                          </p:stCondLst>
                                        </p:cTn>
                                        <p:tgtEl>
                                          <p:spTgt spid="62"/>
                                        </p:tgtEl>
                                      </p:cBhvr>
                                      <p:to x="100000" y="100000"/>
                                    </p:animScale>
                                  </p:childTnLst>
                                </p:cTn>
                              </p:par>
                            </p:childTnLst>
                          </p:cTn>
                        </p:par>
                        <p:par>
                          <p:cTn id="82" fill="hold">
                            <p:stCondLst>
                              <p:cond delay="3380"/>
                            </p:stCondLst>
                            <p:childTnLst>
                              <p:par>
                                <p:cTn id="83" presetID="42" presetClass="entr" presetSubtype="0"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500"/>
                                        <p:tgtEl>
                                          <p:spTgt spid="65"/>
                                        </p:tgtEl>
                                      </p:cBhvr>
                                    </p:animEffect>
                                    <p:anim calcmode="lin" valueType="num">
                                      <p:cBhvr>
                                        <p:cTn id="86" dur="500" fill="hold"/>
                                        <p:tgtEl>
                                          <p:spTgt spid="65"/>
                                        </p:tgtEl>
                                        <p:attrNameLst>
                                          <p:attrName>ppt_x</p:attrName>
                                        </p:attrNameLst>
                                      </p:cBhvr>
                                      <p:tavLst>
                                        <p:tav tm="0">
                                          <p:val>
                                            <p:strVal val="#ppt_x"/>
                                          </p:val>
                                        </p:tav>
                                        <p:tav tm="100000">
                                          <p:val>
                                            <p:strVal val="#ppt_x"/>
                                          </p:val>
                                        </p:tav>
                                      </p:tavLst>
                                    </p:anim>
                                    <p:anim calcmode="lin" valueType="num">
                                      <p:cBhvr>
                                        <p:cTn id="87" dur="500" fill="hold"/>
                                        <p:tgtEl>
                                          <p:spTgt spid="65"/>
                                        </p:tgtEl>
                                        <p:attrNameLst>
                                          <p:attrName>ppt_y</p:attrName>
                                        </p:attrNameLst>
                                      </p:cBhvr>
                                      <p:tavLst>
                                        <p:tav tm="0">
                                          <p:val>
                                            <p:strVal val="#ppt_y+.1"/>
                                          </p:val>
                                        </p:tav>
                                        <p:tav tm="100000">
                                          <p:val>
                                            <p:strVal val="#ppt_y"/>
                                          </p:val>
                                        </p:tav>
                                      </p:tavLst>
                                    </p:anim>
                                  </p:childTnLst>
                                </p:cTn>
                              </p:par>
                            </p:childTnLst>
                          </p:cTn>
                        </p:par>
                        <p:par>
                          <p:cTn id="88" fill="hold">
                            <p:stCondLst>
                              <p:cond delay="3880"/>
                            </p:stCondLst>
                            <p:childTnLst>
                              <p:par>
                                <p:cTn id="89" presetID="22" presetClass="entr" presetSubtype="8" fill="hold"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wipe(left)">
                                      <p:cBhvr>
                                        <p:cTn id="91" dur="500"/>
                                        <p:tgtEl>
                                          <p:spTgt spid="35"/>
                                        </p:tgtEl>
                                      </p:cBhvr>
                                    </p:animEffect>
                                  </p:childTnLst>
                                </p:cTn>
                              </p:par>
                            </p:childTnLst>
                          </p:cTn>
                        </p:par>
                        <p:par>
                          <p:cTn id="92" fill="hold">
                            <p:stCondLst>
                              <p:cond delay="4380"/>
                            </p:stCondLst>
                            <p:childTnLst>
                              <p:par>
                                <p:cTn id="93" presetID="26" presetClass="entr" presetSubtype="0" fill="hold" grpId="0" nodeType="afterEffect">
                                  <p:stCondLst>
                                    <p:cond delay="0"/>
                                  </p:stCondLst>
                                  <p:childTnLst>
                                    <p:set>
                                      <p:cBhvr>
                                        <p:cTn id="94" dur="1" fill="hold">
                                          <p:stCondLst>
                                            <p:cond delay="0"/>
                                          </p:stCondLst>
                                        </p:cTn>
                                        <p:tgtEl>
                                          <p:spTgt spid="68"/>
                                        </p:tgtEl>
                                        <p:attrNameLst>
                                          <p:attrName>style.visibility</p:attrName>
                                        </p:attrNameLst>
                                      </p:cBhvr>
                                      <p:to>
                                        <p:strVal val="visible"/>
                                      </p:to>
                                    </p:set>
                                    <p:animEffect transition="in" filter="wipe(down)">
                                      <p:cBhvr>
                                        <p:cTn id="95" dur="290">
                                          <p:stCondLst>
                                            <p:cond delay="0"/>
                                          </p:stCondLst>
                                        </p:cTn>
                                        <p:tgtEl>
                                          <p:spTgt spid="68"/>
                                        </p:tgtEl>
                                      </p:cBhvr>
                                    </p:animEffect>
                                    <p:anim calcmode="lin" valueType="num">
                                      <p:cBhvr>
                                        <p:cTn id="96" dur="911" tmFilter="0,0; 0.14,0.36; 0.43,0.73; 0.71,0.91; 1.0,1.0">
                                          <p:stCondLst>
                                            <p:cond delay="0"/>
                                          </p:stCondLst>
                                        </p:cTn>
                                        <p:tgtEl>
                                          <p:spTgt spid="68"/>
                                        </p:tgtEl>
                                        <p:attrNameLst>
                                          <p:attrName>ppt_x</p:attrName>
                                        </p:attrNameLst>
                                      </p:cBhvr>
                                      <p:tavLst>
                                        <p:tav tm="0">
                                          <p:val>
                                            <p:strVal val="#ppt_x-0.25"/>
                                          </p:val>
                                        </p:tav>
                                        <p:tav tm="100000">
                                          <p:val>
                                            <p:strVal val="#ppt_x"/>
                                          </p:val>
                                        </p:tav>
                                      </p:tavLst>
                                    </p:anim>
                                    <p:anim calcmode="lin" valueType="num">
                                      <p:cBhvr>
                                        <p:cTn id="97" dur="332" tmFilter="0.0,0.0; 0.25,0.07; 0.50,0.2; 0.75,0.467; 1.0,1.0">
                                          <p:stCondLst>
                                            <p:cond delay="0"/>
                                          </p:stCondLst>
                                        </p:cTn>
                                        <p:tgtEl>
                                          <p:spTgt spid="68"/>
                                        </p:tgtEl>
                                        <p:attrNameLst>
                                          <p:attrName>ppt_y</p:attrName>
                                        </p:attrNameLst>
                                      </p:cBhvr>
                                      <p:tavLst>
                                        <p:tav tm="0" fmla="#ppt_y-sin(pi*$)/3">
                                          <p:val>
                                            <p:fltVal val="0.5"/>
                                          </p:val>
                                        </p:tav>
                                        <p:tav tm="100000">
                                          <p:val>
                                            <p:fltVal val="1"/>
                                          </p:val>
                                        </p:tav>
                                      </p:tavLst>
                                    </p:anim>
                                    <p:anim calcmode="lin" valueType="num">
                                      <p:cBhvr>
                                        <p:cTn id="98" dur="332" tmFilter="0, 0; 0.125,0.2665; 0.25,0.4; 0.375,0.465; 0.5,0.5;  0.625,0.535; 0.75,0.6; 0.875,0.7335; 1,1">
                                          <p:stCondLst>
                                            <p:cond delay="332"/>
                                          </p:stCondLst>
                                        </p:cTn>
                                        <p:tgtEl>
                                          <p:spTgt spid="68"/>
                                        </p:tgtEl>
                                        <p:attrNameLst>
                                          <p:attrName>ppt_y</p:attrName>
                                        </p:attrNameLst>
                                      </p:cBhvr>
                                      <p:tavLst>
                                        <p:tav tm="0" fmla="#ppt_y-sin(pi*$)/9">
                                          <p:val>
                                            <p:fltVal val="0"/>
                                          </p:val>
                                        </p:tav>
                                        <p:tav tm="100000">
                                          <p:val>
                                            <p:fltVal val="1"/>
                                          </p:val>
                                        </p:tav>
                                      </p:tavLst>
                                    </p:anim>
                                    <p:anim calcmode="lin" valueType="num">
                                      <p:cBhvr>
                                        <p:cTn id="99" dur="166" tmFilter="0, 0; 0.125,0.2665; 0.25,0.4; 0.375,0.465; 0.5,0.5;  0.625,0.535; 0.75,0.6; 0.875,0.7335; 1,1">
                                          <p:stCondLst>
                                            <p:cond delay="662"/>
                                          </p:stCondLst>
                                        </p:cTn>
                                        <p:tgtEl>
                                          <p:spTgt spid="68"/>
                                        </p:tgtEl>
                                        <p:attrNameLst>
                                          <p:attrName>ppt_y</p:attrName>
                                        </p:attrNameLst>
                                      </p:cBhvr>
                                      <p:tavLst>
                                        <p:tav tm="0" fmla="#ppt_y-sin(pi*$)/27">
                                          <p:val>
                                            <p:fltVal val="0"/>
                                          </p:val>
                                        </p:tav>
                                        <p:tav tm="100000">
                                          <p:val>
                                            <p:fltVal val="1"/>
                                          </p:val>
                                        </p:tav>
                                      </p:tavLst>
                                    </p:anim>
                                    <p:anim calcmode="lin" valueType="num">
                                      <p:cBhvr>
                                        <p:cTn id="100" dur="82" tmFilter="0, 0; 0.125,0.2665; 0.25,0.4; 0.375,0.465; 0.5,0.5;  0.625,0.535; 0.75,0.6; 0.875,0.7335; 1,1">
                                          <p:stCondLst>
                                            <p:cond delay="828"/>
                                          </p:stCondLst>
                                        </p:cTn>
                                        <p:tgtEl>
                                          <p:spTgt spid="68"/>
                                        </p:tgtEl>
                                        <p:attrNameLst>
                                          <p:attrName>ppt_y</p:attrName>
                                        </p:attrNameLst>
                                      </p:cBhvr>
                                      <p:tavLst>
                                        <p:tav tm="0" fmla="#ppt_y-sin(pi*$)/81">
                                          <p:val>
                                            <p:fltVal val="0"/>
                                          </p:val>
                                        </p:tav>
                                        <p:tav tm="100000">
                                          <p:val>
                                            <p:fltVal val="1"/>
                                          </p:val>
                                        </p:tav>
                                      </p:tavLst>
                                    </p:anim>
                                    <p:animScale>
                                      <p:cBhvr>
                                        <p:cTn id="101" dur="13">
                                          <p:stCondLst>
                                            <p:cond delay="325"/>
                                          </p:stCondLst>
                                        </p:cTn>
                                        <p:tgtEl>
                                          <p:spTgt spid="68"/>
                                        </p:tgtEl>
                                      </p:cBhvr>
                                      <p:to x="100000" y="60000"/>
                                    </p:animScale>
                                    <p:animScale>
                                      <p:cBhvr>
                                        <p:cTn id="102" dur="83" decel="50000">
                                          <p:stCondLst>
                                            <p:cond delay="338"/>
                                          </p:stCondLst>
                                        </p:cTn>
                                        <p:tgtEl>
                                          <p:spTgt spid="68"/>
                                        </p:tgtEl>
                                      </p:cBhvr>
                                      <p:to x="100000" y="100000"/>
                                    </p:animScale>
                                    <p:animScale>
                                      <p:cBhvr>
                                        <p:cTn id="103" dur="13">
                                          <p:stCondLst>
                                            <p:cond delay="656"/>
                                          </p:stCondLst>
                                        </p:cTn>
                                        <p:tgtEl>
                                          <p:spTgt spid="68"/>
                                        </p:tgtEl>
                                      </p:cBhvr>
                                      <p:to x="100000" y="80000"/>
                                    </p:animScale>
                                    <p:animScale>
                                      <p:cBhvr>
                                        <p:cTn id="104" dur="83" decel="50000">
                                          <p:stCondLst>
                                            <p:cond delay="669"/>
                                          </p:stCondLst>
                                        </p:cTn>
                                        <p:tgtEl>
                                          <p:spTgt spid="68"/>
                                        </p:tgtEl>
                                      </p:cBhvr>
                                      <p:to x="100000" y="100000"/>
                                    </p:animScale>
                                    <p:animScale>
                                      <p:cBhvr>
                                        <p:cTn id="105" dur="13">
                                          <p:stCondLst>
                                            <p:cond delay="821"/>
                                          </p:stCondLst>
                                        </p:cTn>
                                        <p:tgtEl>
                                          <p:spTgt spid="68"/>
                                        </p:tgtEl>
                                      </p:cBhvr>
                                      <p:to x="100000" y="90000"/>
                                    </p:animScale>
                                    <p:animScale>
                                      <p:cBhvr>
                                        <p:cTn id="106" dur="83" decel="50000">
                                          <p:stCondLst>
                                            <p:cond delay="834"/>
                                          </p:stCondLst>
                                        </p:cTn>
                                        <p:tgtEl>
                                          <p:spTgt spid="68"/>
                                        </p:tgtEl>
                                      </p:cBhvr>
                                      <p:to x="100000" y="100000"/>
                                    </p:animScale>
                                    <p:animScale>
                                      <p:cBhvr>
                                        <p:cTn id="107" dur="13">
                                          <p:stCondLst>
                                            <p:cond delay="904"/>
                                          </p:stCondLst>
                                        </p:cTn>
                                        <p:tgtEl>
                                          <p:spTgt spid="68"/>
                                        </p:tgtEl>
                                      </p:cBhvr>
                                      <p:to x="100000" y="95000"/>
                                    </p:animScale>
                                    <p:animScale>
                                      <p:cBhvr>
                                        <p:cTn id="108" dur="83" decel="50000">
                                          <p:stCondLst>
                                            <p:cond delay="917"/>
                                          </p:stCondLst>
                                        </p:cTn>
                                        <p:tgtEl>
                                          <p:spTgt spid="68"/>
                                        </p:tgtEl>
                                      </p:cBhvr>
                                      <p:to x="100000" y="100000"/>
                                    </p:animScale>
                                  </p:childTnLst>
                                </p:cTn>
                              </p:par>
                              <p:par>
                                <p:cTn id="109" presetID="26" presetClass="entr" presetSubtype="0" fill="hold" grpId="0" nodeType="with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down)">
                                      <p:cBhvr>
                                        <p:cTn id="111" dur="290">
                                          <p:stCondLst>
                                            <p:cond delay="0"/>
                                          </p:stCondLst>
                                        </p:cTn>
                                        <p:tgtEl>
                                          <p:spTgt spid="70"/>
                                        </p:tgtEl>
                                      </p:cBhvr>
                                    </p:animEffect>
                                    <p:anim calcmode="lin" valueType="num">
                                      <p:cBhvr>
                                        <p:cTn id="112" dur="911" tmFilter="0,0; 0.14,0.36; 0.43,0.73; 0.71,0.91; 1.0,1.0">
                                          <p:stCondLst>
                                            <p:cond delay="0"/>
                                          </p:stCondLst>
                                        </p:cTn>
                                        <p:tgtEl>
                                          <p:spTgt spid="70"/>
                                        </p:tgtEl>
                                        <p:attrNameLst>
                                          <p:attrName>ppt_x</p:attrName>
                                        </p:attrNameLst>
                                      </p:cBhvr>
                                      <p:tavLst>
                                        <p:tav tm="0">
                                          <p:val>
                                            <p:strVal val="#ppt_x-0.25"/>
                                          </p:val>
                                        </p:tav>
                                        <p:tav tm="100000">
                                          <p:val>
                                            <p:strVal val="#ppt_x"/>
                                          </p:val>
                                        </p:tav>
                                      </p:tavLst>
                                    </p:anim>
                                    <p:anim calcmode="lin" valueType="num">
                                      <p:cBhvr>
                                        <p:cTn id="113" dur="332" tmFilter="0.0,0.0; 0.25,0.07; 0.50,0.2; 0.75,0.467; 1.0,1.0">
                                          <p:stCondLst>
                                            <p:cond delay="0"/>
                                          </p:stCondLst>
                                        </p:cTn>
                                        <p:tgtEl>
                                          <p:spTgt spid="70"/>
                                        </p:tgtEl>
                                        <p:attrNameLst>
                                          <p:attrName>ppt_y</p:attrName>
                                        </p:attrNameLst>
                                      </p:cBhvr>
                                      <p:tavLst>
                                        <p:tav tm="0" fmla="#ppt_y-sin(pi*$)/3">
                                          <p:val>
                                            <p:fltVal val="0.5"/>
                                          </p:val>
                                        </p:tav>
                                        <p:tav tm="100000">
                                          <p:val>
                                            <p:fltVal val="1"/>
                                          </p:val>
                                        </p:tav>
                                      </p:tavLst>
                                    </p:anim>
                                    <p:anim calcmode="lin" valueType="num">
                                      <p:cBhvr>
                                        <p:cTn id="114" dur="332" tmFilter="0, 0; 0.125,0.2665; 0.25,0.4; 0.375,0.465; 0.5,0.5;  0.625,0.535; 0.75,0.6; 0.875,0.7335; 1,1">
                                          <p:stCondLst>
                                            <p:cond delay="332"/>
                                          </p:stCondLst>
                                        </p:cTn>
                                        <p:tgtEl>
                                          <p:spTgt spid="70"/>
                                        </p:tgtEl>
                                        <p:attrNameLst>
                                          <p:attrName>ppt_y</p:attrName>
                                        </p:attrNameLst>
                                      </p:cBhvr>
                                      <p:tavLst>
                                        <p:tav tm="0" fmla="#ppt_y-sin(pi*$)/9">
                                          <p:val>
                                            <p:fltVal val="0"/>
                                          </p:val>
                                        </p:tav>
                                        <p:tav tm="100000">
                                          <p:val>
                                            <p:fltVal val="1"/>
                                          </p:val>
                                        </p:tav>
                                      </p:tavLst>
                                    </p:anim>
                                    <p:anim calcmode="lin" valueType="num">
                                      <p:cBhvr>
                                        <p:cTn id="115" dur="166" tmFilter="0, 0; 0.125,0.2665; 0.25,0.4; 0.375,0.465; 0.5,0.5;  0.625,0.535; 0.75,0.6; 0.875,0.7335; 1,1">
                                          <p:stCondLst>
                                            <p:cond delay="662"/>
                                          </p:stCondLst>
                                        </p:cTn>
                                        <p:tgtEl>
                                          <p:spTgt spid="70"/>
                                        </p:tgtEl>
                                        <p:attrNameLst>
                                          <p:attrName>ppt_y</p:attrName>
                                        </p:attrNameLst>
                                      </p:cBhvr>
                                      <p:tavLst>
                                        <p:tav tm="0" fmla="#ppt_y-sin(pi*$)/27">
                                          <p:val>
                                            <p:fltVal val="0"/>
                                          </p:val>
                                        </p:tav>
                                        <p:tav tm="100000">
                                          <p:val>
                                            <p:fltVal val="1"/>
                                          </p:val>
                                        </p:tav>
                                      </p:tavLst>
                                    </p:anim>
                                    <p:anim calcmode="lin" valueType="num">
                                      <p:cBhvr>
                                        <p:cTn id="116" dur="82" tmFilter="0, 0; 0.125,0.2665; 0.25,0.4; 0.375,0.465; 0.5,0.5;  0.625,0.535; 0.75,0.6; 0.875,0.7335; 1,1">
                                          <p:stCondLst>
                                            <p:cond delay="828"/>
                                          </p:stCondLst>
                                        </p:cTn>
                                        <p:tgtEl>
                                          <p:spTgt spid="70"/>
                                        </p:tgtEl>
                                        <p:attrNameLst>
                                          <p:attrName>ppt_y</p:attrName>
                                        </p:attrNameLst>
                                      </p:cBhvr>
                                      <p:tavLst>
                                        <p:tav tm="0" fmla="#ppt_y-sin(pi*$)/81">
                                          <p:val>
                                            <p:fltVal val="0"/>
                                          </p:val>
                                        </p:tav>
                                        <p:tav tm="100000">
                                          <p:val>
                                            <p:fltVal val="1"/>
                                          </p:val>
                                        </p:tav>
                                      </p:tavLst>
                                    </p:anim>
                                    <p:animScale>
                                      <p:cBhvr>
                                        <p:cTn id="117" dur="13">
                                          <p:stCondLst>
                                            <p:cond delay="325"/>
                                          </p:stCondLst>
                                        </p:cTn>
                                        <p:tgtEl>
                                          <p:spTgt spid="70"/>
                                        </p:tgtEl>
                                      </p:cBhvr>
                                      <p:to x="100000" y="60000"/>
                                    </p:animScale>
                                    <p:animScale>
                                      <p:cBhvr>
                                        <p:cTn id="118" dur="83" decel="50000">
                                          <p:stCondLst>
                                            <p:cond delay="338"/>
                                          </p:stCondLst>
                                        </p:cTn>
                                        <p:tgtEl>
                                          <p:spTgt spid="70"/>
                                        </p:tgtEl>
                                      </p:cBhvr>
                                      <p:to x="100000" y="100000"/>
                                    </p:animScale>
                                    <p:animScale>
                                      <p:cBhvr>
                                        <p:cTn id="119" dur="13">
                                          <p:stCondLst>
                                            <p:cond delay="656"/>
                                          </p:stCondLst>
                                        </p:cTn>
                                        <p:tgtEl>
                                          <p:spTgt spid="70"/>
                                        </p:tgtEl>
                                      </p:cBhvr>
                                      <p:to x="100000" y="80000"/>
                                    </p:animScale>
                                    <p:animScale>
                                      <p:cBhvr>
                                        <p:cTn id="120" dur="83" decel="50000">
                                          <p:stCondLst>
                                            <p:cond delay="669"/>
                                          </p:stCondLst>
                                        </p:cTn>
                                        <p:tgtEl>
                                          <p:spTgt spid="70"/>
                                        </p:tgtEl>
                                      </p:cBhvr>
                                      <p:to x="100000" y="100000"/>
                                    </p:animScale>
                                    <p:animScale>
                                      <p:cBhvr>
                                        <p:cTn id="121" dur="13">
                                          <p:stCondLst>
                                            <p:cond delay="821"/>
                                          </p:stCondLst>
                                        </p:cTn>
                                        <p:tgtEl>
                                          <p:spTgt spid="70"/>
                                        </p:tgtEl>
                                      </p:cBhvr>
                                      <p:to x="100000" y="90000"/>
                                    </p:animScale>
                                    <p:animScale>
                                      <p:cBhvr>
                                        <p:cTn id="122" dur="83" decel="50000">
                                          <p:stCondLst>
                                            <p:cond delay="834"/>
                                          </p:stCondLst>
                                        </p:cTn>
                                        <p:tgtEl>
                                          <p:spTgt spid="70"/>
                                        </p:tgtEl>
                                      </p:cBhvr>
                                      <p:to x="100000" y="100000"/>
                                    </p:animScale>
                                    <p:animScale>
                                      <p:cBhvr>
                                        <p:cTn id="123" dur="13">
                                          <p:stCondLst>
                                            <p:cond delay="904"/>
                                          </p:stCondLst>
                                        </p:cTn>
                                        <p:tgtEl>
                                          <p:spTgt spid="70"/>
                                        </p:tgtEl>
                                      </p:cBhvr>
                                      <p:to x="100000" y="95000"/>
                                    </p:animScale>
                                    <p:animScale>
                                      <p:cBhvr>
                                        <p:cTn id="124" dur="83" decel="50000">
                                          <p:stCondLst>
                                            <p:cond delay="917"/>
                                          </p:stCondLst>
                                        </p:cTn>
                                        <p:tgtEl>
                                          <p:spTgt spid="70"/>
                                        </p:tgtEl>
                                      </p:cBhvr>
                                      <p:to x="100000" y="100000"/>
                                    </p:animScale>
                                  </p:childTnLst>
                                </p:cTn>
                              </p:par>
                            </p:childTnLst>
                          </p:cTn>
                        </p:par>
                        <p:par>
                          <p:cTn id="125" fill="hold">
                            <p:stCondLst>
                              <p:cond delay="5380"/>
                            </p:stCondLst>
                            <p:childTnLst>
                              <p:par>
                                <p:cTn id="126" presetID="42" presetClass="entr" presetSubtype="0" fill="hold" grpId="0" nodeType="afterEffect">
                                  <p:stCondLst>
                                    <p:cond delay="0"/>
                                  </p:stCondLst>
                                  <p:childTnLst>
                                    <p:set>
                                      <p:cBhvr>
                                        <p:cTn id="127" dur="1" fill="hold">
                                          <p:stCondLst>
                                            <p:cond delay="0"/>
                                          </p:stCondLst>
                                        </p:cTn>
                                        <p:tgtEl>
                                          <p:spTgt spid="67"/>
                                        </p:tgtEl>
                                        <p:attrNameLst>
                                          <p:attrName>style.visibility</p:attrName>
                                        </p:attrNameLst>
                                      </p:cBhvr>
                                      <p:to>
                                        <p:strVal val="visible"/>
                                      </p:to>
                                    </p:set>
                                    <p:animEffect transition="in" filter="fade">
                                      <p:cBhvr>
                                        <p:cTn id="128" dur="500"/>
                                        <p:tgtEl>
                                          <p:spTgt spid="67"/>
                                        </p:tgtEl>
                                      </p:cBhvr>
                                    </p:animEffect>
                                    <p:anim calcmode="lin" valueType="num">
                                      <p:cBhvr>
                                        <p:cTn id="129" dur="500" fill="hold"/>
                                        <p:tgtEl>
                                          <p:spTgt spid="67"/>
                                        </p:tgtEl>
                                        <p:attrNameLst>
                                          <p:attrName>ppt_x</p:attrName>
                                        </p:attrNameLst>
                                      </p:cBhvr>
                                      <p:tavLst>
                                        <p:tav tm="0">
                                          <p:val>
                                            <p:strVal val="#ppt_x"/>
                                          </p:val>
                                        </p:tav>
                                        <p:tav tm="100000">
                                          <p:val>
                                            <p:strVal val="#ppt_x"/>
                                          </p:val>
                                        </p:tav>
                                      </p:tavLst>
                                    </p:anim>
                                    <p:anim calcmode="lin" valueType="num">
                                      <p:cBhvr>
                                        <p:cTn id="130"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61" grpId="0" animBg="1"/>
      <p:bldP spid="62" grpId="0"/>
      <p:bldP spid="65" grpId="0"/>
      <p:bldP spid="67" grpId="0"/>
      <p:bldP spid="68" grpId="0" animBg="1"/>
      <p:bldP spid="70" grpId="0"/>
      <p:bldP spid="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21917" y="1488653"/>
            <a:ext cx="8377238" cy="4892675"/>
            <a:chOff x="1921917" y="1187262"/>
            <a:chExt cx="8377238" cy="4892675"/>
          </a:xfrm>
        </p:grpSpPr>
        <p:sp>
          <p:nvSpPr>
            <p:cNvPr id="7" name="Freeform 7"/>
            <p:cNvSpPr>
              <a:spLocks/>
            </p:cNvSpPr>
            <p:nvPr/>
          </p:nvSpPr>
          <p:spPr bwMode="auto">
            <a:xfrm>
              <a:off x="1921917" y="1244412"/>
              <a:ext cx="7546975" cy="4835525"/>
            </a:xfrm>
            <a:custGeom>
              <a:avLst/>
              <a:gdLst>
                <a:gd name="T0" fmla="*/ 9528 w 15684"/>
                <a:gd name="T1" fmla="*/ 5990 h 10044"/>
                <a:gd name="T2" fmla="*/ 15684 w 15684"/>
                <a:gd name="T3" fmla="*/ 376 h 10044"/>
                <a:gd name="T4" fmla="*/ 8495 w 15684"/>
                <a:gd name="T5" fmla="*/ 3627 h 10044"/>
                <a:gd name="T6" fmla="*/ 0 w 15684"/>
                <a:gd name="T7" fmla="*/ 5598 h 10044"/>
                <a:gd name="T8" fmla="*/ 9528 w 15684"/>
                <a:gd name="T9" fmla="*/ 5990 h 10044"/>
              </a:gdLst>
              <a:ahLst/>
              <a:cxnLst>
                <a:cxn ang="0">
                  <a:pos x="T0" y="T1"/>
                </a:cxn>
                <a:cxn ang="0">
                  <a:pos x="T2" y="T3"/>
                </a:cxn>
                <a:cxn ang="0">
                  <a:pos x="T4" y="T5"/>
                </a:cxn>
                <a:cxn ang="0">
                  <a:pos x="T6" y="T7"/>
                </a:cxn>
                <a:cxn ang="0">
                  <a:pos x="T8" y="T9"/>
                </a:cxn>
              </a:cxnLst>
              <a:rect l="0" t="0" r="r" b="b"/>
              <a:pathLst>
                <a:path w="15684" h="10044">
                  <a:moveTo>
                    <a:pt x="9528" y="5990"/>
                  </a:moveTo>
                  <a:cubicBezTo>
                    <a:pt x="12534" y="4423"/>
                    <a:pt x="15067" y="2278"/>
                    <a:pt x="15684" y="376"/>
                  </a:cubicBezTo>
                  <a:cubicBezTo>
                    <a:pt x="13755" y="0"/>
                    <a:pt x="12289" y="1555"/>
                    <a:pt x="8495" y="3627"/>
                  </a:cubicBezTo>
                  <a:cubicBezTo>
                    <a:pt x="4225" y="5957"/>
                    <a:pt x="899" y="4409"/>
                    <a:pt x="0" y="5598"/>
                  </a:cubicBezTo>
                  <a:cubicBezTo>
                    <a:pt x="1488" y="5337"/>
                    <a:pt x="1747" y="10044"/>
                    <a:pt x="9528" y="5990"/>
                  </a:cubicBezTo>
                </a:path>
              </a:pathLst>
            </a:custGeom>
            <a:solidFill>
              <a:schemeClr val="tx1"/>
            </a:solidFill>
            <a:ln w="58" cap="flat">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8"/>
            <p:cNvSpPr>
              <a:spLocks/>
            </p:cNvSpPr>
            <p:nvPr/>
          </p:nvSpPr>
          <p:spPr bwMode="auto">
            <a:xfrm>
              <a:off x="8732292" y="1187262"/>
              <a:ext cx="1566863" cy="871538"/>
            </a:xfrm>
            <a:custGeom>
              <a:avLst/>
              <a:gdLst>
                <a:gd name="T0" fmla="*/ 0 w 3256"/>
                <a:gd name="T1" fmla="*/ 197 h 1811"/>
                <a:gd name="T2" fmla="*/ 837 w 3256"/>
                <a:gd name="T3" fmla="*/ 721 h 1811"/>
                <a:gd name="T4" fmla="*/ 425 w 3256"/>
                <a:gd name="T5" fmla="*/ 1340 h 1811"/>
                <a:gd name="T6" fmla="*/ 1167 w 3256"/>
                <a:gd name="T7" fmla="*/ 981 h 1811"/>
                <a:gd name="T8" fmla="*/ 1096 w 3256"/>
                <a:gd name="T9" fmla="*/ 1811 h 1811"/>
                <a:gd name="T10" fmla="*/ 1603 w 3256"/>
                <a:gd name="T11" fmla="*/ 755 h 1811"/>
                <a:gd name="T12" fmla="*/ 1821 w 3256"/>
                <a:gd name="T13" fmla="*/ 316 h 1811"/>
                <a:gd name="T14" fmla="*/ 2046 w 3256"/>
                <a:gd name="T15" fmla="*/ 200 h 1811"/>
                <a:gd name="T16" fmla="*/ 2516 w 3256"/>
                <a:gd name="T17" fmla="*/ 225 h 1811"/>
                <a:gd name="T18" fmla="*/ 3107 w 3256"/>
                <a:gd name="T19" fmla="*/ 388 h 1811"/>
                <a:gd name="T20" fmla="*/ 3153 w 3256"/>
                <a:gd name="T21" fmla="*/ 229 h 1811"/>
                <a:gd name="T22" fmla="*/ 2570 w 3256"/>
                <a:gd name="T23" fmla="*/ 58 h 1811"/>
                <a:gd name="T24" fmla="*/ 1892 w 3256"/>
                <a:gd name="T25" fmla="*/ 12 h 1811"/>
                <a:gd name="T26" fmla="*/ 1465 w 3256"/>
                <a:gd name="T27" fmla="*/ 93 h 1811"/>
                <a:gd name="T28" fmla="*/ 1042 w 3256"/>
                <a:gd name="T29" fmla="*/ 272 h 1811"/>
                <a:gd name="T30" fmla="*/ 0 w 3256"/>
                <a:gd name="T31" fmla="*/ 197 h 1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56" h="1811">
                  <a:moveTo>
                    <a:pt x="0" y="197"/>
                  </a:moveTo>
                  <a:cubicBezTo>
                    <a:pt x="323" y="570"/>
                    <a:pt x="702" y="674"/>
                    <a:pt x="837" y="721"/>
                  </a:cubicBezTo>
                  <a:cubicBezTo>
                    <a:pt x="654" y="838"/>
                    <a:pt x="606" y="1061"/>
                    <a:pt x="425" y="1340"/>
                  </a:cubicBezTo>
                  <a:cubicBezTo>
                    <a:pt x="769" y="1278"/>
                    <a:pt x="1052" y="1078"/>
                    <a:pt x="1167" y="981"/>
                  </a:cubicBezTo>
                  <a:cubicBezTo>
                    <a:pt x="1153" y="1088"/>
                    <a:pt x="1156" y="1296"/>
                    <a:pt x="1096" y="1811"/>
                  </a:cubicBezTo>
                  <a:cubicBezTo>
                    <a:pt x="1453" y="1428"/>
                    <a:pt x="1534" y="799"/>
                    <a:pt x="1603" y="755"/>
                  </a:cubicBezTo>
                  <a:cubicBezTo>
                    <a:pt x="1815" y="619"/>
                    <a:pt x="1802" y="386"/>
                    <a:pt x="1821" y="316"/>
                  </a:cubicBezTo>
                  <a:cubicBezTo>
                    <a:pt x="1835" y="267"/>
                    <a:pt x="1935" y="202"/>
                    <a:pt x="2046" y="200"/>
                  </a:cubicBezTo>
                  <a:cubicBezTo>
                    <a:pt x="2157" y="199"/>
                    <a:pt x="2361" y="203"/>
                    <a:pt x="2516" y="225"/>
                  </a:cubicBezTo>
                  <a:cubicBezTo>
                    <a:pt x="2688" y="248"/>
                    <a:pt x="2916" y="312"/>
                    <a:pt x="3107" y="388"/>
                  </a:cubicBezTo>
                  <a:cubicBezTo>
                    <a:pt x="3186" y="420"/>
                    <a:pt x="3256" y="281"/>
                    <a:pt x="3153" y="229"/>
                  </a:cubicBezTo>
                  <a:cubicBezTo>
                    <a:pt x="3086" y="196"/>
                    <a:pt x="2767" y="90"/>
                    <a:pt x="2570" y="58"/>
                  </a:cubicBezTo>
                  <a:cubicBezTo>
                    <a:pt x="2385" y="28"/>
                    <a:pt x="2060" y="0"/>
                    <a:pt x="1892" y="12"/>
                  </a:cubicBezTo>
                  <a:cubicBezTo>
                    <a:pt x="1766" y="21"/>
                    <a:pt x="1585" y="51"/>
                    <a:pt x="1465" y="93"/>
                  </a:cubicBezTo>
                  <a:cubicBezTo>
                    <a:pt x="1237" y="172"/>
                    <a:pt x="1211" y="270"/>
                    <a:pt x="1042" y="272"/>
                  </a:cubicBezTo>
                  <a:cubicBezTo>
                    <a:pt x="872" y="273"/>
                    <a:pt x="742" y="139"/>
                    <a:pt x="0" y="197"/>
                  </a:cubicBezTo>
                  <a:close/>
                </a:path>
              </a:pathLst>
            </a:custGeom>
            <a:solidFill>
              <a:schemeClr val="bg2">
                <a:lumMod val="7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9" name="椭圆 8"/>
          <p:cNvSpPr/>
          <p:nvPr/>
        </p:nvSpPr>
        <p:spPr bwMode="auto">
          <a:xfrm>
            <a:off x="7943358" y="2110507"/>
            <a:ext cx="792088" cy="792088"/>
          </a:xfrm>
          <a:prstGeom prst="ellipse">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style>
          <a:lnRef idx="0">
            <a:scrgbClr r="0" g="0" b="0"/>
          </a:lnRef>
          <a:fillRef idx="1003">
            <a:schemeClr val="dk2"/>
          </a:fillRef>
          <a:effectRef idx="0">
            <a:scrgbClr r="0" g="0" b="0"/>
          </a:effectRef>
          <a:fontRef idx="major"/>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kumimoji="0" lang="en-US" altLang="zh-CN" sz="2400" b="0" i="0" u="none" strike="noStrike" cap="none" normalizeH="0" baseline="0" dirty="0" smtClean="0">
                <a:ln>
                  <a:noFill/>
                </a:ln>
                <a:solidFill>
                  <a:srgbClr val="F8F8F8"/>
                </a:solidFill>
                <a:effectLst/>
                <a:latin typeface="+mn-ea"/>
                <a:ea typeface="+mn-ea"/>
              </a:rPr>
              <a:t>01</a:t>
            </a:r>
          </a:p>
        </p:txBody>
      </p:sp>
      <p:sp>
        <p:nvSpPr>
          <p:cNvPr id="10" name="椭圆 9"/>
          <p:cNvSpPr/>
          <p:nvPr/>
        </p:nvSpPr>
        <p:spPr bwMode="auto">
          <a:xfrm>
            <a:off x="7032663" y="2850016"/>
            <a:ext cx="792088" cy="792088"/>
          </a:xfrm>
          <a:prstGeom prst="ellipse">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style>
          <a:lnRef idx="0">
            <a:scrgbClr r="0" g="0" b="0"/>
          </a:lnRef>
          <a:fillRef idx="1003">
            <a:schemeClr val="dk2"/>
          </a:fillRef>
          <a:effectRef idx="0">
            <a:scrgbClr r="0" g="0" b="0"/>
          </a:effectRef>
          <a:fontRef idx="major"/>
        </p:style>
        <p:txBody>
          <a:bodyPr vert="horz" wrap="square" lIns="91440" tIns="45720" rIns="91440" bIns="45720" numCol="1" rtlCol="0" anchor="t" anchorCtr="0" compatLnSpc="1">
            <a:prstTxWarp prst="textNoShape">
              <a:avLst/>
            </a:prstTxWarp>
          </a:bodyPr>
          <a:lstStyle/>
          <a:p>
            <a:pPr algn="ctr"/>
            <a:r>
              <a:rPr lang="en-US" altLang="zh-CN" sz="2400" dirty="0">
                <a:solidFill>
                  <a:srgbClr val="F8F8F8"/>
                </a:solidFill>
                <a:latin typeface="+mn-ea"/>
                <a:ea typeface="+mn-ea"/>
              </a:rPr>
              <a:t>02</a:t>
            </a:r>
          </a:p>
        </p:txBody>
      </p:sp>
      <p:sp>
        <p:nvSpPr>
          <p:cNvPr id="11" name="椭圆 10"/>
          <p:cNvSpPr/>
          <p:nvPr/>
        </p:nvSpPr>
        <p:spPr bwMode="auto">
          <a:xfrm>
            <a:off x="5954365" y="3505108"/>
            <a:ext cx="792088" cy="792088"/>
          </a:xfrm>
          <a:prstGeom prst="ellipse">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style>
          <a:lnRef idx="0">
            <a:scrgbClr r="0" g="0" b="0"/>
          </a:lnRef>
          <a:fillRef idx="1003">
            <a:schemeClr val="dk2"/>
          </a:fillRef>
          <a:effectRef idx="0">
            <a:scrgbClr r="0" g="0" b="0"/>
          </a:effectRef>
          <a:fontRef idx="major"/>
        </p:style>
        <p:txBody>
          <a:bodyPr vert="horz" wrap="square" lIns="91440" tIns="45720" rIns="91440" bIns="45720" numCol="1" rtlCol="0" anchor="t" anchorCtr="0" compatLnSpc="1">
            <a:prstTxWarp prst="textNoShape">
              <a:avLst/>
            </a:prstTxWarp>
          </a:bodyPr>
          <a:lstStyle/>
          <a:p>
            <a:pPr algn="ctr"/>
            <a:r>
              <a:rPr lang="en-US" altLang="zh-CN" sz="2400" dirty="0">
                <a:solidFill>
                  <a:srgbClr val="F8F8F8"/>
                </a:solidFill>
                <a:latin typeface="+mn-ea"/>
                <a:ea typeface="+mn-ea"/>
              </a:rPr>
              <a:t>03</a:t>
            </a:r>
          </a:p>
        </p:txBody>
      </p:sp>
      <p:sp>
        <p:nvSpPr>
          <p:cNvPr id="12" name="椭圆 11"/>
          <p:cNvSpPr/>
          <p:nvPr/>
        </p:nvSpPr>
        <p:spPr bwMode="auto">
          <a:xfrm>
            <a:off x="4658221" y="3932763"/>
            <a:ext cx="792088" cy="792088"/>
          </a:xfrm>
          <a:prstGeom prst="ellipse">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style>
          <a:lnRef idx="0">
            <a:scrgbClr r="0" g="0" b="0"/>
          </a:lnRef>
          <a:fillRef idx="1003">
            <a:schemeClr val="dk2"/>
          </a:fillRef>
          <a:effectRef idx="0">
            <a:scrgbClr r="0" g="0" b="0"/>
          </a:effectRef>
          <a:fontRef idx="major"/>
        </p:style>
        <p:txBody>
          <a:bodyPr vert="horz" wrap="square" lIns="91440" tIns="45720" rIns="91440" bIns="45720" numCol="1" rtlCol="0" anchor="t" anchorCtr="0" compatLnSpc="1">
            <a:prstTxWarp prst="textNoShape">
              <a:avLst/>
            </a:prstTxWarp>
          </a:bodyPr>
          <a:lstStyle/>
          <a:p>
            <a:pPr algn="ctr"/>
            <a:r>
              <a:rPr lang="en-US" altLang="zh-CN" sz="2400" dirty="0">
                <a:solidFill>
                  <a:srgbClr val="F8F8F8"/>
                </a:solidFill>
                <a:latin typeface="+mn-ea"/>
                <a:ea typeface="+mn-ea"/>
              </a:rPr>
              <a:t>04</a:t>
            </a:r>
            <a:endParaRPr lang="zh-CN" altLang="en-US" sz="2400" dirty="0">
              <a:solidFill>
                <a:srgbClr val="F8F8F8"/>
              </a:solidFill>
              <a:latin typeface="+mn-ea"/>
              <a:ea typeface="+mn-ea"/>
            </a:endParaRPr>
          </a:p>
        </p:txBody>
      </p:sp>
      <p:sp>
        <p:nvSpPr>
          <p:cNvPr id="13" name="椭圆 12"/>
          <p:cNvSpPr/>
          <p:nvPr/>
        </p:nvSpPr>
        <p:spPr bwMode="auto">
          <a:xfrm>
            <a:off x="3211291" y="4091444"/>
            <a:ext cx="792088" cy="792088"/>
          </a:xfrm>
          <a:prstGeom prst="ellipse">
            <a:avLst/>
          </a:prstGeom>
          <a:solidFill>
            <a:schemeClr val="bg1"/>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style>
          <a:lnRef idx="0">
            <a:scrgbClr r="0" g="0" b="0"/>
          </a:lnRef>
          <a:fillRef idx="1003">
            <a:schemeClr val="dk2"/>
          </a:fillRef>
          <a:effectRef idx="0">
            <a:scrgbClr r="0" g="0" b="0"/>
          </a:effectRef>
          <a:fontRef idx="major"/>
        </p:style>
        <p:txBody>
          <a:bodyPr vert="horz" wrap="square" lIns="91440" tIns="45720" rIns="91440" bIns="45720" numCol="1" rtlCol="0" anchor="t" anchorCtr="0" compatLnSpc="1">
            <a:prstTxWarp prst="textNoShape">
              <a:avLst/>
            </a:prstTxWarp>
          </a:bodyPr>
          <a:lstStyle/>
          <a:p>
            <a:pPr algn="ctr"/>
            <a:r>
              <a:rPr lang="en-US" altLang="zh-CN" sz="2400" dirty="0">
                <a:solidFill>
                  <a:srgbClr val="F8F8F8"/>
                </a:solidFill>
                <a:latin typeface="+mn-ea"/>
                <a:ea typeface="+mn-ea"/>
              </a:rPr>
              <a:t>05</a:t>
            </a:r>
          </a:p>
        </p:txBody>
      </p:sp>
      <p:sp>
        <p:nvSpPr>
          <p:cNvPr id="14" name="TextBox 13"/>
          <p:cNvSpPr txBox="1"/>
          <p:nvPr/>
        </p:nvSpPr>
        <p:spPr>
          <a:xfrm>
            <a:off x="6019433" y="1176471"/>
            <a:ext cx="1923925" cy="369332"/>
          </a:xfrm>
          <a:prstGeom prst="rect">
            <a:avLst/>
          </a:prstGeom>
          <a:noFill/>
        </p:spPr>
        <p:txBody>
          <a:bodyPr wrap="none" rtlCol="0">
            <a:spAutoFit/>
          </a:bodyPr>
          <a:lstStyle/>
          <a:p>
            <a:r>
              <a:rPr lang="en-US" altLang="zh-CN" b="1" dirty="0" smtClean="0">
                <a:solidFill>
                  <a:schemeClr val="tx2"/>
                </a:solidFill>
                <a:latin typeface="+mn-ea"/>
                <a:ea typeface="+mn-ea"/>
              </a:rPr>
              <a:t>01 </a:t>
            </a:r>
            <a:r>
              <a:rPr lang="zh-CN" altLang="en-US" b="1" dirty="0" smtClean="0">
                <a:solidFill>
                  <a:schemeClr val="tx2"/>
                </a:solidFill>
                <a:latin typeface="+mn-ea"/>
                <a:ea typeface="+mn-ea"/>
              </a:rPr>
              <a:t>输入您的标题</a:t>
            </a:r>
            <a:endParaRPr lang="zh-CN" altLang="en-US" b="1" dirty="0">
              <a:solidFill>
                <a:schemeClr val="tx2"/>
              </a:solidFill>
              <a:latin typeface="+mn-ea"/>
              <a:ea typeface="+mn-ea"/>
            </a:endParaRPr>
          </a:p>
        </p:txBody>
      </p:sp>
      <p:sp>
        <p:nvSpPr>
          <p:cNvPr id="15" name="TextBox 14"/>
          <p:cNvSpPr txBox="1"/>
          <p:nvPr/>
        </p:nvSpPr>
        <p:spPr>
          <a:xfrm>
            <a:off x="6019433" y="1515025"/>
            <a:ext cx="1988993" cy="584775"/>
          </a:xfrm>
          <a:prstGeom prst="rect">
            <a:avLst/>
          </a:prstGeom>
          <a:noFill/>
        </p:spPr>
        <p:txBody>
          <a:bodyPr wrap="square" rtlCol="0">
            <a:spAutoFit/>
          </a:bodyPr>
          <a:lstStyle/>
          <a:p>
            <a:r>
              <a:rPr lang="zh-CN" altLang="en-US" sz="1600" dirty="0" smtClean="0">
                <a:solidFill>
                  <a:schemeClr val="tx2"/>
                </a:solidFill>
                <a:latin typeface="+mn-ea"/>
                <a:ea typeface="+mn-ea"/>
              </a:rPr>
              <a:t>请输入您的文字</a:t>
            </a:r>
            <a:r>
              <a:rPr lang="zh-CN" altLang="en-US" sz="1600" dirty="0">
                <a:solidFill>
                  <a:schemeClr val="tx2"/>
                </a:solidFill>
                <a:latin typeface="+mn-ea"/>
                <a:ea typeface="+mn-ea"/>
              </a:rPr>
              <a:t>请输入您的</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
        <p:nvSpPr>
          <p:cNvPr id="16" name="TextBox 15"/>
          <p:cNvSpPr txBox="1"/>
          <p:nvPr/>
        </p:nvSpPr>
        <p:spPr>
          <a:xfrm>
            <a:off x="3741292" y="2403154"/>
            <a:ext cx="1923925" cy="369332"/>
          </a:xfrm>
          <a:prstGeom prst="rect">
            <a:avLst/>
          </a:prstGeom>
          <a:noFill/>
        </p:spPr>
        <p:txBody>
          <a:bodyPr wrap="none" rtlCol="0">
            <a:spAutoFit/>
          </a:bodyPr>
          <a:lstStyle/>
          <a:p>
            <a:r>
              <a:rPr lang="en-US" altLang="zh-CN" b="1" dirty="0" smtClean="0">
                <a:solidFill>
                  <a:schemeClr val="tx2"/>
                </a:solidFill>
                <a:latin typeface="+mn-ea"/>
                <a:ea typeface="+mn-ea"/>
              </a:rPr>
              <a:t>03</a:t>
            </a:r>
            <a:r>
              <a:rPr lang="zh-CN" altLang="en-US" b="1" dirty="0" smtClean="0">
                <a:solidFill>
                  <a:schemeClr val="tx2"/>
                </a:solidFill>
                <a:latin typeface="+mn-ea"/>
                <a:ea typeface="+mn-ea"/>
              </a:rPr>
              <a:t>输入您的标题</a:t>
            </a:r>
            <a:endParaRPr lang="zh-CN" altLang="en-US" b="1" dirty="0">
              <a:solidFill>
                <a:schemeClr val="tx2"/>
              </a:solidFill>
              <a:latin typeface="+mn-ea"/>
              <a:ea typeface="+mn-ea"/>
            </a:endParaRPr>
          </a:p>
        </p:txBody>
      </p:sp>
      <p:sp>
        <p:nvSpPr>
          <p:cNvPr id="17" name="TextBox 16"/>
          <p:cNvSpPr txBox="1"/>
          <p:nvPr/>
        </p:nvSpPr>
        <p:spPr>
          <a:xfrm>
            <a:off x="3741292" y="2741708"/>
            <a:ext cx="1988993" cy="584775"/>
          </a:xfrm>
          <a:prstGeom prst="rect">
            <a:avLst/>
          </a:prstGeom>
          <a:noFill/>
        </p:spPr>
        <p:txBody>
          <a:bodyPr wrap="square" rtlCol="0">
            <a:spAutoFit/>
          </a:bodyPr>
          <a:lstStyle/>
          <a:p>
            <a:r>
              <a:rPr lang="zh-CN" altLang="en-US" sz="1600" dirty="0" smtClean="0">
                <a:solidFill>
                  <a:schemeClr val="tx2"/>
                </a:solidFill>
                <a:latin typeface="+mn-ea"/>
                <a:ea typeface="+mn-ea"/>
              </a:rPr>
              <a:t>请输入您的文字</a:t>
            </a:r>
            <a:r>
              <a:rPr lang="zh-CN" altLang="en-US" sz="1600" dirty="0">
                <a:solidFill>
                  <a:schemeClr val="tx2"/>
                </a:solidFill>
                <a:latin typeface="+mn-ea"/>
                <a:ea typeface="+mn-ea"/>
              </a:rPr>
              <a:t>请输入您的</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
        <p:nvSpPr>
          <p:cNvPr id="18" name="TextBox 17"/>
          <p:cNvSpPr txBox="1"/>
          <p:nvPr/>
        </p:nvSpPr>
        <p:spPr>
          <a:xfrm>
            <a:off x="7824751" y="3722112"/>
            <a:ext cx="1923925" cy="369332"/>
          </a:xfrm>
          <a:prstGeom prst="rect">
            <a:avLst/>
          </a:prstGeom>
          <a:noFill/>
        </p:spPr>
        <p:txBody>
          <a:bodyPr wrap="none" rtlCol="0">
            <a:spAutoFit/>
          </a:bodyPr>
          <a:lstStyle/>
          <a:p>
            <a:r>
              <a:rPr lang="en-US" altLang="zh-CN" b="1" dirty="0" smtClean="0">
                <a:solidFill>
                  <a:schemeClr val="tx2"/>
                </a:solidFill>
                <a:latin typeface="+mn-ea"/>
                <a:ea typeface="+mn-ea"/>
              </a:rPr>
              <a:t>02 </a:t>
            </a:r>
            <a:r>
              <a:rPr lang="zh-CN" altLang="en-US" b="1" dirty="0" smtClean="0">
                <a:solidFill>
                  <a:schemeClr val="tx2"/>
                </a:solidFill>
                <a:latin typeface="+mn-ea"/>
                <a:ea typeface="+mn-ea"/>
              </a:rPr>
              <a:t>输入您的标题</a:t>
            </a:r>
            <a:endParaRPr lang="zh-CN" altLang="en-US" b="1" dirty="0">
              <a:solidFill>
                <a:schemeClr val="tx2"/>
              </a:solidFill>
              <a:latin typeface="+mn-ea"/>
              <a:ea typeface="+mn-ea"/>
            </a:endParaRPr>
          </a:p>
        </p:txBody>
      </p:sp>
      <p:sp>
        <p:nvSpPr>
          <p:cNvPr id="20" name="TextBox 19"/>
          <p:cNvSpPr txBox="1"/>
          <p:nvPr/>
        </p:nvSpPr>
        <p:spPr>
          <a:xfrm>
            <a:off x="7824751" y="4060666"/>
            <a:ext cx="1988993" cy="584775"/>
          </a:xfrm>
          <a:prstGeom prst="rect">
            <a:avLst/>
          </a:prstGeom>
          <a:noFill/>
        </p:spPr>
        <p:txBody>
          <a:bodyPr wrap="square" rtlCol="0">
            <a:spAutoFit/>
          </a:bodyPr>
          <a:lstStyle/>
          <a:p>
            <a:r>
              <a:rPr lang="zh-CN" altLang="en-US" sz="1600" dirty="0" smtClean="0">
                <a:solidFill>
                  <a:schemeClr val="tx2"/>
                </a:solidFill>
                <a:latin typeface="+mn-ea"/>
                <a:ea typeface="+mn-ea"/>
              </a:rPr>
              <a:t>请输入您的文字</a:t>
            </a:r>
            <a:r>
              <a:rPr lang="zh-CN" altLang="en-US" sz="1600" dirty="0">
                <a:solidFill>
                  <a:schemeClr val="tx2"/>
                </a:solidFill>
                <a:latin typeface="+mn-ea"/>
                <a:ea typeface="+mn-ea"/>
              </a:rPr>
              <a:t>请输入您的</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
        <p:nvSpPr>
          <p:cNvPr id="21" name="TextBox 20"/>
          <p:cNvSpPr txBox="1"/>
          <p:nvPr/>
        </p:nvSpPr>
        <p:spPr>
          <a:xfrm>
            <a:off x="5464107" y="5012765"/>
            <a:ext cx="1923925" cy="369332"/>
          </a:xfrm>
          <a:prstGeom prst="rect">
            <a:avLst/>
          </a:prstGeom>
          <a:noFill/>
        </p:spPr>
        <p:txBody>
          <a:bodyPr wrap="none" rtlCol="0">
            <a:spAutoFit/>
          </a:bodyPr>
          <a:lstStyle/>
          <a:p>
            <a:r>
              <a:rPr lang="en-US" altLang="zh-CN" b="1" dirty="0" smtClean="0">
                <a:solidFill>
                  <a:schemeClr val="tx2"/>
                </a:solidFill>
                <a:latin typeface="+mn-ea"/>
                <a:ea typeface="+mn-ea"/>
              </a:rPr>
              <a:t>04</a:t>
            </a:r>
            <a:r>
              <a:rPr lang="zh-CN" altLang="en-US" b="1" dirty="0" smtClean="0">
                <a:solidFill>
                  <a:schemeClr val="tx2"/>
                </a:solidFill>
                <a:latin typeface="+mn-ea"/>
                <a:ea typeface="+mn-ea"/>
              </a:rPr>
              <a:t>输入您的标题</a:t>
            </a:r>
            <a:endParaRPr lang="zh-CN" altLang="en-US" b="1" dirty="0">
              <a:solidFill>
                <a:schemeClr val="tx2"/>
              </a:solidFill>
              <a:latin typeface="+mn-ea"/>
              <a:ea typeface="+mn-ea"/>
            </a:endParaRPr>
          </a:p>
        </p:txBody>
      </p:sp>
      <p:sp>
        <p:nvSpPr>
          <p:cNvPr id="22" name="TextBox 21"/>
          <p:cNvSpPr txBox="1"/>
          <p:nvPr/>
        </p:nvSpPr>
        <p:spPr>
          <a:xfrm>
            <a:off x="5464107" y="5351319"/>
            <a:ext cx="1988993" cy="584775"/>
          </a:xfrm>
          <a:prstGeom prst="rect">
            <a:avLst/>
          </a:prstGeom>
          <a:noFill/>
        </p:spPr>
        <p:txBody>
          <a:bodyPr wrap="square" rtlCol="0">
            <a:spAutoFit/>
          </a:bodyPr>
          <a:lstStyle/>
          <a:p>
            <a:r>
              <a:rPr lang="zh-CN" altLang="en-US" sz="1600" dirty="0" smtClean="0">
                <a:solidFill>
                  <a:schemeClr val="tx2"/>
                </a:solidFill>
                <a:latin typeface="+mn-ea"/>
                <a:ea typeface="+mn-ea"/>
              </a:rPr>
              <a:t>请输入您的文字</a:t>
            </a:r>
            <a:r>
              <a:rPr lang="zh-CN" altLang="en-US" sz="1600" dirty="0">
                <a:solidFill>
                  <a:schemeClr val="tx2"/>
                </a:solidFill>
                <a:latin typeface="+mn-ea"/>
                <a:ea typeface="+mn-ea"/>
              </a:rPr>
              <a:t>请输入您的</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
        <p:nvSpPr>
          <p:cNvPr id="23" name="TextBox 22"/>
          <p:cNvSpPr txBox="1"/>
          <p:nvPr/>
        </p:nvSpPr>
        <p:spPr>
          <a:xfrm>
            <a:off x="1165062" y="5040060"/>
            <a:ext cx="1923925" cy="369332"/>
          </a:xfrm>
          <a:prstGeom prst="rect">
            <a:avLst/>
          </a:prstGeom>
          <a:noFill/>
        </p:spPr>
        <p:txBody>
          <a:bodyPr wrap="none" rtlCol="0">
            <a:spAutoFit/>
          </a:bodyPr>
          <a:lstStyle/>
          <a:p>
            <a:r>
              <a:rPr lang="en-US" altLang="zh-CN" b="1" dirty="0" smtClean="0">
                <a:solidFill>
                  <a:schemeClr val="tx2"/>
                </a:solidFill>
                <a:latin typeface="+mn-ea"/>
                <a:ea typeface="+mn-ea"/>
              </a:rPr>
              <a:t>05</a:t>
            </a:r>
            <a:r>
              <a:rPr lang="zh-CN" altLang="en-US" b="1" dirty="0" smtClean="0">
                <a:solidFill>
                  <a:schemeClr val="tx2"/>
                </a:solidFill>
                <a:latin typeface="+mn-ea"/>
                <a:ea typeface="+mn-ea"/>
              </a:rPr>
              <a:t>输入您的标题</a:t>
            </a:r>
            <a:endParaRPr lang="zh-CN" altLang="en-US" b="1" dirty="0">
              <a:solidFill>
                <a:schemeClr val="tx2"/>
              </a:solidFill>
              <a:latin typeface="+mn-ea"/>
              <a:ea typeface="+mn-ea"/>
            </a:endParaRPr>
          </a:p>
        </p:txBody>
      </p:sp>
      <p:sp>
        <p:nvSpPr>
          <p:cNvPr id="27" name="TextBox 26"/>
          <p:cNvSpPr txBox="1"/>
          <p:nvPr/>
        </p:nvSpPr>
        <p:spPr>
          <a:xfrm>
            <a:off x="1165062" y="5378614"/>
            <a:ext cx="1988993" cy="584775"/>
          </a:xfrm>
          <a:prstGeom prst="rect">
            <a:avLst/>
          </a:prstGeom>
          <a:noFill/>
        </p:spPr>
        <p:txBody>
          <a:bodyPr wrap="square" rtlCol="0">
            <a:spAutoFit/>
          </a:bodyPr>
          <a:lstStyle/>
          <a:p>
            <a:r>
              <a:rPr lang="zh-CN" altLang="en-US" sz="1600" dirty="0" smtClean="0">
                <a:solidFill>
                  <a:schemeClr val="tx2"/>
                </a:solidFill>
                <a:latin typeface="+mn-ea"/>
                <a:ea typeface="+mn-ea"/>
              </a:rPr>
              <a:t>请输入您的文字</a:t>
            </a:r>
            <a:r>
              <a:rPr lang="zh-CN" altLang="en-US" sz="1600" dirty="0">
                <a:solidFill>
                  <a:schemeClr val="tx2"/>
                </a:solidFill>
                <a:latin typeface="+mn-ea"/>
                <a:ea typeface="+mn-ea"/>
              </a:rPr>
              <a:t>请输入您的</a:t>
            </a:r>
            <a:r>
              <a:rPr lang="zh-CN" altLang="en-US" sz="1600" dirty="0" smtClean="0">
                <a:solidFill>
                  <a:schemeClr val="tx2"/>
                </a:solidFill>
                <a:latin typeface="+mn-ea"/>
                <a:ea typeface="+mn-ea"/>
              </a:rPr>
              <a:t>文字</a:t>
            </a:r>
            <a:endParaRPr lang="zh-CN" altLang="en-US" sz="1600" dirty="0">
              <a:solidFill>
                <a:schemeClr val="tx2"/>
              </a:solidFill>
              <a:latin typeface="+mn-ea"/>
              <a:ea typeface="+mn-ea"/>
            </a:endParaRPr>
          </a:p>
        </p:txBody>
      </p:sp>
      <p:sp>
        <p:nvSpPr>
          <p:cNvPr id="24" name="TextBox 23"/>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5" name="直接连接符 24"/>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6" name="组合 25"/>
          <p:cNvGrpSpPr/>
          <p:nvPr/>
        </p:nvGrpSpPr>
        <p:grpSpPr>
          <a:xfrm>
            <a:off x="153943" y="233850"/>
            <a:ext cx="1074018" cy="536250"/>
            <a:chOff x="4662492" y="2938459"/>
            <a:chExt cx="1119183" cy="558799"/>
          </a:xfrm>
        </p:grpSpPr>
        <p:sp>
          <p:nvSpPr>
            <p:cNvPr id="32"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803377638"/>
      </p:ext>
    </p:extLst>
  </p:cSld>
  <p:clrMapOvr>
    <a:masterClrMapping/>
  </p:clrMapOvr>
  <mc:AlternateContent xmlns:mc="http://schemas.openxmlformats.org/markup-compatibility/2006">
    <mc:Choice xmlns:p14="http://schemas.microsoft.com/office/powerpoint/2010/main" xmlns="" Requires="p14">
      <p:transition spd="slow" advTm="7683">
        <p14:prism isContent="1" isInverted="1"/>
      </p:transition>
    </mc:Choice>
    <mc:Fallback>
      <p:transition spd="slow" advTm="768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300"/>
                                        <p:tgtEl>
                                          <p:spTgt spid="2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300"/>
                                        <p:tgtEl>
                                          <p:spTgt spid="2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3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4"/>
                                        </p:tgtEl>
                                        <p:attrNameLst>
                                          <p:attrName>ppt_y</p:attrName>
                                        </p:attrNameLst>
                                      </p:cBhvr>
                                      <p:tavLst>
                                        <p:tav tm="0">
                                          <p:val>
                                            <p:strVal val="#ppt_y"/>
                                          </p:val>
                                        </p:tav>
                                        <p:tav tm="100000">
                                          <p:val>
                                            <p:strVal val="#ppt_y"/>
                                          </p:val>
                                        </p:tav>
                                      </p:tavLst>
                                    </p:anim>
                                    <p:anim calcmode="lin" valueType="num">
                                      <p:cBhvr>
                                        <p:cTn id="17" dur="3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4"/>
                                        </p:tgtEl>
                                      </p:cBhvr>
                                    </p:animEffect>
                                  </p:childTnLst>
                                </p:cTn>
                              </p:par>
                            </p:childTnLst>
                          </p:cTn>
                        </p:par>
                        <p:par>
                          <p:cTn id="20" fill="hold">
                            <p:stCondLst>
                              <p:cond delay="1080"/>
                            </p:stCondLst>
                            <p:childTnLst>
                              <p:par>
                                <p:cTn id="21" presetID="31"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par>
                          <p:cTn id="27" fill="hold">
                            <p:stCondLst>
                              <p:cond delay="208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580"/>
                            </p:stCondLst>
                            <p:childTnLst>
                              <p:par>
                                <p:cTn id="35" presetID="22" presetClass="entr" presetSubtype="2"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right)">
                                      <p:cBhvr>
                                        <p:cTn id="37" dur="500"/>
                                        <p:tgtEl>
                                          <p:spTgt spid="14"/>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right)">
                                      <p:cBhvr>
                                        <p:cTn id="40" dur="500"/>
                                        <p:tgtEl>
                                          <p:spTgt spid="15"/>
                                        </p:tgtEl>
                                      </p:cBhvr>
                                    </p:animEffect>
                                  </p:childTnLst>
                                </p:cTn>
                              </p:par>
                            </p:childTnLst>
                          </p:cTn>
                        </p:par>
                        <p:par>
                          <p:cTn id="41" fill="hold">
                            <p:stCondLst>
                              <p:cond delay="3080"/>
                            </p:stCondLst>
                            <p:childTnLst>
                              <p:par>
                                <p:cTn id="42" presetID="15"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 calcmode="lin" valueType="num">
                                      <p:cBhvr>
                                        <p:cTn id="46"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58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par>
                          <p:cTn id="55" fill="hold">
                            <p:stCondLst>
                              <p:cond delay="4080"/>
                            </p:stCondLst>
                            <p:childTnLst>
                              <p:par>
                                <p:cTn id="56" presetID="15"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 calcmode="lin" valueType="num">
                                      <p:cBhvr>
                                        <p:cTn id="60"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1"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62" fill="hold">
                            <p:stCondLst>
                              <p:cond delay="4580"/>
                            </p:stCondLst>
                            <p:childTnLst>
                              <p:par>
                                <p:cTn id="63" presetID="22" presetClass="entr" presetSubtype="2"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right)">
                                      <p:cBhvr>
                                        <p:cTn id="65" dur="500"/>
                                        <p:tgtEl>
                                          <p:spTgt spid="16"/>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childTnLst>
                          </p:cTn>
                        </p:par>
                        <p:par>
                          <p:cTn id="69" fill="hold">
                            <p:stCondLst>
                              <p:cond delay="5080"/>
                            </p:stCondLst>
                            <p:childTnLst>
                              <p:par>
                                <p:cTn id="70" presetID="15"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 calcmode="lin" valueType="num">
                                      <p:cBhvr>
                                        <p:cTn id="74"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5"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76" fill="hold">
                            <p:stCondLst>
                              <p:cond delay="5580"/>
                            </p:stCondLst>
                            <p:childTnLst>
                              <p:par>
                                <p:cTn id="77" presetID="22" presetClass="entr" presetSubtype="8"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left)">
                                      <p:cBhvr>
                                        <p:cTn id="82" dur="500"/>
                                        <p:tgtEl>
                                          <p:spTgt spid="22"/>
                                        </p:tgtEl>
                                      </p:cBhvr>
                                    </p:animEffect>
                                  </p:childTnLst>
                                </p:cTn>
                              </p:par>
                            </p:childTnLst>
                          </p:cTn>
                        </p:par>
                        <p:par>
                          <p:cTn id="83" fill="hold">
                            <p:stCondLst>
                              <p:cond delay="6080"/>
                            </p:stCondLst>
                            <p:childTnLst>
                              <p:par>
                                <p:cTn id="84" presetID="15" presetClass="entr" presetSubtype="0"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p:cTn id="86" dur="500" fill="hold"/>
                                        <p:tgtEl>
                                          <p:spTgt spid="13"/>
                                        </p:tgtEl>
                                        <p:attrNameLst>
                                          <p:attrName>ppt_w</p:attrName>
                                        </p:attrNameLst>
                                      </p:cBhvr>
                                      <p:tavLst>
                                        <p:tav tm="0">
                                          <p:val>
                                            <p:fltVal val="0"/>
                                          </p:val>
                                        </p:tav>
                                        <p:tav tm="100000">
                                          <p:val>
                                            <p:strVal val="#ppt_w"/>
                                          </p:val>
                                        </p:tav>
                                      </p:tavLst>
                                    </p:anim>
                                    <p:anim calcmode="lin" valueType="num">
                                      <p:cBhvr>
                                        <p:cTn id="87" dur="500" fill="hold"/>
                                        <p:tgtEl>
                                          <p:spTgt spid="13"/>
                                        </p:tgtEl>
                                        <p:attrNameLst>
                                          <p:attrName>ppt_h</p:attrName>
                                        </p:attrNameLst>
                                      </p:cBhvr>
                                      <p:tavLst>
                                        <p:tav tm="0">
                                          <p:val>
                                            <p:fltVal val="0"/>
                                          </p:val>
                                        </p:tav>
                                        <p:tav tm="100000">
                                          <p:val>
                                            <p:strVal val="#ppt_h"/>
                                          </p:val>
                                        </p:tav>
                                      </p:tavLst>
                                    </p:anim>
                                    <p:anim calcmode="lin" valueType="num">
                                      <p:cBhvr>
                                        <p:cTn id="88" dur="500" fill="hold"/>
                                        <p:tgtEl>
                                          <p:spTgt spid="13"/>
                                        </p:tgtEl>
                                        <p:attrNameLst>
                                          <p:attrName>ppt_x</p:attrName>
                                        </p:attrNameLst>
                                      </p:cBhvr>
                                      <p:tavLst>
                                        <p:tav tm="0" fmla="#ppt_x+(cos(-2*pi*(1-$))*-#ppt_x-sin(-2*pi*(1-$))*(1-#ppt_y))*(1-$)">
                                          <p:val>
                                            <p:fltVal val="0"/>
                                          </p:val>
                                        </p:tav>
                                        <p:tav tm="100000">
                                          <p:val>
                                            <p:fltVal val="1"/>
                                          </p:val>
                                        </p:tav>
                                      </p:tavLst>
                                    </p:anim>
                                    <p:anim calcmode="lin" valueType="num">
                                      <p:cBhvr>
                                        <p:cTn id="89" dur="5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90" fill="hold">
                            <p:stCondLst>
                              <p:cond delay="6580"/>
                            </p:stCondLst>
                            <p:childTnLst>
                              <p:par>
                                <p:cTn id="91" presetID="22" presetClass="entr" presetSubtype="2"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wipe(right)">
                                      <p:cBhvr>
                                        <p:cTn id="93" dur="500"/>
                                        <p:tgtEl>
                                          <p:spTgt spid="23"/>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right)">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20" grpId="0"/>
      <p:bldP spid="21" grpId="0"/>
      <p:bldP spid="22" grpId="0"/>
      <p:bldP spid="23" grpId="0"/>
      <p:bldP spid="27" grpId="0"/>
      <p:bldP spid="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6"/>
          <p:cNvSpPr>
            <a:spLocks noEditPoints="1"/>
          </p:cNvSpPr>
          <p:nvPr/>
        </p:nvSpPr>
        <p:spPr bwMode="auto">
          <a:xfrm>
            <a:off x="6680307" y="3041733"/>
            <a:ext cx="2176999" cy="2025846"/>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tx1">
              <a:lumMod val="75000"/>
            </a:schemeClr>
          </a:solidFill>
          <a:ln w="3175">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Freeform 17"/>
          <p:cNvSpPr>
            <a:spLocks/>
          </p:cNvSpPr>
          <p:nvPr/>
        </p:nvSpPr>
        <p:spPr bwMode="auto">
          <a:xfrm>
            <a:off x="5502490" y="3257667"/>
            <a:ext cx="1764765" cy="1737280"/>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5"/>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8" name="Freeform 18"/>
          <p:cNvSpPr>
            <a:spLocks/>
          </p:cNvSpPr>
          <p:nvPr/>
        </p:nvSpPr>
        <p:spPr bwMode="auto">
          <a:xfrm>
            <a:off x="4407122" y="3416671"/>
            <a:ext cx="1542940" cy="150760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chemeClr val="bg1"/>
          </a:solidFill>
          <a:ln w="3175">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Freeform 19"/>
          <p:cNvSpPr>
            <a:spLocks/>
          </p:cNvSpPr>
          <p:nvPr/>
        </p:nvSpPr>
        <p:spPr bwMode="auto">
          <a:xfrm>
            <a:off x="3547314" y="3550157"/>
            <a:ext cx="1224930" cy="1240634"/>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2"/>
          </a:solid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nvGrpSpPr>
          <p:cNvPr id="10" name="组合 19"/>
          <p:cNvGrpSpPr>
            <a:grpSpLocks/>
          </p:cNvGrpSpPr>
          <p:nvPr/>
        </p:nvGrpSpPr>
        <p:grpSpPr bwMode="auto">
          <a:xfrm flipH="1">
            <a:off x="8282139" y="2863097"/>
            <a:ext cx="3038768" cy="930476"/>
            <a:chOff x="1579814" y="1583447"/>
            <a:chExt cx="2458346" cy="752172"/>
          </a:xfrm>
        </p:grpSpPr>
        <p:sp>
          <p:nvSpPr>
            <p:cNvPr id="11" name="任意多边形 10"/>
            <p:cNvSpPr/>
            <p:nvPr/>
          </p:nvSpPr>
          <p:spPr>
            <a:xfrm flipH="1">
              <a:off x="1581402" y="2059505"/>
              <a:ext cx="2456758"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12" name="组合 21"/>
            <p:cNvGrpSpPr>
              <a:grpSpLocks/>
            </p:cNvGrpSpPr>
            <p:nvPr/>
          </p:nvGrpSpPr>
          <p:grpSpPr bwMode="auto">
            <a:xfrm>
              <a:off x="1579814" y="1583447"/>
              <a:ext cx="2183608" cy="472717"/>
              <a:chOff x="-362770" y="3102960"/>
              <a:chExt cx="2183608" cy="472717"/>
            </a:xfrm>
          </p:grpSpPr>
          <p:sp>
            <p:nvSpPr>
              <p:cNvPr id="13" name="TextBox 11"/>
              <p:cNvSpPr txBox="1">
                <a:spLocks noChangeArrowheads="1"/>
              </p:cNvSpPr>
              <p:nvPr/>
            </p:nvSpPr>
            <p:spPr bwMode="auto">
              <a:xfrm>
                <a:off x="674245" y="3102960"/>
                <a:ext cx="114659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14" name="TextBox 13"/>
              <p:cNvSpPr txBox="1">
                <a:spLocks noChangeArrowheads="1"/>
              </p:cNvSpPr>
              <p:nvPr/>
            </p:nvSpPr>
            <p:spPr bwMode="auto">
              <a:xfrm>
                <a:off x="-362770" y="3102960"/>
                <a:ext cx="114659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grpSp>
        <p:nvGrpSpPr>
          <p:cNvPr id="15" name="组合 29"/>
          <p:cNvGrpSpPr>
            <a:grpSpLocks/>
          </p:cNvGrpSpPr>
          <p:nvPr/>
        </p:nvGrpSpPr>
        <p:grpSpPr bwMode="auto">
          <a:xfrm>
            <a:off x="840298" y="3230184"/>
            <a:ext cx="3040731" cy="930476"/>
            <a:chOff x="1579814" y="1583447"/>
            <a:chExt cx="2458346" cy="752172"/>
          </a:xfrm>
        </p:grpSpPr>
        <p:sp>
          <p:nvSpPr>
            <p:cNvPr id="16" name="任意多边形 15"/>
            <p:cNvSpPr/>
            <p:nvPr/>
          </p:nvSpPr>
          <p:spPr>
            <a:xfrm flipH="1">
              <a:off x="1581401" y="2059505"/>
              <a:ext cx="2456759" cy="276114"/>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17" name="组合 31"/>
            <p:cNvGrpSpPr>
              <a:grpSpLocks/>
            </p:cNvGrpSpPr>
            <p:nvPr/>
          </p:nvGrpSpPr>
          <p:grpSpPr bwMode="auto">
            <a:xfrm>
              <a:off x="1579814" y="1583447"/>
              <a:ext cx="2183786" cy="472717"/>
              <a:chOff x="-362770" y="3102960"/>
              <a:chExt cx="2183786" cy="472717"/>
            </a:xfrm>
          </p:grpSpPr>
          <p:sp>
            <p:nvSpPr>
              <p:cNvPr id="18" name="TextBox 11"/>
              <p:cNvSpPr txBox="1">
                <a:spLocks noChangeArrowheads="1"/>
              </p:cNvSpPr>
              <p:nvPr/>
            </p:nvSpPr>
            <p:spPr bwMode="auto">
              <a:xfrm>
                <a:off x="675163" y="3102960"/>
                <a:ext cx="1145853" cy="47271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20" name="TextBox 11"/>
              <p:cNvSpPr txBox="1">
                <a:spLocks noChangeArrowheads="1"/>
              </p:cNvSpPr>
              <p:nvPr/>
            </p:nvSpPr>
            <p:spPr bwMode="auto">
              <a:xfrm>
                <a:off x="-362770" y="3102960"/>
                <a:ext cx="1145853" cy="47271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grpSp>
        <p:nvGrpSpPr>
          <p:cNvPr id="21" name="组合 20"/>
          <p:cNvGrpSpPr/>
          <p:nvPr/>
        </p:nvGrpSpPr>
        <p:grpSpPr>
          <a:xfrm>
            <a:off x="5916690" y="2026847"/>
            <a:ext cx="2701127" cy="1784393"/>
            <a:chOff x="6068316" y="1783431"/>
            <a:chExt cx="2701127" cy="1784393"/>
          </a:xfrm>
        </p:grpSpPr>
        <p:grpSp>
          <p:nvGrpSpPr>
            <p:cNvPr id="22" name="组合 26"/>
            <p:cNvGrpSpPr>
              <a:grpSpLocks/>
            </p:cNvGrpSpPr>
            <p:nvPr/>
          </p:nvGrpSpPr>
          <p:grpSpPr bwMode="auto">
            <a:xfrm flipH="1">
              <a:off x="6068316" y="1783431"/>
              <a:ext cx="2701127" cy="584775"/>
              <a:chOff x="-362770" y="3102960"/>
              <a:chExt cx="2183514" cy="472907"/>
            </a:xfrm>
          </p:grpSpPr>
          <p:sp>
            <p:nvSpPr>
              <p:cNvPr id="27" name="TextBox 26"/>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23" name="任意多边形 22"/>
            <p:cNvSpPr/>
            <p:nvPr/>
          </p:nvSpPr>
          <p:spPr>
            <a:xfrm>
              <a:off x="6537479" y="2374303"/>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grpSp>
        <p:nvGrpSpPr>
          <p:cNvPr id="29" name="组合 28"/>
          <p:cNvGrpSpPr/>
          <p:nvPr/>
        </p:nvGrpSpPr>
        <p:grpSpPr>
          <a:xfrm>
            <a:off x="2995703" y="2044515"/>
            <a:ext cx="2701127" cy="1758873"/>
            <a:chOff x="3147329" y="1801099"/>
            <a:chExt cx="2701127" cy="1758873"/>
          </a:xfrm>
        </p:grpSpPr>
        <p:sp>
          <p:nvSpPr>
            <p:cNvPr id="30" name="任意多边形 29"/>
            <p:cNvSpPr/>
            <p:nvPr/>
          </p:nvSpPr>
          <p:spPr>
            <a:xfrm flipH="1">
              <a:off x="4497893" y="2366451"/>
              <a:ext cx="800916" cy="1193521"/>
            </a:xfrm>
            <a:custGeom>
              <a:avLst/>
              <a:gdLst>
                <a:gd name="connsiteX0" fmla="*/ 0 w 647700"/>
                <a:gd name="connsiteY0" fmla="*/ 965200 h 965200"/>
                <a:gd name="connsiteX1" fmla="*/ 152400 w 647700"/>
                <a:gd name="connsiteY1" fmla="*/ 508000 h 965200"/>
                <a:gd name="connsiteX2" fmla="*/ 647700 w 647700"/>
                <a:gd name="connsiteY2" fmla="*/ 0 h 965200"/>
                <a:gd name="connsiteX0" fmla="*/ 0 w 647700"/>
                <a:gd name="connsiteY0" fmla="*/ 965200 h 965200"/>
                <a:gd name="connsiteX1" fmla="*/ 101600 w 647700"/>
                <a:gd name="connsiteY1" fmla="*/ 520700 h 965200"/>
                <a:gd name="connsiteX2" fmla="*/ 647700 w 647700"/>
                <a:gd name="connsiteY2" fmla="*/ 0 h 965200"/>
              </a:gdLst>
              <a:ahLst/>
              <a:cxnLst>
                <a:cxn ang="0">
                  <a:pos x="connsiteX0" y="connsiteY0"/>
                </a:cxn>
                <a:cxn ang="0">
                  <a:pos x="connsiteX1" y="connsiteY1"/>
                </a:cxn>
                <a:cxn ang="0">
                  <a:pos x="connsiteX2" y="connsiteY2"/>
                </a:cxn>
              </a:cxnLst>
              <a:rect l="l" t="t" r="r" b="b"/>
              <a:pathLst>
                <a:path w="647700" h="965200">
                  <a:moveTo>
                    <a:pt x="0" y="965200"/>
                  </a:moveTo>
                  <a:lnTo>
                    <a:pt x="101600" y="520700"/>
                  </a:lnTo>
                  <a:lnTo>
                    <a:pt x="647700" y="0"/>
                  </a:lnTo>
                </a:path>
              </a:pathLst>
            </a:custGeom>
            <a:ln w="19050">
              <a:solidFill>
                <a:srgbClr val="000000"/>
              </a:solidFill>
              <a:prstDash val="sysDot"/>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600"/>
            </a:p>
          </p:txBody>
        </p:sp>
        <p:grpSp>
          <p:nvGrpSpPr>
            <p:cNvPr id="31" name="组合 44"/>
            <p:cNvGrpSpPr>
              <a:grpSpLocks/>
            </p:cNvGrpSpPr>
            <p:nvPr/>
          </p:nvGrpSpPr>
          <p:grpSpPr bwMode="auto">
            <a:xfrm flipH="1">
              <a:off x="3147329" y="1801099"/>
              <a:ext cx="2701127" cy="584775"/>
              <a:chOff x="-362770" y="3102960"/>
              <a:chExt cx="2183514" cy="472907"/>
            </a:xfrm>
          </p:grpSpPr>
          <p:sp>
            <p:nvSpPr>
              <p:cNvPr id="32" name="TextBox 11"/>
              <p:cNvSpPr txBox="1">
                <a:spLocks noChangeArrowheads="1"/>
              </p:cNvSpPr>
              <p:nvPr/>
            </p:nvSpPr>
            <p:spPr bwMode="auto">
              <a:xfrm>
                <a:off x="675034"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sp>
            <p:nvSpPr>
              <p:cNvPr id="33" name="TextBox 11"/>
              <p:cNvSpPr txBox="1">
                <a:spLocks noChangeArrowheads="1"/>
              </p:cNvSpPr>
              <p:nvPr/>
            </p:nvSpPr>
            <p:spPr bwMode="auto">
              <a:xfrm>
                <a:off x="-362770" y="3102960"/>
                <a:ext cx="1145710" cy="472907"/>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6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smtClean="0">
                  <a:solidFill>
                    <a:sysClr val="windowText" lastClr="000000">
                      <a:lumMod val="85000"/>
                      <a:lumOff val="15000"/>
                    </a:sysClr>
                  </a:solidFill>
                  <a:latin typeface="微软雅黑" pitchFamily="34" charset="-122"/>
                  <a:ea typeface="微软雅黑" pitchFamily="34" charset="-122"/>
                </a:endParaRPr>
              </a:p>
            </p:txBody>
          </p:sp>
        </p:grpSp>
      </p:grpSp>
      <p:sp>
        <p:nvSpPr>
          <p:cNvPr id="34" name="TextBox 33"/>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35" name="直接连接符 34"/>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6" name="组合 35"/>
          <p:cNvGrpSpPr/>
          <p:nvPr/>
        </p:nvGrpSpPr>
        <p:grpSpPr>
          <a:xfrm>
            <a:off x="153943" y="233850"/>
            <a:ext cx="1074018" cy="536250"/>
            <a:chOff x="4662492" y="2938459"/>
            <a:chExt cx="1119183" cy="558799"/>
          </a:xfrm>
        </p:grpSpPr>
        <p:sp>
          <p:nvSpPr>
            <p:cNvPr id="37"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2264375374"/>
      </p:ext>
    </p:extLst>
  </p:cSld>
  <p:clrMapOvr>
    <a:masterClrMapping/>
  </p:clrMapOvr>
  <mc:AlternateContent xmlns:mc="http://schemas.openxmlformats.org/markup-compatibility/2006">
    <mc:Choice xmlns:p14="http://schemas.microsoft.com/office/powerpoint/2010/main" xmlns="" Requires="p14">
      <p:transition spd="slow" advTm="5631">
        <p14:prism isContent="1" isInverted="1"/>
      </p:transition>
    </mc:Choice>
    <mc:Fallback>
      <p:transition spd="slow" advTm="563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300"/>
                                        <p:tgtEl>
                                          <p:spTgt spid="3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300"/>
                                        <p:tgtEl>
                                          <p:spTgt spid="35"/>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4"/>
                                        </p:tgtEl>
                                        <p:attrNameLst>
                                          <p:attrName>style.visibility</p:attrName>
                                        </p:attrNameLst>
                                      </p:cBhvr>
                                      <p:to>
                                        <p:strVal val="visible"/>
                                      </p:to>
                                    </p:set>
                                    <p:anim calcmode="lin" valueType="num">
                                      <p:cBhvr>
                                        <p:cTn id="15" dur="3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34"/>
                                        </p:tgtEl>
                                        <p:attrNameLst>
                                          <p:attrName>ppt_y</p:attrName>
                                        </p:attrNameLst>
                                      </p:cBhvr>
                                      <p:tavLst>
                                        <p:tav tm="0">
                                          <p:val>
                                            <p:strVal val="#ppt_y"/>
                                          </p:val>
                                        </p:tav>
                                        <p:tav tm="100000">
                                          <p:val>
                                            <p:strVal val="#ppt_y"/>
                                          </p:val>
                                        </p:tav>
                                      </p:tavLst>
                                    </p:anim>
                                    <p:anim calcmode="lin" valueType="num">
                                      <p:cBhvr>
                                        <p:cTn id="17" dur="3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34"/>
                                        </p:tgtEl>
                                      </p:cBhvr>
                                    </p:animEffect>
                                  </p:childTnLst>
                                </p:cTn>
                              </p:par>
                            </p:childTnLst>
                          </p:cTn>
                        </p:par>
                        <p:par>
                          <p:cTn id="20" fill="hold">
                            <p:stCondLst>
                              <p:cond delay="1080"/>
                            </p:stCondLst>
                            <p:childTnLst>
                              <p:par>
                                <p:cTn id="21" presetID="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580"/>
                            </p:stCondLst>
                            <p:childTnLst>
                              <p:par>
                                <p:cTn id="26" presetID="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208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2580"/>
                            </p:stCondLst>
                            <p:childTnLst>
                              <p:par>
                                <p:cTn id="36" presetID="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0-#ppt_w/2"/>
                                          </p:val>
                                        </p:tav>
                                        <p:tav tm="100000">
                                          <p:val>
                                            <p:strVal val="#ppt_x"/>
                                          </p:val>
                                        </p:tav>
                                      </p:tavLst>
                                    </p:anim>
                                    <p:anim calcmode="lin" valueType="num">
                                      <p:cBhvr additive="base">
                                        <p:cTn id="39" dur="500" fill="hold"/>
                                        <p:tgtEl>
                                          <p:spTgt spid="6"/>
                                        </p:tgtEl>
                                        <p:attrNameLst>
                                          <p:attrName>ppt_y</p:attrName>
                                        </p:attrNameLst>
                                      </p:cBhvr>
                                      <p:tavLst>
                                        <p:tav tm="0">
                                          <p:val>
                                            <p:strVal val="#ppt_y"/>
                                          </p:val>
                                        </p:tav>
                                        <p:tav tm="100000">
                                          <p:val>
                                            <p:strVal val="#ppt_y"/>
                                          </p:val>
                                        </p:tav>
                                      </p:tavLst>
                                    </p:anim>
                                  </p:childTnLst>
                                </p:cTn>
                              </p:par>
                            </p:childTnLst>
                          </p:cTn>
                        </p:par>
                        <p:par>
                          <p:cTn id="40" fill="hold">
                            <p:stCondLst>
                              <p:cond delay="3080"/>
                            </p:stCondLst>
                            <p:childTnLst>
                              <p:par>
                                <p:cTn id="41" presetID="22" presetClass="entr" presetSubtype="2"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right)">
                                      <p:cBhvr>
                                        <p:cTn id="43" dur="500"/>
                                        <p:tgtEl>
                                          <p:spTgt spid="15"/>
                                        </p:tgtEl>
                                      </p:cBhvr>
                                    </p:animEffect>
                                  </p:childTnLst>
                                </p:cTn>
                              </p:par>
                            </p:childTnLst>
                          </p:cTn>
                        </p:par>
                        <p:par>
                          <p:cTn id="44" fill="hold">
                            <p:stCondLst>
                              <p:cond delay="3580"/>
                            </p:stCondLst>
                            <p:childTnLst>
                              <p:par>
                                <p:cTn id="45" presetID="22" presetClass="entr" presetSubtype="4"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par>
                          <p:cTn id="48" fill="hold">
                            <p:stCondLst>
                              <p:cond delay="408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458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405678" y="2895364"/>
            <a:ext cx="8653618" cy="2696981"/>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506093" y="-2427451"/>
            <a:ext cx="9423260" cy="7166076"/>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335656" y="386737"/>
            <a:ext cx="3861144" cy="4074574"/>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4152621"/>
            <a:ext cx="12196800" cy="2705379"/>
          </a:xfrm>
          <a:prstGeom prst="rect">
            <a:avLst/>
          </a:prstGeom>
        </p:spPr>
      </p:pic>
      <p:pic>
        <p:nvPicPr>
          <p:cNvPr id="6" name="图片 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2922302"/>
            <a:ext cx="2367133" cy="2535290"/>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0" y="4659024"/>
            <a:ext cx="2121365" cy="2198976"/>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5367564" y="2780928"/>
            <a:ext cx="730836" cy="989539"/>
          </a:xfrm>
          <a:prstGeom prst="rect">
            <a:avLst/>
          </a:prstGeom>
        </p:spPr>
      </p:pic>
      <p:sp>
        <p:nvSpPr>
          <p:cNvPr id="17" name="Rectangle 3"/>
          <p:cNvSpPr txBox="1">
            <a:spLocks noChangeArrowheads="1"/>
          </p:cNvSpPr>
          <p:nvPr/>
        </p:nvSpPr>
        <p:spPr bwMode="auto">
          <a:xfrm>
            <a:off x="697781" y="867868"/>
            <a:ext cx="6827412" cy="67038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600">
                <a:solidFill>
                  <a:schemeClr val="tx1"/>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l"/>
            <a:r>
              <a:rPr lang="zh-CN" altLang="en-US" sz="5600" b="1" dirty="0" smtClean="0">
                <a:solidFill>
                  <a:srgbClr val="F8F8F8"/>
                </a:solidFill>
              </a:rPr>
              <a:t>演示完毕   感谢聆听</a:t>
            </a:r>
            <a:endParaRPr lang="zh-CN" sz="5600" b="1" dirty="0">
              <a:solidFill>
                <a:srgbClr val="F8F8F8"/>
              </a:solidFill>
            </a:endParaRPr>
          </a:p>
        </p:txBody>
      </p:sp>
      <p:sp>
        <p:nvSpPr>
          <p:cNvPr id="19" name="Text Box 13"/>
          <p:cNvSpPr txBox="1">
            <a:spLocks noChangeArrowheads="1"/>
          </p:cNvSpPr>
          <p:nvPr/>
        </p:nvSpPr>
        <p:spPr bwMode="auto">
          <a:xfrm>
            <a:off x="841797" y="1712457"/>
            <a:ext cx="6035612" cy="43088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sz="2200" dirty="0" smtClean="0">
                <a:solidFill>
                  <a:srgbClr val="F8F8F8"/>
                </a:solidFill>
                <a:ea typeface="微软雅黑" pitchFamily="34" charset="-122"/>
              </a:rPr>
              <a:t>更多作</a:t>
            </a:r>
            <a:r>
              <a:rPr lang="zh-CN" altLang="en-US" sz="2200" smtClean="0">
                <a:solidFill>
                  <a:srgbClr val="F8F8F8"/>
                </a:solidFill>
                <a:ea typeface="微软雅黑" pitchFamily="34" charset="-122"/>
              </a:rPr>
              <a:t>品</a:t>
            </a:r>
            <a:r>
              <a:rPr lang="zh-CN" altLang="en-US" sz="2200" smtClean="0">
                <a:solidFill>
                  <a:srgbClr val="F8F8F8"/>
                </a:solidFill>
                <a:ea typeface="微软雅黑" pitchFamily="34" charset="-122"/>
              </a:rPr>
              <a:t>请淘宝搜索亮亮图文旗舰店！</a:t>
            </a:r>
            <a:endParaRPr lang="zh-CN" altLang="en-US" sz="2200" dirty="0">
              <a:solidFill>
                <a:srgbClr val="F8F8F8"/>
              </a:solidFill>
              <a:ea typeface="微软雅黑" pitchFamily="34" charset="-122"/>
            </a:endParaRPr>
          </a:p>
        </p:txBody>
      </p:sp>
    </p:spTree>
    <p:extLst>
      <p:ext uri="{BB962C8B-B14F-4D97-AF65-F5344CB8AC3E}">
        <p14:creationId xmlns:p14="http://schemas.microsoft.com/office/powerpoint/2010/main" xmlns="" val="3728343004"/>
      </p:ext>
    </p:extLst>
  </p:cSld>
  <p:clrMapOvr>
    <a:masterClrMapping/>
  </p:clrMapOvr>
  <p:transition spd="slow" advTm="1010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 presetClass="entr" presetSubtype="2"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2000" fill="hold"/>
                                        <p:tgtEl>
                                          <p:spTgt spid="4"/>
                                        </p:tgtEl>
                                        <p:attrNameLst>
                                          <p:attrName>ppt_x</p:attrName>
                                        </p:attrNameLst>
                                      </p:cBhvr>
                                      <p:tavLst>
                                        <p:tav tm="0">
                                          <p:val>
                                            <p:strVal val="1+#ppt_w/2"/>
                                          </p:val>
                                        </p:tav>
                                        <p:tav tm="100000">
                                          <p:val>
                                            <p:strVal val="#ppt_x"/>
                                          </p:val>
                                        </p:tav>
                                      </p:tavLst>
                                    </p:anim>
                                    <p:anim calcmode="lin" valueType="num">
                                      <p:cBhvr additive="base">
                                        <p:cTn id="29" dur="20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53" presetClass="entr" presetSubtype="16"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3000" fill="hold"/>
                                        <p:tgtEl>
                                          <p:spTgt spid="16"/>
                                        </p:tgtEl>
                                        <p:attrNameLst>
                                          <p:attrName>ppt_w</p:attrName>
                                        </p:attrNameLst>
                                      </p:cBhvr>
                                      <p:tavLst>
                                        <p:tav tm="0">
                                          <p:val>
                                            <p:fltVal val="0"/>
                                          </p:val>
                                        </p:tav>
                                        <p:tav tm="100000">
                                          <p:val>
                                            <p:strVal val="#ppt_w"/>
                                          </p:val>
                                        </p:tav>
                                      </p:tavLst>
                                    </p:anim>
                                    <p:anim calcmode="lin" valueType="num">
                                      <p:cBhvr>
                                        <p:cTn id="34" dur="3000" fill="hold"/>
                                        <p:tgtEl>
                                          <p:spTgt spid="16"/>
                                        </p:tgtEl>
                                        <p:attrNameLst>
                                          <p:attrName>ppt_h</p:attrName>
                                        </p:attrNameLst>
                                      </p:cBhvr>
                                      <p:tavLst>
                                        <p:tav tm="0">
                                          <p:val>
                                            <p:fltVal val="0"/>
                                          </p:val>
                                        </p:tav>
                                        <p:tav tm="100000">
                                          <p:val>
                                            <p:strVal val="#ppt_h"/>
                                          </p:val>
                                        </p:tav>
                                      </p:tavLst>
                                    </p:anim>
                                    <p:animEffect transition="in" filter="fade">
                                      <p:cBhvr>
                                        <p:cTn id="35" dur="3000"/>
                                        <p:tgtEl>
                                          <p:spTgt spid="16"/>
                                        </p:tgtEl>
                                      </p:cBhvr>
                                    </p:animEffect>
                                  </p:childTnLst>
                                </p:cTn>
                              </p:par>
                              <p:par>
                                <p:cTn id="36" presetID="1"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par>
                                <p:cTn id="38" presetID="37" presetClass="path" presetSubtype="0" accel="50000" decel="50000" fill="hold" nodeType="withEffect">
                                  <p:stCondLst>
                                    <p:cond delay="0"/>
                                  </p:stCondLst>
                                  <p:childTnLst>
                                    <p:animMotion origin="layout" path="M -0.52473 -4.53284E-6 L -0.38434 0.04001 C -0.35481 0.04903 -0.31083 0.05389 -0.26464 0.05389 C -0.21234 0.05389 -0.17018 0.04903 -0.14078 0.04001 L 4.7515E-6 -4.53284E-6 " pathEditMode="relative" rAng="0" ptsTypes="FffFF">
                                      <p:cBhvr>
                                        <p:cTn id="39" dur="2000" fill="hold"/>
                                        <p:tgtEl>
                                          <p:spTgt spid="15"/>
                                        </p:tgtEl>
                                        <p:attrNameLst>
                                          <p:attrName>ppt_x</p:attrName>
                                          <p:attrName>ppt_y</p:attrName>
                                        </p:attrNameLst>
                                      </p:cBhvr>
                                      <p:rCtr x="26230" y="2683"/>
                                    </p:animMotion>
                                  </p:childTnLst>
                                </p:cTn>
                              </p:par>
                            </p:childTnLst>
                          </p:cTn>
                        </p:par>
                        <p:par>
                          <p:cTn id="40" fill="hold">
                            <p:stCondLst>
                              <p:cond delay="8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7"/>
                                        </p:tgtEl>
                                        <p:attrNameLst>
                                          <p:attrName>ppt_y</p:attrName>
                                        </p:attrNameLst>
                                      </p:cBhvr>
                                      <p:tavLst>
                                        <p:tav tm="0">
                                          <p:val>
                                            <p:strVal val="#ppt_y"/>
                                          </p:val>
                                        </p:tav>
                                        <p:tav tm="100000">
                                          <p:val>
                                            <p:strVal val="#ppt_y"/>
                                          </p:val>
                                        </p:tav>
                                      </p:tavLst>
                                    </p:anim>
                                    <p:anim calcmode="lin" valueType="num">
                                      <p:cBhvr>
                                        <p:cTn id="4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7"/>
                                        </p:tgtEl>
                                      </p:cBhvr>
                                    </p:animEffect>
                                  </p:childTnLst>
                                </p:cTn>
                              </p:par>
                            </p:childTnLst>
                          </p:cTn>
                        </p:par>
                        <p:par>
                          <p:cTn id="48" fill="hold">
                            <p:stCondLst>
                              <p:cond delay="88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9"/>
                                        </p:tgtEl>
                                        <p:attrNameLst>
                                          <p:attrName>ppt_y</p:attrName>
                                        </p:attrNameLst>
                                      </p:cBhvr>
                                      <p:tavLst>
                                        <p:tav tm="0">
                                          <p:val>
                                            <p:strVal val="#ppt_y"/>
                                          </p:val>
                                        </p:tav>
                                        <p:tav tm="100000">
                                          <p:val>
                                            <p:strVal val="#ppt_y"/>
                                          </p:val>
                                        </p:tav>
                                      </p:tavLst>
                                    </p:anim>
                                    <p:anim calcmode="lin" valueType="num">
                                      <p:cBhvr>
                                        <p:cTn id="5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extLst mod="1">
    <p:ext uri="{E180D4A7-C9FB-4DFB-919C-405C955672EB}">
      <p14:showEvtLst xmlns:p14="http://schemas.microsoft.com/office/powerpoint/2010/main" xmlns="">
        <p14:playEvt time="0" objId="3"/>
      </p14:showEvtLst>
    </p:ext>
  </p:extLs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3" name="Picture 11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99957" y="1345156"/>
            <a:ext cx="276225"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13" name="Freeform 116"/>
          <p:cNvSpPr>
            <a:spLocks/>
          </p:cNvSpPr>
          <p:nvPr/>
        </p:nvSpPr>
        <p:spPr bwMode="auto">
          <a:xfrm>
            <a:off x="4515807" y="1334044"/>
            <a:ext cx="427037" cy="471487"/>
          </a:xfrm>
          <a:custGeom>
            <a:avLst/>
            <a:gdLst>
              <a:gd name="T0" fmla="*/ 269 w 269"/>
              <a:gd name="T1" fmla="*/ 174 h 297"/>
              <a:gd name="T2" fmla="*/ 235 w 269"/>
              <a:gd name="T3" fmla="*/ 174 h 297"/>
              <a:gd name="T4" fmla="*/ 228 w 269"/>
              <a:gd name="T5" fmla="*/ 171 h 297"/>
              <a:gd name="T6" fmla="*/ 228 w 269"/>
              <a:gd name="T7" fmla="*/ 181 h 297"/>
              <a:gd name="T8" fmla="*/ 225 w 269"/>
              <a:gd name="T9" fmla="*/ 188 h 297"/>
              <a:gd name="T10" fmla="*/ 225 w 269"/>
              <a:gd name="T11" fmla="*/ 195 h 297"/>
              <a:gd name="T12" fmla="*/ 225 w 269"/>
              <a:gd name="T13" fmla="*/ 195 h 297"/>
              <a:gd name="T14" fmla="*/ 204 w 269"/>
              <a:gd name="T15" fmla="*/ 225 h 297"/>
              <a:gd name="T16" fmla="*/ 180 w 269"/>
              <a:gd name="T17" fmla="*/ 246 h 297"/>
              <a:gd name="T18" fmla="*/ 150 w 269"/>
              <a:gd name="T19" fmla="*/ 256 h 297"/>
              <a:gd name="T20" fmla="*/ 116 w 269"/>
              <a:gd name="T21" fmla="*/ 256 h 297"/>
              <a:gd name="T22" fmla="*/ 95 w 269"/>
              <a:gd name="T23" fmla="*/ 249 h 297"/>
              <a:gd name="T24" fmla="*/ 64 w 269"/>
              <a:gd name="T25" fmla="*/ 229 h 297"/>
              <a:gd name="T26" fmla="*/ 44 w 269"/>
              <a:gd name="T27" fmla="*/ 198 h 297"/>
              <a:gd name="T28" fmla="*/ 37 w 269"/>
              <a:gd name="T29" fmla="*/ 160 h 297"/>
              <a:gd name="T30" fmla="*/ 41 w 269"/>
              <a:gd name="T31" fmla="*/ 143 h 297"/>
              <a:gd name="T32" fmla="*/ 51 w 269"/>
              <a:gd name="T33" fmla="*/ 113 h 297"/>
              <a:gd name="T34" fmla="*/ 68 w 269"/>
              <a:gd name="T35" fmla="*/ 92 h 297"/>
              <a:gd name="T36" fmla="*/ 88 w 269"/>
              <a:gd name="T37" fmla="*/ 75 h 297"/>
              <a:gd name="T38" fmla="*/ 116 w 269"/>
              <a:gd name="T39" fmla="*/ 65 h 297"/>
              <a:gd name="T40" fmla="*/ 180 w 269"/>
              <a:gd name="T41" fmla="*/ 55 h 297"/>
              <a:gd name="T42" fmla="*/ 122 w 269"/>
              <a:gd name="T43" fmla="*/ 28 h 297"/>
              <a:gd name="T44" fmla="*/ 99 w 269"/>
              <a:gd name="T45" fmla="*/ 31 h 297"/>
              <a:gd name="T46" fmla="*/ 61 w 269"/>
              <a:gd name="T47" fmla="*/ 48 h 297"/>
              <a:gd name="T48" fmla="*/ 30 w 269"/>
              <a:gd name="T49" fmla="*/ 75 h 297"/>
              <a:gd name="T50" fmla="*/ 6 w 269"/>
              <a:gd name="T51" fmla="*/ 113 h 297"/>
              <a:gd name="T52" fmla="*/ 0 w 269"/>
              <a:gd name="T53" fmla="*/ 133 h 297"/>
              <a:gd name="T54" fmla="*/ 0 w 269"/>
              <a:gd name="T55" fmla="*/ 188 h 297"/>
              <a:gd name="T56" fmla="*/ 20 w 269"/>
              <a:gd name="T57" fmla="*/ 236 h 297"/>
              <a:gd name="T58" fmla="*/ 58 w 269"/>
              <a:gd name="T59" fmla="*/ 273 h 297"/>
              <a:gd name="T60" fmla="*/ 105 w 269"/>
              <a:gd name="T61" fmla="*/ 293 h 297"/>
              <a:gd name="T62" fmla="*/ 133 w 269"/>
              <a:gd name="T63" fmla="*/ 297 h 297"/>
              <a:gd name="T64" fmla="*/ 180 w 269"/>
              <a:gd name="T65" fmla="*/ 287 h 297"/>
              <a:gd name="T66" fmla="*/ 225 w 269"/>
              <a:gd name="T67" fmla="*/ 263 h 297"/>
              <a:gd name="T68" fmla="*/ 252 w 269"/>
              <a:gd name="T69" fmla="*/ 222 h 297"/>
              <a:gd name="T70" fmla="*/ 262 w 269"/>
              <a:gd name="T71" fmla="*/ 198 h 297"/>
              <a:gd name="T72" fmla="*/ 266 w 269"/>
              <a:gd name="T73" fmla="*/ 191 h 297"/>
              <a:gd name="T74" fmla="*/ 266 w 269"/>
              <a:gd name="T75" fmla="*/ 188 h 297"/>
              <a:gd name="T76" fmla="*/ 269 w 269"/>
              <a:gd name="T77" fmla="*/ 17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297">
                <a:moveTo>
                  <a:pt x="269" y="174"/>
                </a:moveTo>
                <a:lnTo>
                  <a:pt x="269" y="174"/>
                </a:lnTo>
                <a:lnTo>
                  <a:pt x="252" y="174"/>
                </a:lnTo>
                <a:lnTo>
                  <a:pt x="235" y="174"/>
                </a:lnTo>
                <a:lnTo>
                  <a:pt x="235" y="174"/>
                </a:lnTo>
                <a:lnTo>
                  <a:pt x="228" y="171"/>
                </a:lnTo>
                <a:lnTo>
                  <a:pt x="228" y="171"/>
                </a:lnTo>
                <a:lnTo>
                  <a:pt x="228" y="181"/>
                </a:lnTo>
                <a:lnTo>
                  <a:pt x="228" y="181"/>
                </a:lnTo>
                <a:lnTo>
                  <a:pt x="225" y="188"/>
                </a:lnTo>
                <a:lnTo>
                  <a:pt x="225" y="188"/>
                </a:lnTo>
                <a:lnTo>
                  <a:pt x="225" y="195"/>
                </a:lnTo>
                <a:lnTo>
                  <a:pt x="225" y="195"/>
                </a:lnTo>
                <a:lnTo>
                  <a:pt x="225" y="195"/>
                </a:lnTo>
                <a:lnTo>
                  <a:pt x="214" y="212"/>
                </a:lnTo>
                <a:lnTo>
                  <a:pt x="204" y="225"/>
                </a:lnTo>
                <a:lnTo>
                  <a:pt x="194" y="236"/>
                </a:lnTo>
                <a:lnTo>
                  <a:pt x="180" y="246"/>
                </a:lnTo>
                <a:lnTo>
                  <a:pt x="163" y="253"/>
                </a:lnTo>
                <a:lnTo>
                  <a:pt x="150" y="256"/>
                </a:lnTo>
                <a:lnTo>
                  <a:pt x="133" y="256"/>
                </a:lnTo>
                <a:lnTo>
                  <a:pt x="116" y="256"/>
                </a:lnTo>
                <a:lnTo>
                  <a:pt x="116" y="256"/>
                </a:lnTo>
                <a:lnTo>
                  <a:pt x="95" y="249"/>
                </a:lnTo>
                <a:lnTo>
                  <a:pt x="78" y="239"/>
                </a:lnTo>
                <a:lnTo>
                  <a:pt x="64" y="229"/>
                </a:lnTo>
                <a:lnTo>
                  <a:pt x="54" y="215"/>
                </a:lnTo>
                <a:lnTo>
                  <a:pt x="44" y="198"/>
                </a:lnTo>
                <a:lnTo>
                  <a:pt x="41" y="181"/>
                </a:lnTo>
                <a:lnTo>
                  <a:pt x="37" y="160"/>
                </a:lnTo>
                <a:lnTo>
                  <a:pt x="41" y="143"/>
                </a:lnTo>
                <a:lnTo>
                  <a:pt x="41" y="143"/>
                </a:lnTo>
                <a:lnTo>
                  <a:pt x="44" y="126"/>
                </a:lnTo>
                <a:lnTo>
                  <a:pt x="51" y="113"/>
                </a:lnTo>
                <a:lnTo>
                  <a:pt x="58" y="103"/>
                </a:lnTo>
                <a:lnTo>
                  <a:pt x="68" y="92"/>
                </a:lnTo>
                <a:lnTo>
                  <a:pt x="78" y="82"/>
                </a:lnTo>
                <a:lnTo>
                  <a:pt x="88" y="75"/>
                </a:lnTo>
                <a:lnTo>
                  <a:pt x="102" y="68"/>
                </a:lnTo>
                <a:lnTo>
                  <a:pt x="116" y="65"/>
                </a:lnTo>
                <a:lnTo>
                  <a:pt x="112" y="92"/>
                </a:lnTo>
                <a:lnTo>
                  <a:pt x="180" y="55"/>
                </a:lnTo>
                <a:lnTo>
                  <a:pt x="122" y="0"/>
                </a:lnTo>
                <a:lnTo>
                  <a:pt x="122" y="28"/>
                </a:lnTo>
                <a:lnTo>
                  <a:pt x="122" y="28"/>
                </a:lnTo>
                <a:lnTo>
                  <a:pt x="99" y="31"/>
                </a:lnTo>
                <a:lnTo>
                  <a:pt x="78" y="38"/>
                </a:lnTo>
                <a:lnTo>
                  <a:pt x="61" y="48"/>
                </a:lnTo>
                <a:lnTo>
                  <a:pt x="44" y="62"/>
                </a:lnTo>
                <a:lnTo>
                  <a:pt x="30" y="75"/>
                </a:lnTo>
                <a:lnTo>
                  <a:pt x="17" y="92"/>
                </a:lnTo>
                <a:lnTo>
                  <a:pt x="6" y="113"/>
                </a:lnTo>
                <a:lnTo>
                  <a:pt x="0" y="133"/>
                </a:lnTo>
                <a:lnTo>
                  <a:pt x="0" y="133"/>
                </a:lnTo>
                <a:lnTo>
                  <a:pt x="0" y="160"/>
                </a:lnTo>
                <a:lnTo>
                  <a:pt x="0" y="188"/>
                </a:lnTo>
                <a:lnTo>
                  <a:pt x="10" y="212"/>
                </a:lnTo>
                <a:lnTo>
                  <a:pt x="20" y="236"/>
                </a:lnTo>
                <a:lnTo>
                  <a:pt x="37" y="256"/>
                </a:lnTo>
                <a:lnTo>
                  <a:pt x="58" y="273"/>
                </a:lnTo>
                <a:lnTo>
                  <a:pt x="82" y="287"/>
                </a:lnTo>
                <a:lnTo>
                  <a:pt x="105" y="293"/>
                </a:lnTo>
                <a:lnTo>
                  <a:pt x="105" y="293"/>
                </a:lnTo>
                <a:lnTo>
                  <a:pt x="133" y="297"/>
                </a:lnTo>
                <a:lnTo>
                  <a:pt x="157" y="293"/>
                </a:lnTo>
                <a:lnTo>
                  <a:pt x="180" y="287"/>
                </a:lnTo>
                <a:lnTo>
                  <a:pt x="204" y="276"/>
                </a:lnTo>
                <a:lnTo>
                  <a:pt x="225" y="263"/>
                </a:lnTo>
                <a:lnTo>
                  <a:pt x="238" y="242"/>
                </a:lnTo>
                <a:lnTo>
                  <a:pt x="252" y="222"/>
                </a:lnTo>
                <a:lnTo>
                  <a:pt x="262" y="198"/>
                </a:lnTo>
                <a:lnTo>
                  <a:pt x="262" y="198"/>
                </a:lnTo>
                <a:lnTo>
                  <a:pt x="262" y="198"/>
                </a:lnTo>
                <a:lnTo>
                  <a:pt x="266" y="191"/>
                </a:lnTo>
                <a:lnTo>
                  <a:pt x="266" y="191"/>
                </a:lnTo>
                <a:lnTo>
                  <a:pt x="266" y="188"/>
                </a:lnTo>
                <a:lnTo>
                  <a:pt x="266" y="188"/>
                </a:lnTo>
                <a:lnTo>
                  <a:pt x="269" y="174"/>
                </a:lnTo>
                <a:lnTo>
                  <a:pt x="269" y="17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4" name="Freeform 117"/>
          <p:cNvSpPr>
            <a:spLocks noEditPoints="1"/>
          </p:cNvSpPr>
          <p:nvPr/>
        </p:nvSpPr>
        <p:spPr bwMode="auto">
          <a:xfrm>
            <a:off x="6708144" y="1394369"/>
            <a:ext cx="481012" cy="350837"/>
          </a:xfrm>
          <a:custGeom>
            <a:avLst/>
            <a:gdLst>
              <a:gd name="T0" fmla="*/ 123 w 303"/>
              <a:gd name="T1" fmla="*/ 0 h 221"/>
              <a:gd name="T2" fmla="*/ 184 w 303"/>
              <a:gd name="T3" fmla="*/ 13 h 221"/>
              <a:gd name="T4" fmla="*/ 252 w 303"/>
              <a:gd name="T5" fmla="*/ 13 h 221"/>
              <a:gd name="T6" fmla="*/ 187 w 303"/>
              <a:gd name="T7" fmla="*/ 0 h 221"/>
              <a:gd name="T8" fmla="*/ 191 w 303"/>
              <a:gd name="T9" fmla="*/ 13 h 221"/>
              <a:gd name="T10" fmla="*/ 112 w 303"/>
              <a:gd name="T11" fmla="*/ 82 h 221"/>
              <a:gd name="T12" fmla="*/ 194 w 303"/>
              <a:gd name="T13" fmla="*/ 122 h 221"/>
              <a:gd name="T14" fmla="*/ 112 w 303"/>
              <a:gd name="T15" fmla="*/ 82 h 221"/>
              <a:gd name="T16" fmla="*/ 191 w 303"/>
              <a:gd name="T17" fmla="*/ 71 h 221"/>
              <a:gd name="T18" fmla="*/ 116 w 303"/>
              <a:gd name="T19" fmla="*/ 44 h 221"/>
              <a:gd name="T20" fmla="*/ 194 w 303"/>
              <a:gd name="T21" fmla="*/ 41 h 221"/>
              <a:gd name="T22" fmla="*/ 252 w 303"/>
              <a:gd name="T23" fmla="*/ 17 h 221"/>
              <a:gd name="T24" fmla="*/ 191 w 303"/>
              <a:gd name="T25" fmla="*/ 17 h 221"/>
              <a:gd name="T26" fmla="*/ 194 w 303"/>
              <a:gd name="T27" fmla="*/ 41 h 221"/>
              <a:gd name="T28" fmla="*/ 303 w 303"/>
              <a:gd name="T29" fmla="*/ 122 h 221"/>
              <a:gd name="T30" fmla="*/ 204 w 303"/>
              <a:gd name="T31" fmla="*/ 82 h 221"/>
              <a:gd name="T32" fmla="*/ 211 w 303"/>
              <a:gd name="T33" fmla="*/ 122 h 221"/>
              <a:gd name="T34" fmla="*/ 201 w 303"/>
              <a:gd name="T35" fmla="*/ 71 h 221"/>
              <a:gd name="T36" fmla="*/ 266 w 303"/>
              <a:gd name="T37" fmla="*/ 44 h 221"/>
              <a:gd name="T38" fmla="*/ 198 w 303"/>
              <a:gd name="T39" fmla="*/ 44 h 221"/>
              <a:gd name="T40" fmla="*/ 201 w 303"/>
              <a:gd name="T41" fmla="*/ 71 h 221"/>
              <a:gd name="T42" fmla="*/ 37 w 303"/>
              <a:gd name="T43" fmla="*/ 44 h 221"/>
              <a:gd name="T44" fmla="*/ 102 w 303"/>
              <a:gd name="T45" fmla="*/ 71 h 221"/>
              <a:gd name="T46" fmla="*/ 184 w 303"/>
              <a:gd name="T47" fmla="*/ 17 h 221"/>
              <a:gd name="T48" fmla="*/ 119 w 303"/>
              <a:gd name="T49" fmla="*/ 41 h 221"/>
              <a:gd name="T50" fmla="*/ 184 w 303"/>
              <a:gd name="T51" fmla="*/ 17 h 221"/>
              <a:gd name="T52" fmla="*/ 303 w 303"/>
              <a:gd name="T53" fmla="*/ 133 h 221"/>
              <a:gd name="T54" fmla="*/ 0 w 303"/>
              <a:gd name="T55" fmla="*/ 146 h 221"/>
              <a:gd name="T56" fmla="*/ 133 w 303"/>
              <a:gd name="T57" fmla="*/ 187 h 221"/>
              <a:gd name="T58" fmla="*/ 116 w 303"/>
              <a:gd name="T59" fmla="*/ 194 h 221"/>
              <a:gd name="T60" fmla="*/ 99 w 303"/>
              <a:gd name="T61" fmla="*/ 204 h 221"/>
              <a:gd name="T62" fmla="*/ 99 w 303"/>
              <a:gd name="T63" fmla="*/ 221 h 221"/>
              <a:gd name="T64" fmla="*/ 204 w 303"/>
              <a:gd name="T65" fmla="*/ 218 h 221"/>
              <a:gd name="T66" fmla="*/ 204 w 303"/>
              <a:gd name="T67" fmla="*/ 204 h 221"/>
              <a:gd name="T68" fmla="*/ 204 w 303"/>
              <a:gd name="T69" fmla="*/ 204 h 221"/>
              <a:gd name="T70" fmla="*/ 204 w 303"/>
              <a:gd name="T71" fmla="*/ 204 h 221"/>
              <a:gd name="T72" fmla="*/ 187 w 303"/>
              <a:gd name="T73" fmla="*/ 194 h 221"/>
              <a:gd name="T74" fmla="*/ 170 w 303"/>
              <a:gd name="T75" fmla="*/ 146 h 221"/>
              <a:gd name="T76" fmla="*/ 99 w 303"/>
              <a:gd name="T77" fmla="*/ 82 h 221"/>
              <a:gd name="T78" fmla="*/ 0 w 303"/>
              <a:gd name="T79" fmla="*/ 122 h 221"/>
              <a:gd name="T80" fmla="*/ 99 w 303"/>
              <a:gd name="T81" fmla="*/ 82 h 221"/>
              <a:gd name="T82" fmla="*/ 58 w 303"/>
              <a:gd name="T83" fmla="*/ 0 h 221"/>
              <a:gd name="T84" fmla="*/ 116 w 303"/>
              <a:gd name="T85" fmla="*/ 13 h 221"/>
              <a:gd name="T86" fmla="*/ 112 w 303"/>
              <a:gd name="T87" fmla="*/ 17 h 221"/>
              <a:gd name="T88" fmla="*/ 41 w 303"/>
              <a:gd name="T89" fmla="*/ 41 h 221"/>
              <a:gd name="T90" fmla="*/ 112 w 303"/>
              <a:gd name="T91" fmla="*/ 17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3" h="221">
                <a:moveTo>
                  <a:pt x="181" y="0"/>
                </a:moveTo>
                <a:lnTo>
                  <a:pt x="123" y="0"/>
                </a:lnTo>
                <a:lnTo>
                  <a:pt x="123" y="13"/>
                </a:lnTo>
                <a:lnTo>
                  <a:pt x="184" y="13"/>
                </a:lnTo>
                <a:lnTo>
                  <a:pt x="181" y="0"/>
                </a:lnTo>
                <a:close/>
                <a:moveTo>
                  <a:pt x="252" y="13"/>
                </a:moveTo>
                <a:lnTo>
                  <a:pt x="245" y="0"/>
                </a:lnTo>
                <a:lnTo>
                  <a:pt x="187" y="0"/>
                </a:lnTo>
                <a:lnTo>
                  <a:pt x="187" y="0"/>
                </a:lnTo>
                <a:lnTo>
                  <a:pt x="191" y="13"/>
                </a:lnTo>
                <a:lnTo>
                  <a:pt x="252" y="13"/>
                </a:lnTo>
                <a:close/>
                <a:moveTo>
                  <a:pt x="112" y="82"/>
                </a:moveTo>
                <a:lnTo>
                  <a:pt x="109" y="122"/>
                </a:lnTo>
                <a:lnTo>
                  <a:pt x="194" y="122"/>
                </a:lnTo>
                <a:lnTo>
                  <a:pt x="191" y="82"/>
                </a:lnTo>
                <a:lnTo>
                  <a:pt x="112" y="82"/>
                </a:lnTo>
                <a:close/>
                <a:moveTo>
                  <a:pt x="112" y="71"/>
                </a:moveTo>
                <a:lnTo>
                  <a:pt x="191" y="71"/>
                </a:lnTo>
                <a:lnTo>
                  <a:pt x="187" y="44"/>
                </a:lnTo>
                <a:lnTo>
                  <a:pt x="116" y="44"/>
                </a:lnTo>
                <a:lnTo>
                  <a:pt x="112" y="71"/>
                </a:lnTo>
                <a:close/>
                <a:moveTo>
                  <a:pt x="194" y="41"/>
                </a:moveTo>
                <a:lnTo>
                  <a:pt x="262" y="41"/>
                </a:lnTo>
                <a:lnTo>
                  <a:pt x="252" y="17"/>
                </a:lnTo>
                <a:lnTo>
                  <a:pt x="191" y="17"/>
                </a:lnTo>
                <a:lnTo>
                  <a:pt x="191" y="17"/>
                </a:lnTo>
                <a:lnTo>
                  <a:pt x="194" y="41"/>
                </a:lnTo>
                <a:lnTo>
                  <a:pt x="194" y="41"/>
                </a:lnTo>
                <a:close/>
                <a:moveTo>
                  <a:pt x="211" y="122"/>
                </a:moveTo>
                <a:lnTo>
                  <a:pt x="303" y="122"/>
                </a:lnTo>
                <a:lnTo>
                  <a:pt x="283" y="82"/>
                </a:lnTo>
                <a:lnTo>
                  <a:pt x="204" y="82"/>
                </a:lnTo>
                <a:lnTo>
                  <a:pt x="204" y="82"/>
                </a:lnTo>
                <a:lnTo>
                  <a:pt x="211" y="122"/>
                </a:lnTo>
                <a:lnTo>
                  <a:pt x="211" y="122"/>
                </a:lnTo>
                <a:close/>
                <a:moveTo>
                  <a:pt x="201" y="71"/>
                </a:moveTo>
                <a:lnTo>
                  <a:pt x="279" y="71"/>
                </a:lnTo>
                <a:lnTo>
                  <a:pt x="266" y="44"/>
                </a:lnTo>
                <a:lnTo>
                  <a:pt x="198" y="44"/>
                </a:lnTo>
                <a:lnTo>
                  <a:pt x="198" y="44"/>
                </a:lnTo>
                <a:lnTo>
                  <a:pt x="201" y="71"/>
                </a:lnTo>
                <a:lnTo>
                  <a:pt x="201" y="71"/>
                </a:lnTo>
                <a:close/>
                <a:moveTo>
                  <a:pt x="106" y="44"/>
                </a:moveTo>
                <a:lnTo>
                  <a:pt x="37" y="44"/>
                </a:lnTo>
                <a:lnTo>
                  <a:pt x="24" y="71"/>
                </a:lnTo>
                <a:lnTo>
                  <a:pt x="102" y="71"/>
                </a:lnTo>
                <a:lnTo>
                  <a:pt x="106" y="44"/>
                </a:lnTo>
                <a:close/>
                <a:moveTo>
                  <a:pt x="184" y="17"/>
                </a:moveTo>
                <a:lnTo>
                  <a:pt x="119" y="17"/>
                </a:lnTo>
                <a:lnTo>
                  <a:pt x="119" y="41"/>
                </a:lnTo>
                <a:lnTo>
                  <a:pt x="184" y="41"/>
                </a:lnTo>
                <a:lnTo>
                  <a:pt x="184" y="17"/>
                </a:lnTo>
                <a:close/>
                <a:moveTo>
                  <a:pt x="303" y="146"/>
                </a:moveTo>
                <a:lnTo>
                  <a:pt x="303" y="133"/>
                </a:lnTo>
                <a:lnTo>
                  <a:pt x="0" y="133"/>
                </a:lnTo>
                <a:lnTo>
                  <a:pt x="0" y="146"/>
                </a:lnTo>
                <a:lnTo>
                  <a:pt x="133" y="146"/>
                </a:lnTo>
                <a:lnTo>
                  <a:pt x="133" y="187"/>
                </a:lnTo>
                <a:lnTo>
                  <a:pt x="133" y="187"/>
                </a:lnTo>
                <a:lnTo>
                  <a:pt x="116" y="194"/>
                </a:lnTo>
                <a:lnTo>
                  <a:pt x="99" y="204"/>
                </a:lnTo>
                <a:lnTo>
                  <a:pt x="99" y="204"/>
                </a:lnTo>
                <a:lnTo>
                  <a:pt x="99" y="204"/>
                </a:lnTo>
                <a:lnTo>
                  <a:pt x="99" y="221"/>
                </a:lnTo>
                <a:lnTo>
                  <a:pt x="204" y="221"/>
                </a:lnTo>
                <a:lnTo>
                  <a:pt x="204" y="218"/>
                </a:lnTo>
                <a:lnTo>
                  <a:pt x="204" y="218"/>
                </a:lnTo>
                <a:lnTo>
                  <a:pt x="204" y="204"/>
                </a:lnTo>
                <a:lnTo>
                  <a:pt x="204" y="204"/>
                </a:lnTo>
                <a:lnTo>
                  <a:pt x="204" y="204"/>
                </a:lnTo>
                <a:lnTo>
                  <a:pt x="204" y="204"/>
                </a:lnTo>
                <a:lnTo>
                  <a:pt x="204" y="204"/>
                </a:lnTo>
                <a:lnTo>
                  <a:pt x="204" y="204"/>
                </a:lnTo>
                <a:lnTo>
                  <a:pt x="187" y="194"/>
                </a:lnTo>
                <a:lnTo>
                  <a:pt x="170" y="187"/>
                </a:lnTo>
                <a:lnTo>
                  <a:pt x="170" y="146"/>
                </a:lnTo>
                <a:lnTo>
                  <a:pt x="303" y="146"/>
                </a:lnTo>
                <a:close/>
                <a:moveTo>
                  <a:pt x="99" y="82"/>
                </a:moveTo>
                <a:lnTo>
                  <a:pt x="20" y="82"/>
                </a:lnTo>
                <a:lnTo>
                  <a:pt x="0" y="122"/>
                </a:lnTo>
                <a:lnTo>
                  <a:pt x="92" y="122"/>
                </a:lnTo>
                <a:lnTo>
                  <a:pt x="99" y="82"/>
                </a:lnTo>
                <a:close/>
                <a:moveTo>
                  <a:pt x="116" y="0"/>
                </a:moveTo>
                <a:lnTo>
                  <a:pt x="58" y="0"/>
                </a:lnTo>
                <a:lnTo>
                  <a:pt x="51" y="13"/>
                </a:lnTo>
                <a:lnTo>
                  <a:pt x="116" y="13"/>
                </a:lnTo>
                <a:lnTo>
                  <a:pt x="116" y="0"/>
                </a:lnTo>
                <a:close/>
                <a:moveTo>
                  <a:pt x="112" y="17"/>
                </a:moveTo>
                <a:lnTo>
                  <a:pt x="51" y="17"/>
                </a:lnTo>
                <a:lnTo>
                  <a:pt x="41" y="41"/>
                </a:lnTo>
                <a:lnTo>
                  <a:pt x="109" y="41"/>
                </a:lnTo>
                <a:lnTo>
                  <a:pt x="112" y="1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5" name="Freeform 118"/>
          <p:cNvSpPr>
            <a:spLocks noEditPoints="1"/>
          </p:cNvSpPr>
          <p:nvPr/>
        </p:nvSpPr>
        <p:spPr bwMode="auto">
          <a:xfrm>
            <a:off x="6025519" y="1318169"/>
            <a:ext cx="368300" cy="503237"/>
          </a:xfrm>
          <a:custGeom>
            <a:avLst/>
            <a:gdLst>
              <a:gd name="T0" fmla="*/ 61 w 232"/>
              <a:gd name="T1" fmla="*/ 310 h 317"/>
              <a:gd name="T2" fmla="*/ 65 w 232"/>
              <a:gd name="T3" fmla="*/ 317 h 317"/>
              <a:gd name="T4" fmla="*/ 89 w 232"/>
              <a:gd name="T5" fmla="*/ 317 h 317"/>
              <a:gd name="T6" fmla="*/ 96 w 232"/>
              <a:gd name="T7" fmla="*/ 317 h 317"/>
              <a:gd name="T8" fmla="*/ 92 w 232"/>
              <a:gd name="T9" fmla="*/ 153 h 317"/>
              <a:gd name="T10" fmla="*/ 222 w 232"/>
              <a:gd name="T11" fmla="*/ 126 h 317"/>
              <a:gd name="T12" fmla="*/ 92 w 232"/>
              <a:gd name="T13" fmla="*/ 113 h 317"/>
              <a:gd name="T14" fmla="*/ 75 w 232"/>
              <a:gd name="T15" fmla="*/ 82 h 317"/>
              <a:gd name="T16" fmla="*/ 27 w 232"/>
              <a:gd name="T17" fmla="*/ 10 h 317"/>
              <a:gd name="T18" fmla="*/ 17 w 232"/>
              <a:gd name="T19" fmla="*/ 0 h 317"/>
              <a:gd name="T20" fmla="*/ 14 w 232"/>
              <a:gd name="T21" fmla="*/ 0 h 317"/>
              <a:gd name="T22" fmla="*/ 7 w 232"/>
              <a:gd name="T23" fmla="*/ 7 h 317"/>
              <a:gd name="T24" fmla="*/ 61 w 232"/>
              <a:gd name="T25" fmla="*/ 126 h 317"/>
              <a:gd name="T26" fmla="*/ 41 w 232"/>
              <a:gd name="T27" fmla="*/ 157 h 317"/>
              <a:gd name="T28" fmla="*/ 10 w 232"/>
              <a:gd name="T29" fmla="*/ 211 h 317"/>
              <a:gd name="T30" fmla="*/ 0 w 232"/>
              <a:gd name="T31" fmla="*/ 249 h 317"/>
              <a:gd name="T32" fmla="*/ 4 w 232"/>
              <a:gd name="T33" fmla="*/ 252 h 317"/>
              <a:gd name="T34" fmla="*/ 7 w 232"/>
              <a:gd name="T35" fmla="*/ 256 h 317"/>
              <a:gd name="T36" fmla="*/ 89 w 232"/>
              <a:gd name="T37" fmla="*/ 143 h 317"/>
              <a:gd name="T38" fmla="*/ 130 w 232"/>
              <a:gd name="T39" fmla="*/ 147 h 317"/>
              <a:gd name="T40" fmla="*/ 147 w 232"/>
              <a:gd name="T41" fmla="*/ 147 h 317"/>
              <a:gd name="T42" fmla="*/ 198 w 232"/>
              <a:gd name="T43" fmla="*/ 143 h 317"/>
              <a:gd name="T44" fmla="*/ 229 w 232"/>
              <a:gd name="T45" fmla="*/ 136 h 317"/>
              <a:gd name="T46" fmla="*/ 232 w 232"/>
              <a:gd name="T47" fmla="*/ 133 h 317"/>
              <a:gd name="T48" fmla="*/ 229 w 232"/>
              <a:gd name="T49" fmla="*/ 126 h 317"/>
              <a:gd name="T50" fmla="*/ 222 w 232"/>
              <a:gd name="T51" fmla="*/ 126 h 317"/>
              <a:gd name="T52" fmla="*/ 79 w 232"/>
              <a:gd name="T53" fmla="*/ 140 h 317"/>
              <a:gd name="T54" fmla="*/ 68 w 232"/>
              <a:gd name="T55" fmla="*/ 126 h 317"/>
              <a:gd name="T56" fmla="*/ 72 w 232"/>
              <a:gd name="T57" fmla="*/ 119 h 317"/>
              <a:gd name="T58" fmla="*/ 82 w 232"/>
              <a:gd name="T59" fmla="*/ 119 h 317"/>
              <a:gd name="T60" fmla="*/ 89 w 232"/>
              <a:gd name="T61" fmla="*/ 130 h 317"/>
              <a:gd name="T62" fmla="*/ 85 w 232"/>
              <a:gd name="T63" fmla="*/ 136 h 317"/>
              <a:gd name="T64" fmla="*/ 79 w 232"/>
              <a:gd name="T65" fmla="*/ 14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317">
                <a:moveTo>
                  <a:pt x="68" y="188"/>
                </a:moveTo>
                <a:lnTo>
                  <a:pt x="61" y="310"/>
                </a:lnTo>
                <a:lnTo>
                  <a:pt x="61" y="310"/>
                </a:lnTo>
                <a:lnTo>
                  <a:pt x="65" y="317"/>
                </a:lnTo>
                <a:lnTo>
                  <a:pt x="72" y="317"/>
                </a:lnTo>
                <a:lnTo>
                  <a:pt x="89" y="317"/>
                </a:lnTo>
                <a:lnTo>
                  <a:pt x="89" y="317"/>
                </a:lnTo>
                <a:lnTo>
                  <a:pt x="96" y="317"/>
                </a:lnTo>
                <a:lnTo>
                  <a:pt x="96" y="310"/>
                </a:lnTo>
                <a:lnTo>
                  <a:pt x="92" y="153"/>
                </a:lnTo>
                <a:lnTo>
                  <a:pt x="68" y="188"/>
                </a:lnTo>
                <a:close/>
                <a:moveTo>
                  <a:pt x="222" y="126"/>
                </a:moveTo>
                <a:lnTo>
                  <a:pt x="92" y="113"/>
                </a:lnTo>
                <a:lnTo>
                  <a:pt x="92" y="113"/>
                </a:lnTo>
                <a:lnTo>
                  <a:pt x="75" y="82"/>
                </a:lnTo>
                <a:lnTo>
                  <a:pt x="75" y="82"/>
                </a:lnTo>
                <a:lnTo>
                  <a:pt x="44" y="27"/>
                </a:lnTo>
                <a:lnTo>
                  <a:pt x="27" y="10"/>
                </a:lnTo>
                <a:lnTo>
                  <a:pt x="17" y="0"/>
                </a:lnTo>
                <a:lnTo>
                  <a:pt x="17" y="0"/>
                </a:lnTo>
                <a:lnTo>
                  <a:pt x="14" y="0"/>
                </a:lnTo>
                <a:lnTo>
                  <a:pt x="14" y="0"/>
                </a:lnTo>
                <a:lnTo>
                  <a:pt x="10" y="3"/>
                </a:lnTo>
                <a:lnTo>
                  <a:pt x="7" y="7"/>
                </a:lnTo>
                <a:lnTo>
                  <a:pt x="10" y="10"/>
                </a:lnTo>
                <a:lnTo>
                  <a:pt x="61" y="126"/>
                </a:lnTo>
                <a:lnTo>
                  <a:pt x="61" y="126"/>
                </a:lnTo>
                <a:lnTo>
                  <a:pt x="41" y="157"/>
                </a:lnTo>
                <a:lnTo>
                  <a:pt x="41" y="157"/>
                </a:lnTo>
                <a:lnTo>
                  <a:pt x="10" y="211"/>
                </a:lnTo>
                <a:lnTo>
                  <a:pt x="4" y="235"/>
                </a:lnTo>
                <a:lnTo>
                  <a:pt x="0" y="249"/>
                </a:lnTo>
                <a:lnTo>
                  <a:pt x="0" y="249"/>
                </a:lnTo>
                <a:lnTo>
                  <a:pt x="4" y="252"/>
                </a:lnTo>
                <a:lnTo>
                  <a:pt x="7" y="256"/>
                </a:lnTo>
                <a:lnTo>
                  <a:pt x="7" y="256"/>
                </a:lnTo>
                <a:lnTo>
                  <a:pt x="14" y="252"/>
                </a:lnTo>
                <a:lnTo>
                  <a:pt x="89" y="143"/>
                </a:lnTo>
                <a:lnTo>
                  <a:pt x="89" y="143"/>
                </a:lnTo>
                <a:lnTo>
                  <a:pt x="130" y="147"/>
                </a:lnTo>
                <a:lnTo>
                  <a:pt x="130" y="147"/>
                </a:lnTo>
                <a:lnTo>
                  <a:pt x="147" y="147"/>
                </a:lnTo>
                <a:lnTo>
                  <a:pt x="147" y="147"/>
                </a:lnTo>
                <a:lnTo>
                  <a:pt x="198" y="143"/>
                </a:lnTo>
                <a:lnTo>
                  <a:pt x="218" y="140"/>
                </a:lnTo>
                <a:lnTo>
                  <a:pt x="229" y="136"/>
                </a:lnTo>
                <a:lnTo>
                  <a:pt x="229" y="136"/>
                </a:lnTo>
                <a:lnTo>
                  <a:pt x="232" y="133"/>
                </a:lnTo>
                <a:lnTo>
                  <a:pt x="229" y="130"/>
                </a:lnTo>
                <a:lnTo>
                  <a:pt x="229" y="126"/>
                </a:lnTo>
                <a:lnTo>
                  <a:pt x="222" y="126"/>
                </a:lnTo>
                <a:lnTo>
                  <a:pt x="222" y="126"/>
                </a:lnTo>
                <a:close/>
                <a:moveTo>
                  <a:pt x="79" y="140"/>
                </a:moveTo>
                <a:lnTo>
                  <a:pt x="79" y="140"/>
                </a:lnTo>
                <a:lnTo>
                  <a:pt x="72" y="136"/>
                </a:lnTo>
                <a:lnTo>
                  <a:pt x="68" y="126"/>
                </a:lnTo>
                <a:lnTo>
                  <a:pt x="68" y="126"/>
                </a:lnTo>
                <a:lnTo>
                  <a:pt x="72" y="119"/>
                </a:lnTo>
                <a:lnTo>
                  <a:pt x="82" y="119"/>
                </a:lnTo>
                <a:lnTo>
                  <a:pt x="82" y="119"/>
                </a:lnTo>
                <a:lnTo>
                  <a:pt x="89" y="123"/>
                </a:lnTo>
                <a:lnTo>
                  <a:pt x="89" y="130"/>
                </a:lnTo>
                <a:lnTo>
                  <a:pt x="89" y="130"/>
                </a:lnTo>
                <a:lnTo>
                  <a:pt x="85" y="136"/>
                </a:lnTo>
                <a:lnTo>
                  <a:pt x="79" y="140"/>
                </a:lnTo>
                <a:lnTo>
                  <a:pt x="79" y="14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6" name="Freeform 119"/>
          <p:cNvSpPr>
            <a:spLocks/>
          </p:cNvSpPr>
          <p:nvPr/>
        </p:nvSpPr>
        <p:spPr bwMode="auto">
          <a:xfrm>
            <a:off x="5441319" y="1399131"/>
            <a:ext cx="130175" cy="390525"/>
          </a:xfrm>
          <a:custGeom>
            <a:avLst/>
            <a:gdLst>
              <a:gd name="T0" fmla="*/ 3 w 82"/>
              <a:gd name="T1" fmla="*/ 242 h 246"/>
              <a:gd name="T2" fmla="*/ 3 w 82"/>
              <a:gd name="T3" fmla="*/ 242 h 246"/>
              <a:gd name="T4" fmla="*/ 0 w 82"/>
              <a:gd name="T5" fmla="*/ 218 h 246"/>
              <a:gd name="T6" fmla="*/ 0 w 82"/>
              <a:gd name="T7" fmla="*/ 188 h 246"/>
              <a:gd name="T8" fmla="*/ 3 w 82"/>
              <a:gd name="T9" fmla="*/ 154 h 246"/>
              <a:gd name="T10" fmla="*/ 10 w 82"/>
              <a:gd name="T11" fmla="*/ 113 h 246"/>
              <a:gd name="T12" fmla="*/ 24 w 82"/>
              <a:gd name="T13" fmla="*/ 75 h 246"/>
              <a:gd name="T14" fmla="*/ 34 w 82"/>
              <a:gd name="T15" fmla="*/ 55 h 246"/>
              <a:gd name="T16" fmla="*/ 48 w 82"/>
              <a:gd name="T17" fmla="*/ 38 h 246"/>
              <a:gd name="T18" fmla="*/ 61 w 82"/>
              <a:gd name="T19" fmla="*/ 21 h 246"/>
              <a:gd name="T20" fmla="*/ 78 w 82"/>
              <a:gd name="T21" fmla="*/ 4 h 246"/>
              <a:gd name="T22" fmla="*/ 78 w 82"/>
              <a:gd name="T23" fmla="*/ 4 h 246"/>
              <a:gd name="T24" fmla="*/ 82 w 82"/>
              <a:gd name="T25" fmla="*/ 0 h 246"/>
              <a:gd name="T26" fmla="*/ 82 w 82"/>
              <a:gd name="T27" fmla="*/ 4 h 246"/>
              <a:gd name="T28" fmla="*/ 82 w 82"/>
              <a:gd name="T29" fmla="*/ 4 h 246"/>
              <a:gd name="T30" fmla="*/ 68 w 82"/>
              <a:gd name="T31" fmla="*/ 17 h 246"/>
              <a:gd name="T32" fmla="*/ 54 w 82"/>
              <a:gd name="T33" fmla="*/ 38 h 246"/>
              <a:gd name="T34" fmla="*/ 44 w 82"/>
              <a:gd name="T35" fmla="*/ 62 h 246"/>
              <a:gd name="T36" fmla="*/ 34 w 82"/>
              <a:gd name="T37" fmla="*/ 92 h 246"/>
              <a:gd name="T38" fmla="*/ 27 w 82"/>
              <a:gd name="T39" fmla="*/ 126 h 246"/>
              <a:gd name="T40" fmla="*/ 27 w 82"/>
              <a:gd name="T41" fmla="*/ 164 h 246"/>
              <a:gd name="T42" fmla="*/ 30 w 82"/>
              <a:gd name="T43" fmla="*/ 201 h 246"/>
              <a:gd name="T44" fmla="*/ 37 w 82"/>
              <a:gd name="T45" fmla="*/ 222 h 246"/>
              <a:gd name="T46" fmla="*/ 48 w 82"/>
              <a:gd name="T47" fmla="*/ 246 h 246"/>
              <a:gd name="T48" fmla="*/ 48 w 82"/>
              <a:gd name="T49" fmla="*/ 246 h 246"/>
              <a:gd name="T50" fmla="*/ 24 w 82"/>
              <a:gd name="T51" fmla="*/ 246 h 246"/>
              <a:gd name="T52" fmla="*/ 13 w 82"/>
              <a:gd name="T53" fmla="*/ 246 h 246"/>
              <a:gd name="T54" fmla="*/ 3 w 82"/>
              <a:gd name="T55" fmla="*/ 242 h 246"/>
              <a:gd name="T56" fmla="*/ 3 w 82"/>
              <a:gd name="T57" fmla="*/ 24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46">
                <a:moveTo>
                  <a:pt x="3" y="242"/>
                </a:moveTo>
                <a:lnTo>
                  <a:pt x="3" y="242"/>
                </a:lnTo>
                <a:lnTo>
                  <a:pt x="0" y="218"/>
                </a:lnTo>
                <a:lnTo>
                  <a:pt x="0" y="188"/>
                </a:lnTo>
                <a:lnTo>
                  <a:pt x="3" y="154"/>
                </a:lnTo>
                <a:lnTo>
                  <a:pt x="10" y="113"/>
                </a:lnTo>
                <a:lnTo>
                  <a:pt x="24" y="75"/>
                </a:lnTo>
                <a:lnTo>
                  <a:pt x="34" y="55"/>
                </a:lnTo>
                <a:lnTo>
                  <a:pt x="48" y="38"/>
                </a:lnTo>
                <a:lnTo>
                  <a:pt x="61" y="21"/>
                </a:lnTo>
                <a:lnTo>
                  <a:pt x="78" y="4"/>
                </a:lnTo>
                <a:lnTo>
                  <a:pt x="78" y="4"/>
                </a:lnTo>
                <a:lnTo>
                  <a:pt x="82" y="0"/>
                </a:lnTo>
                <a:lnTo>
                  <a:pt x="82" y="4"/>
                </a:lnTo>
                <a:lnTo>
                  <a:pt x="82" y="4"/>
                </a:lnTo>
                <a:lnTo>
                  <a:pt x="68" y="17"/>
                </a:lnTo>
                <a:lnTo>
                  <a:pt x="54" y="38"/>
                </a:lnTo>
                <a:lnTo>
                  <a:pt x="44" y="62"/>
                </a:lnTo>
                <a:lnTo>
                  <a:pt x="34" y="92"/>
                </a:lnTo>
                <a:lnTo>
                  <a:pt x="27" y="126"/>
                </a:lnTo>
                <a:lnTo>
                  <a:pt x="27" y="164"/>
                </a:lnTo>
                <a:lnTo>
                  <a:pt x="30" y="201"/>
                </a:lnTo>
                <a:lnTo>
                  <a:pt x="37" y="222"/>
                </a:lnTo>
                <a:lnTo>
                  <a:pt x="48" y="246"/>
                </a:lnTo>
                <a:lnTo>
                  <a:pt x="48" y="246"/>
                </a:lnTo>
                <a:lnTo>
                  <a:pt x="24" y="246"/>
                </a:lnTo>
                <a:lnTo>
                  <a:pt x="13" y="246"/>
                </a:lnTo>
                <a:lnTo>
                  <a:pt x="3" y="242"/>
                </a:lnTo>
                <a:lnTo>
                  <a:pt x="3" y="242"/>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7" name="Freeform 120"/>
          <p:cNvSpPr>
            <a:spLocks/>
          </p:cNvSpPr>
          <p:nvPr/>
        </p:nvSpPr>
        <p:spPr bwMode="auto">
          <a:xfrm>
            <a:off x="5365119" y="1643606"/>
            <a:ext cx="87312" cy="58737"/>
          </a:xfrm>
          <a:custGeom>
            <a:avLst/>
            <a:gdLst>
              <a:gd name="T0" fmla="*/ 51 w 55"/>
              <a:gd name="T1" fmla="*/ 37 h 37"/>
              <a:gd name="T2" fmla="*/ 51 w 55"/>
              <a:gd name="T3" fmla="*/ 37 h 37"/>
              <a:gd name="T4" fmla="*/ 31 w 55"/>
              <a:gd name="T5" fmla="*/ 27 h 37"/>
              <a:gd name="T6" fmla="*/ 14 w 55"/>
              <a:gd name="T7" fmla="*/ 13 h 37"/>
              <a:gd name="T8" fmla="*/ 0 w 55"/>
              <a:gd name="T9" fmla="*/ 0 h 37"/>
              <a:gd name="T10" fmla="*/ 0 w 55"/>
              <a:gd name="T11" fmla="*/ 0 h 37"/>
              <a:gd name="T12" fmla="*/ 14 w 55"/>
              <a:gd name="T13" fmla="*/ 6 h 37"/>
              <a:gd name="T14" fmla="*/ 27 w 55"/>
              <a:gd name="T15" fmla="*/ 13 h 37"/>
              <a:gd name="T16" fmla="*/ 41 w 55"/>
              <a:gd name="T17" fmla="*/ 17 h 37"/>
              <a:gd name="T18" fmla="*/ 55 w 55"/>
              <a:gd name="T19" fmla="*/ 17 h 37"/>
              <a:gd name="T20" fmla="*/ 55 w 55"/>
              <a:gd name="T21" fmla="*/ 17 h 37"/>
              <a:gd name="T22" fmla="*/ 51 w 55"/>
              <a:gd name="T23" fmla="*/ 37 h 37"/>
              <a:gd name="T24" fmla="*/ 51 w 55"/>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37">
                <a:moveTo>
                  <a:pt x="51" y="37"/>
                </a:moveTo>
                <a:lnTo>
                  <a:pt x="51" y="37"/>
                </a:lnTo>
                <a:lnTo>
                  <a:pt x="31" y="27"/>
                </a:lnTo>
                <a:lnTo>
                  <a:pt x="14" y="13"/>
                </a:lnTo>
                <a:lnTo>
                  <a:pt x="0" y="0"/>
                </a:lnTo>
                <a:lnTo>
                  <a:pt x="0" y="0"/>
                </a:lnTo>
                <a:lnTo>
                  <a:pt x="14" y="6"/>
                </a:lnTo>
                <a:lnTo>
                  <a:pt x="27" y="13"/>
                </a:lnTo>
                <a:lnTo>
                  <a:pt x="41" y="17"/>
                </a:lnTo>
                <a:lnTo>
                  <a:pt x="55" y="17"/>
                </a:lnTo>
                <a:lnTo>
                  <a:pt x="55" y="17"/>
                </a:lnTo>
                <a:lnTo>
                  <a:pt x="51" y="37"/>
                </a:lnTo>
                <a:lnTo>
                  <a:pt x="51" y="3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8" name="Freeform 121"/>
          <p:cNvSpPr>
            <a:spLocks/>
          </p:cNvSpPr>
          <p:nvPr/>
        </p:nvSpPr>
        <p:spPr bwMode="auto">
          <a:xfrm>
            <a:off x="5277807" y="1480094"/>
            <a:ext cx="152400" cy="217487"/>
          </a:xfrm>
          <a:custGeom>
            <a:avLst/>
            <a:gdLst>
              <a:gd name="T0" fmla="*/ 82 w 96"/>
              <a:gd name="T1" fmla="*/ 137 h 137"/>
              <a:gd name="T2" fmla="*/ 82 w 96"/>
              <a:gd name="T3" fmla="*/ 137 h 137"/>
              <a:gd name="T4" fmla="*/ 72 w 96"/>
              <a:gd name="T5" fmla="*/ 137 h 137"/>
              <a:gd name="T6" fmla="*/ 52 w 96"/>
              <a:gd name="T7" fmla="*/ 130 h 137"/>
              <a:gd name="T8" fmla="*/ 38 w 96"/>
              <a:gd name="T9" fmla="*/ 123 h 137"/>
              <a:gd name="T10" fmla="*/ 24 w 96"/>
              <a:gd name="T11" fmla="*/ 116 h 137"/>
              <a:gd name="T12" fmla="*/ 14 w 96"/>
              <a:gd name="T13" fmla="*/ 106 h 137"/>
              <a:gd name="T14" fmla="*/ 7 w 96"/>
              <a:gd name="T15" fmla="*/ 92 h 137"/>
              <a:gd name="T16" fmla="*/ 7 w 96"/>
              <a:gd name="T17" fmla="*/ 92 h 137"/>
              <a:gd name="T18" fmla="*/ 0 w 96"/>
              <a:gd name="T19" fmla="*/ 79 h 137"/>
              <a:gd name="T20" fmla="*/ 0 w 96"/>
              <a:gd name="T21" fmla="*/ 65 h 137"/>
              <a:gd name="T22" fmla="*/ 0 w 96"/>
              <a:gd name="T23" fmla="*/ 51 h 137"/>
              <a:gd name="T24" fmla="*/ 4 w 96"/>
              <a:gd name="T25" fmla="*/ 41 h 137"/>
              <a:gd name="T26" fmla="*/ 11 w 96"/>
              <a:gd name="T27" fmla="*/ 17 h 137"/>
              <a:gd name="T28" fmla="*/ 18 w 96"/>
              <a:gd name="T29" fmla="*/ 0 h 137"/>
              <a:gd name="T30" fmla="*/ 18 w 96"/>
              <a:gd name="T31" fmla="*/ 0 h 137"/>
              <a:gd name="T32" fmla="*/ 21 w 96"/>
              <a:gd name="T33" fmla="*/ 11 h 137"/>
              <a:gd name="T34" fmla="*/ 31 w 96"/>
              <a:gd name="T35" fmla="*/ 21 h 137"/>
              <a:gd name="T36" fmla="*/ 45 w 96"/>
              <a:gd name="T37" fmla="*/ 31 h 137"/>
              <a:gd name="T38" fmla="*/ 62 w 96"/>
              <a:gd name="T39" fmla="*/ 38 h 137"/>
              <a:gd name="T40" fmla="*/ 62 w 96"/>
              <a:gd name="T41" fmla="*/ 38 h 137"/>
              <a:gd name="T42" fmla="*/ 79 w 96"/>
              <a:gd name="T43" fmla="*/ 48 h 137"/>
              <a:gd name="T44" fmla="*/ 89 w 96"/>
              <a:gd name="T45" fmla="*/ 62 h 137"/>
              <a:gd name="T46" fmla="*/ 96 w 96"/>
              <a:gd name="T47" fmla="*/ 72 h 137"/>
              <a:gd name="T48" fmla="*/ 96 w 96"/>
              <a:gd name="T49" fmla="*/ 82 h 137"/>
              <a:gd name="T50" fmla="*/ 96 w 96"/>
              <a:gd name="T51" fmla="*/ 92 h 137"/>
              <a:gd name="T52" fmla="*/ 96 w 96"/>
              <a:gd name="T53" fmla="*/ 106 h 137"/>
              <a:gd name="T54" fmla="*/ 96 w 96"/>
              <a:gd name="T55" fmla="*/ 106 h 137"/>
              <a:gd name="T56" fmla="*/ 76 w 96"/>
              <a:gd name="T57" fmla="*/ 103 h 137"/>
              <a:gd name="T58" fmla="*/ 58 w 96"/>
              <a:gd name="T59" fmla="*/ 96 h 137"/>
              <a:gd name="T60" fmla="*/ 41 w 96"/>
              <a:gd name="T61" fmla="*/ 86 h 137"/>
              <a:gd name="T62" fmla="*/ 41 w 96"/>
              <a:gd name="T63" fmla="*/ 86 h 137"/>
              <a:gd name="T64" fmla="*/ 41 w 96"/>
              <a:gd name="T65" fmla="*/ 89 h 137"/>
              <a:gd name="T66" fmla="*/ 48 w 96"/>
              <a:gd name="T67" fmla="*/ 103 h 137"/>
              <a:gd name="T68" fmla="*/ 58 w 96"/>
              <a:gd name="T69" fmla="*/ 120 h 137"/>
              <a:gd name="T70" fmla="*/ 69 w 96"/>
              <a:gd name="T71" fmla="*/ 130 h 137"/>
              <a:gd name="T72" fmla="*/ 82 w 96"/>
              <a:gd name="T73" fmla="*/ 137 h 137"/>
              <a:gd name="T74" fmla="*/ 82 w 96"/>
              <a:gd name="T75"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137">
                <a:moveTo>
                  <a:pt x="82" y="137"/>
                </a:moveTo>
                <a:lnTo>
                  <a:pt x="82" y="137"/>
                </a:lnTo>
                <a:lnTo>
                  <a:pt x="72" y="137"/>
                </a:lnTo>
                <a:lnTo>
                  <a:pt x="52" y="130"/>
                </a:lnTo>
                <a:lnTo>
                  <a:pt x="38" y="123"/>
                </a:lnTo>
                <a:lnTo>
                  <a:pt x="24" y="116"/>
                </a:lnTo>
                <a:lnTo>
                  <a:pt x="14" y="106"/>
                </a:lnTo>
                <a:lnTo>
                  <a:pt x="7" y="92"/>
                </a:lnTo>
                <a:lnTo>
                  <a:pt x="7" y="92"/>
                </a:lnTo>
                <a:lnTo>
                  <a:pt x="0" y="79"/>
                </a:lnTo>
                <a:lnTo>
                  <a:pt x="0" y="65"/>
                </a:lnTo>
                <a:lnTo>
                  <a:pt x="0" y="51"/>
                </a:lnTo>
                <a:lnTo>
                  <a:pt x="4" y="41"/>
                </a:lnTo>
                <a:lnTo>
                  <a:pt x="11" y="17"/>
                </a:lnTo>
                <a:lnTo>
                  <a:pt x="18" y="0"/>
                </a:lnTo>
                <a:lnTo>
                  <a:pt x="18" y="0"/>
                </a:lnTo>
                <a:lnTo>
                  <a:pt x="21" y="11"/>
                </a:lnTo>
                <a:lnTo>
                  <a:pt x="31" y="21"/>
                </a:lnTo>
                <a:lnTo>
                  <a:pt x="45" y="31"/>
                </a:lnTo>
                <a:lnTo>
                  <a:pt x="62" y="38"/>
                </a:lnTo>
                <a:lnTo>
                  <a:pt x="62" y="38"/>
                </a:lnTo>
                <a:lnTo>
                  <a:pt x="79" y="48"/>
                </a:lnTo>
                <a:lnTo>
                  <a:pt x="89" y="62"/>
                </a:lnTo>
                <a:lnTo>
                  <a:pt x="96" y="72"/>
                </a:lnTo>
                <a:lnTo>
                  <a:pt x="96" y="82"/>
                </a:lnTo>
                <a:lnTo>
                  <a:pt x="96" y="92"/>
                </a:lnTo>
                <a:lnTo>
                  <a:pt x="96" y="106"/>
                </a:lnTo>
                <a:lnTo>
                  <a:pt x="96" y="106"/>
                </a:lnTo>
                <a:lnTo>
                  <a:pt x="76" y="103"/>
                </a:lnTo>
                <a:lnTo>
                  <a:pt x="58" y="96"/>
                </a:lnTo>
                <a:lnTo>
                  <a:pt x="41" y="86"/>
                </a:lnTo>
                <a:lnTo>
                  <a:pt x="41" y="86"/>
                </a:lnTo>
                <a:lnTo>
                  <a:pt x="41" y="89"/>
                </a:lnTo>
                <a:lnTo>
                  <a:pt x="48" y="103"/>
                </a:lnTo>
                <a:lnTo>
                  <a:pt x="58" y="120"/>
                </a:lnTo>
                <a:lnTo>
                  <a:pt x="69" y="130"/>
                </a:lnTo>
                <a:lnTo>
                  <a:pt x="82" y="137"/>
                </a:lnTo>
                <a:lnTo>
                  <a:pt x="82" y="13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9" name="Freeform 122"/>
          <p:cNvSpPr>
            <a:spLocks/>
          </p:cNvSpPr>
          <p:nvPr/>
        </p:nvSpPr>
        <p:spPr bwMode="auto">
          <a:xfrm>
            <a:off x="5479419" y="1583281"/>
            <a:ext cx="80962" cy="38100"/>
          </a:xfrm>
          <a:custGeom>
            <a:avLst/>
            <a:gdLst>
              <a:gd name="T0" fmla="*/ 0 w 51"/>
              <a:gd name="T1" fmla="*/ 24 h 24"/>
              <a:gd name="T2" fmla="*/ 0 w 51"/>
              <a:gd name="T3" fmla="*/ 24 h 24"/>
              <a:gd name="T4" fmla="*/ 20 w 51"/>
              <a:gd name="T5" fmla="*/ 21 h 24"/>
              <a:gd name="T6" fmla="*/ 37 w 51"/>
              <a:gd name="T7" fmla="*/ 14 h 24"/>
              <a:gd name="T8" fmla="*/ 51 w 51"/>
              <a:gd name="T9" fmla="*/ 0 h 24"/>
              <a:gd name="T10" fmla="*/ 51 w 51"/>
              <a:gd name="T11" fmla="*/ 0 h 24"/>
              <a:gd name="T12" fmla="*/ 24 w 51"/>
              <a:gd name="T13" fmla="*/ 10 h 24"/>
              <a:gd name="T14" fmla="*/ 13 w 51"/>
              <a:gd name="T15" fmla="*/ 10 h 24"/>
              <a:gd name="T16" fmla="*/ 0 w 51"/>
              <a:gd name="T17" fmla="*/ 7 h 24"/>
              <a:gd name="T18" fmla="*/ 0 w 51"/>
              <a:gd name="T19" fmla="*/ 7 h 24"/>
              <a:gd name="T20" fmla="*/ 0 w 51"/>
              <a:gd name="T21" fmla="*/ 24 h 24"/>
              <a:gd name="T22" fmla="*/ 0 w 51"/>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24">
                <a:moveTo>
                  <a:pt x="0" y="24"/>
                </a:moveTo>
                <a:lnTo>
                  <a:pt x="0" y="24"/>
                </a:lnTo>
                <a:lnTo>
                  <a:pt x="20" y="21"/>
                </a:lnTo>
                <a:lnTo>
                  <a:pt x="37" y="14"/>
                </a:lnTo>
                <a:lnTo>
                  <a:pt x="51" y="0"/>
                </a:lnTo>
                <a:lnTo>
                  <a:pt x="51" y="0"/>
                </a:lnTo>
                <a:lnTo>
                  <a:pt x="24" y="10"/>
                </a:lnTo>
                <a:lnTo>
                  <a:pt x="13" y="10"/>
                </a:lnTo>
                <a:lnTo>
                  <a:pt x="0" y="7"/>
                </a:lnTo>
                <a:lnTo>
                  <a:pt x="0" y="7"/>
                </a:lnTo>
                <a:lnTo>
                  <a:pt x="0" y="24"/>
                </a:lnTo>
                <a:lnTo>
                  <a:pt x="0" y="2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0" name="Freeform 123"/>
          <p:cNvSpPr>
            <a:spLocks/>
          </p:cNvSpPr>
          <p:nvPr/>
        </p:nvSpPr>
        <p:spPr bwMode="auto">
          <a:xfrm>
            <a:off x="5506407" y="1464219"/>
            <a:ext cx="130175" cy="161925"/>
          </a:xfrm>
          <a:custGeom>
            <a:avLst/>
            <a:gdLst>
              <a:gd name="T0" fmla="*/ 7 w 82"/>
              <a:gd name="T1" fmla="*/ 102 h 102"/>
              <a:gd name="T2" fmla="*/ 7 w 82"/>
              <a:gd name="T3" fmla="*/ 102 h 102"/>
              <a:gd name="T4" fmla="*/ 13 w 82"/>
              <a:gd name="T5" fmla="*/ 102 h 102"/>
              <a:gd name="T6" fmla="*/ 30 w 82"/>
              <a:gd name="T7" fmla="*/ 99 h 102"/>
              <a:gd name="T8" fmla="*/ 54 w 82"/>
              <a:gd name="T9" fmla="*/ 92 h 102"/>
              <a:gd name="T10" fmla="*/ 65 w 82"/>
              <a:gd name="T11" fmla="*/ 85 h 102"/>
              <a:gd name="T12" fmla="*/ 71 w 82"/>
              <a:gd name="T13" fmla="*/ 78 h 102"/>
              <a:gd name="T14" fmla="*/ 71 w 82"/>
              <a:gd name="T15" fmla="*/ 78 h 102"/>
              <a:gd name="T16" fmla="*/ 78 w 82"/>
              <a:gd name="T17" fmla="*/ 65 h 102"/>
              <a:gd name="T18" fmla="*/ 82 w 82"/>
              <a:gd name="T19" fmla="*/ 55 h 102"/>
              <a:gd name="T20" fmla="*/ 82 w 82"/>
              <a:gd name="T21" fmla="*/ 34 h 102"/>
              <a:gd name="T22" fmla="*/ 82 w 82"/>
              <a:gd name="T23" fmla="*/ 17 h 102"/>
              <a:gd name="T24" fmla="*/ 75 w 82"/>
              <a:gd name="T25" fmla="*/ 0 h 102"/>
              <a:gd name="T26" fmla="*/ 75 w 82"/>
              <a:gd name="T27" fmla="*/ 0 h 102"/>
              <a:gd name="T28" fmla="*/ 71 w 82"/>
              <a:gd name="T29" fmla="*/ 10 h 102"/>
              <a:gd name="T30" fmla="*/ 65 w 82"/>
              <a:gd name="T31" fmla="*/ 17 h 102"/>
              <a:gd name="T32" fmla="*/ 51 w 82"/>
              <a:gd name="T33" fmla="*/ 24 h 102"/>
              <a:gd name="T34" fmla="*/ 37 w 82"/>
              <a:gd name="T35" fmla="*/ 24 h 102"/>
              <a:gd name="T36" fmla="*/ 37 w 82"/>
              <a:gd name="T37" fmla="*/ 24 h 102"/>
              <a:gd name="T38" fmla="*/ 24 w 82"/>
              <a:gd name="T39" fmla="*/ 31 h 102"/>
              <a:gd name="T40" fmla="*/ 10 w 82"/>
              <a:gd name="T41" fmla="*/ 38 h 102"/>
              <a:gd name="T42" fmla="*/ 3 w 82"/>
              <a:gd name="T43" fmla="*/ 55 h 102"/>
              <a:gd name="T44" fmla="*/ 0 w 82"/>
              <a:gd name="T45" fmla="*/ 75 h 102"/>
              <a:gd name="T46" fmla="*/ 0 w 82"/>
              <a:gd name="T47" fmla="*/ 75 h 102"/>
              <a:gd name="T48" fmla="*/ 17 w 82"/>
              <a:gd name="T49" fmla="*/ 75 h 102"/>
              <a:gd name="T50" fmla="*/ 30 w 82"/>
              <a:gd name="T51" fmla="*/ 72 h 102"/>
              <a:gd name="T52" fmla="*/ 44 w 82"/>
              <a:gd name="T53" fmla="*/ 65 h 102"/>
              <a:gd name="T54" fmla="*/ 44 w 82"/>
              <a:gd name="T55" fmla="*/ 65 h 102"/>
              <a:gd name="T56" fmla="*/ 44 w 82"/>
              <a:gd name="T57" fmla="*/ 68 h 102"/>
              <a:gd name="T58" fmla="*/ 37 w 82"/>
              <a:gd name="T59" fmla="*/ 78 h 102"/>
              <a:gd name="T60" fmla="*/ 27 w 82"/>
              <a:gd name="T61" fmla="*/ 92 h 102"/>
              <a:gd name="T62" fmla="*/ 7 w 82"/>
              <a:gd name="T63" fmla="*/ 102 h 102"/>
              <a:gd name="T64" fmla="*/ 7 w 82"/>
              <a:gd name="T65"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102">
                <a:moveTo>
                  <a:pt x="7" y="102"/>
                </a:moveTo>
                <a:lnTo>
                  <a:pt x="7" y="102"/>
                </a:lnTo>
                <a:lnTo>
                  <a:pt x="13" y="102"/>
                </a:lnTo>
                <a:lnTo>
                  <a:pt x="30" y="99"/>
                </a:lnTo>
                <a:lnTo>
                  <a:pt x="54" y="92"/>
                </a:lnTo>
                <a:lnTo>
                  <a:pt x="65" y="85"/>
                </a:lnTo>
                <a:lnTo>
                  <a:pt x="71" y="78"/>
                </a:lnTo>
                <a:lnTo>
                  <a:pt x="71" y="78"/>
                </a:lnTo>
                <a:lnTo>
                  <a:pt x="78" y="65"/>
                </a:lnTo>
                <a:lnTo>
                  <a:pt x="82" y="55"/>
                </a:lnTo>
                <a:lnTo>
                  <a:pt x="82" y="34"/>
                </a:lnTo>
                <a:lnTo>
                  <a:pt x="82" y="17"/>
                </a:lnTo>
                <a:lnTo>
                  <a:pt x="75" y="0"/>
                </a:lnTo>
                <a:lnTo>
                  <a:pt x="75" y="0"/>
                </a:lnTo>
                <a:lnTo>
                  <a:pt x="71" y="10"/>
                </a:lnTo>
                <a:lnTo>
                  <a:pt x="65" y="17"/>
                </a:lnTo>
                <a:lnTo>
                  <a:pt x="51" y="24"/>
                </a:lnTo>
                <a:lnTo>
                  <a:pt x="37" y="24"/>
                </a:lnTo>
                <a:lnTo>
                  <a:pt x="37" y="24"/>
                </a:lnTo>
                <a:lnTo>
                  <a:pt x="24" y="31"/>
                </a:lnTo>
                <a:lnTo>
                  <a:pt x="10" y="38"/>
                </a:lnTo>
                <a:lnTo>
                  <a:pt x="3" y="55"/>
                </a:lnTo>
                <a:lnTo>
                  <a:pt x="0" y="75"/>
                </a:lnTo>
                <a:lnTo>
                  <a:pt x="0" y="75"/>
                </a:lnTo>
                <a:lnTo>
                  <a:pt x="17" y="75"/>
                </a:lnTo>
                <a:lnTo>
                  <a:pt x="30" y="72"/>
                </a:lnTo>
                <a:lnTo>
                  <a:pt x="44" y="65"/>
                </a:lnTo>
                <a:lnTo>
                  <a:pt x="44" y="65"/>
                </a:lnTo>
                <a:lnTo>
                  <a:pt x="44" y="68"/>
                </a:lnTo>
                <a:lnTo>
                  <a:pt x="37" y="78"/>
                </a:lnTo>
                <a:lnTo>
                  <a:pt x="27" y="92"/>
                </a:lnTo>
                <a:lnTo>
                  <a:pt x="7" y="102"/>
                </a:lnTo>
                <a:lnTo>
                  <a:pt x="7" y="102"/>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1" name="Freeform 124"/>
          <p:cNvSpPr>
            <a:spLocks/>
          </p:cNvSpPr>
          <p:nvPr/>
        </p:nvSpPr>
        <p:spPr bwMode="auto">
          <a:xfrm>
            <a:off x="5430207" y="1448344"/>
            <a:ext cx="53975" cy="92075"/>
          </a:xfrm>
          <a:custGeom>
            <a:avLst/>
            <a:gdLst>
              <a:gd name="T0" fmla="*/ 27 w 34"/>
              <a:gd name="T1" fmla="*/ 58 h 58"/>
              <a:gd name="T2" fmla="*/ 27 w 34"/>
              <a:gd name="T3" fmla="*/ 58 h 58"/>
              <a:gd name="T4" fmla="*/ 14 w 34"/>
              <a:gd name="T5" fmla="*/ 41 h 58"/>
              <a:gd name="T6" fmla="*/ 3 w 34"/>
              <a:gd name="T7" fmla="*/ 20 h 58"/>
              <a:gd name="T8" fmla="*/ 3 w 34"/>
              <a:gd name="T9" fmla="*/ 10 h 58"/>
              <a:gd name="T10" fmla="*/ 0 w 34"/>
              <a:gd name="T11" fmla="*/ 0 h 58"/>
              <a:gd name="T12" fmla="*/ 0 w 34"/>
              <a:gd name="T13" fmla="*/ 0 h 58"/>
              <a:gd name="T14" fmla="*/ 7 w 34"/>
              <a:gd name="T15" fmla="*/ 13 h 58"/>
              <a:gd name="T16" fmla="*/ 14 w 34"/>
              <a:gd name="T17" fmla="*/ 27 h 58"/>
              <a:gd name="T18" fmla="*/ 24 w 34"/>
              <a:gd name="T19" fmla="*/ 37 h 58"/>
              <a:gd name="T20" fmla="*/ 34 w 34"/>
              <a:gd name="T21" fmla="*/ 44 h 58"/>
              <a:gd name="T22" fmla="*/ 34 w 34"/>
              <a:gd name="T23" fmla="*/ 44 h 58"/>
              <a:gd name="T24" fmla="*/ 27 w 34"/>
              <a:gd name="T25" fmla="*/ 58 h 58"/>
              <a:gd name="T26" fmla="*/ 27 w 34"/>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8">
                <a:moveTo>
                  <a:pt x="27" y="58"/>
                </a:moveTo>
                <a:lnTo>
                  <a:pt x="27" y="58"/>
                </a:lnTo>
                <a:lnTo>
                  <a:pt x="14" y="41"/>
                </a:lnTo>
                <a:lnTo>
                  <a:pt x="3" y="20"/>
                </a:lnTo>
                <a:lnTo>
                  <a:pt x="3" y="10"/>
                </a:lnTo>
                <a:lnTo>
                  <a:pt x="0" y="0"/>
                </a:lnTo>
                <a:lnTo>
                  <a:pt x="0" y="0"/>
                </a:lnTo>
                <a:lnTo>
                  <a:pt x="7" y="13"/>
                </a:lnTo>
                <a:lnTo>
                  <a:pt x="14" y="27"/>
                </a:lnTo>
                <a:lnTo>
                  <a:pt x="24" y="37"/>
                </a:lnTo>
                <a:lnTo>
                  <a:pt x="34" y="44"/>
                </a:lnTo>
                <a:lnTo>
                  <a:pt x="34" y="44"/>
                </a:lnTo>
                <a:lnTo>
                  <a:pt x="27" y="58"/>
                </a:lnTo>
                <a:lnTo>
                  <a:pt x="27" y="58"/>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2" name="Freeform 125"/>
          <p:cNvSpPr>
            <a:spLocks/>
          </p:cNvSpPr>
          <p:nvPr/>
        </p:nvSpPr>
        <p:spPr bwMode="auto">
          <a:xfrm>
            <a:off x="5392107" y="1349919"/>
            <a:ext cx="92075" cy="147637"/>
          </a:xfrm>
          <a:custGeom>
            <a:avLst/>
            <a:gdLst>
              <a:gd name="T0" fmla="*/ 27 w 58"/>
              <a:gd name="T1" fmla="*/ 93 h 93"/>
              <a:gd name="T2" fmla="*/ 27 w 58"/>
              <a:gd name="T3" fmla="*/ 93 h 93"/>
              <a:gd name="T4" fmla="*/ 14 w 58"/>
              <a:gd name="T5" fmla="*/ 82 h 93"/>
              <a:gd name="T6" fmla="*/ 7 w 58"/>
              <a:gd name="T7" fmla="*/ 69 h 93"/>
              <a:gd name="T8" fmla="*/ 0 w 58"/>
              <a:gd name="T9" fmla="*/ 52 h 93"/>
              <a:gd name="T10" fmla="*/ 0 w 58"/>
              <a:gd name="T11" fmla="*/ 52 h 93"/>
              <a:gd name="T12" fmla="*/ 4 w 58"/>
              <a:gd name="T13" fmla="*/ 41 h 93"/>
              <a:gd name="T14" fmla="*/ 4 w 58"/>
              <a:gd name="T15" fmla="*/ 31 h 93"/>
              <a:gd name="T16" fmla="*/ 14 w 58"/>
              <a:gd name="T17" fmla="*/ 18 h 93"/>
              <a:gd name="T18" fmla="*/ 27 w 58"/>
              <a:gd name="T19" fmla="*/ 7 h 93"/>
              <a:gd name="T20" fmla="*/ 38 w 58"/>
              <a:gd name="T21" fmla="*/ 0 h 93"/>
              <a:gd name="T22" fmla="*/ 38 w 58"/>
              <a:gd name="T23" fmla="*/ 0 h 93"/>
              <a:gd name="T24" fmla="*/ 38 w 58"/>
              <a:gd name="T25" fmla="*/ 4 h 93"/>
              <a:gd name="T26" fmla="*/ 38 w 58"/>
              <a:gd name="T27" fmla="*/ 14 h 93"/>
              <a:gd name="T28" fmla="*/ 41 w 58"/>
              <a:gd name="T29" fmla="*/ 24 h 93"/>
              <a:gd name="T30" fmla="*/ 48 w 58"/>
              <a:gd name="T31" fmla="*/ 31 h 93"/>
              <a:gd name="T32" fmla="*/ 48 w 58"/>
              <a:gd name="T33" fmla="*/ 31 h 93"/>
              <a:gd name="T34" fmla="*/ 55 w 58"/>
              <a:gd name="T35" fmla="*/ 41 h 93"/>
              <a:gd name="T36" fmla="*/ 58 w 58"/>
              <a:gd name="T37" fmla="*/ 55 h 93"/>
              <a:gd name="T38" fmla="*/ 55 w 58"/>
              <a:gd name="T39" fmla="*/ 65 h 93"/>
              <a:gd name="T40" fmla="*/ 44 w 58"/>
              <a:gd name="T41" fmla="*/ 79 h 93"/>
              <a:gd name="T42" fmla="*/ 44 w 58"/>
              <a:gd name="T43" fmla="*/ 79 h 93"/>
              <a:gd name="T44" fmla="*/ 34 w 58"/>
              <a:gd name="T45" fmla="*/ 72 h 93"/>
              <a:gd name="T46" fmla="*/ 27 w 58"/>
              <a:gd name="T47" fmla="*/ 62 h 93"/>
              <a:gd name="T48" fmla="*/ 24 w 58"/>
              <a:gd name="T49" fmla="*/ 52 h 93"/>
              <a:gd name="T50" fmla="*/ 24 w 58"/>
              <a:gd name="T51" fmla="*/ 52 h 93"/>
              <a:gd name="T52" fmla="*/ 21 w 58"/>
              <a:gd name="T53" fmla="*/ 62 h 93"/>
              <a:gd name="T54" fmla="*/ 21 w 58"/>
              <a:gd name="T55" fmla="*/ 75 h 93"/>
              <a:gd name="T56" fmla="*/ 27 w 58"/>
              <a:gd name="T57" fmla="*/ 93 h 93"/>
              <a:gd name="T58" fmla="*/ 27 w 58"/>
              <a:gd name="T59"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93">
                <a:moveTo>
                  <a:pt x="27" y="93"/>
                </a:moveTo>
                <a:lnTo>
                  <a:pt x="27" y="93"/>
                </a:lnTo>
                <a:lnTo>
                  <a:pt x="14" y="82"/>
                </a:lnTo>
                <a:lnTo>
                  <a:pt x="7" y="69"/>
                </a:lnTo>
                <a:lnTo>
                  <a:pt x="0" y="52"/>
                </a:lnTo>
                <a:lnTo>
                  <a:pt x="0" y="52"/>
                </a:lnTo>
                <a:lnTo>
                  <a:pt x="4" y="41"/>
                </a:lnTo>
                <a:lnTo>
                  <a:pt x="4" y="31"/>
                </a:lnTo>
                <a:lnTo>
                  <a:pt x="14" y="18"/>
                </a:lnTo>
                <a:lnTo>
                  <a:pt x="27" y="7"/>
                </a:lnTo>
                <a:lnTo>
                  <a:pt x="38" y="0"/>
                </a:lnTo>
                <a:lnTo>
                  <a:pt x="38" y="0"/>
                </a:lnTo>
                <a:lnTo>
                  <a:pt x="38" y="4"/>
                </a:lnTo>
                <a:lnTo>
                  <a:pt x="38" y="14"/>
                </a:lnTo>
                <a:lnTo>
                  <a:pt x="41" y="24"/>
                </a:lnTo>
                <a:lnTo>
                  <a:pt x="48" y="31"/>
                </a:lnTo>
                <a:lnTo>
                  <a:pt x="48" y="31"/>
                </a:lnTo>
                <a:lnTo>
                  <a:pt x="55" y="41"/>
                </a:lnTo>
                <a:lnTo>
                  <a:pt x="58" y="55"/>
                </a:lnTo>
                <a:lnTo>
                  <a:pt x="55" y="65"/>
                </a:lnTo>
                <a:lnTo>
                  <a:pt x="44" y="79"/>
                </a:lnTo>
                <a:lnTo>
                  <a:pt x="44" y="79"/>
                </a:lnTo>
                <a:lnTo>
                  <a:pt x="34" y="72"/>
                </a:lnTo>
                <a:lnTo>
                  <a:pt x="27" y="62"/>
                </a:lnTo>
                <a:lnTo>
                  <a:pt x="24" y="52"/>
                </a:lnTo>
                <a:lnTo>
                  <a:pt x="24" y="52"/>
                </a:lnTo>
                <a:lnTo>
                  <a:pt x="21" y="62"/>
                </a:lnTo>
                <a:lnTo>
                  <a:pt x="21" y="75"/>
                </a:lnTo>
                <a:lnTo>
                  <a:pt x="27" y="93"/>
                </a:lnTo>
                <a:lnTo>
                  <a:pt x="27" y="93"/>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3" name="Freeform 126"/>
          <p:cNvSpPr>
            <a:spLocks/>
          </p:cNvSpPr>
          <p:nvPr/>
        </p:nvSpPr>
        <p:spPr bwMode="auto">
          <a:xfrm>
            <a:off x="5544507" y="1361031"/>
            <a:ext cx="112712" cy="71437"/>
          </a:xfrm>
          <a:custGeom>
            <a:avLst/>
            <a:gdLst>
              <a:gd name="T0" fmla="*/ 0 w 71"/>
              <a:gd name="T1" fmla="*/ 34 h 45"/>
              <a:gd name="T2" fmla="*/ 0 w 71"/>
              <a:gd name="T3" fmla="*/ 34 h 45"/>
              <a:gd name="T4" fmla="*/ 0 w 71"/>
              <a:gd name="T5" fmla="*/ 31 h 45"/>
              <a:gd name="T6" fmla="*/ 3 w 71"/>
              <a:gd name="T7" fmla="*/ 21 h 45"/>
              <a:gd name="T8" fmla="*/ 10 w 71"/>
              <a:gd name="T9" fmla="*/ 7 h 45"/>
              <a:gd name="T10" fmla="*/ 17 w 71"/>
              <a:gd name="T11" fmla="*/ 4 h 45"/>
              <a:gd name="T12" fmla="*/ 27 w 71"/>
              <a:gd name="T13" fmla="*/ 0 h 45"/>
              <a:gd name="T14" fmla="*/ 27 w 71"/>
              <a:gd name="T15" fmla="*/ 0 h 45"/>
              <a:gd name="T16" fmla="*/ 41 w 71"/>
              <a:gd name="T17" fmla="*/ 0 h 45"/>
              <a:gd name="T18" fmla="*/ 54 w 71"/>
              <a:gd name="T19" fmla="*/ 4 h 45"/>
              <a:gd name="T20" fmla="*/ 71 w 71"/>
              <a:gd name="T21" fmla="*/ 14 h 45"/>
              <a:gd name="T22" fmla="*/ 71 w 71"/>
              <a:gd name="T23" fmla="*/ 14 h 45"/>
              <a:gd name="T24" fmla="*/ 68 w 71"/>
              <a:gd name="T25" fmla="*/ 14 h 45"/>
              <a:gd name="T26" fmla="*/ 61 w 71"/>
              <a:gd name="T27" fmla="*/ 17 h 45"/>
              <a:gd name="T28" fmla="*/ 51 w 71"/>
              <a:gd name="T29" fmla="*/ 31 h 45"/>
              <a:gd name="T30" fmla="*/ 51 w 71"/>
              <a:gd name="T31" fmla="*/ 31 h 45"/>
              <a:gd name="T32" fmla="*/ 44 w 71"/>
              <a:gd name="T33" fmla="*/ 38 h 45"/>
              <a:gd name="T34" fmla="*/ 37 w 71"/>
              <a:gd name="T35" fmla="*/ 45 h 45"/>
              <a:gd name="T36" fmla="*/ 27 w 71"/>
              <a:gd name="T37" fmla="*/ 45 h 45"/>
              <a:gd name="T38" fmla="*/ 13 w 71"/>
              <a:gd name="T39" fmla="*/ 45 h 45"/>
              <a:gd name="T40" fmla="*/ 13 w 71"/>
              <a:gd name="T41" fmla="*/ 45 h 45"/>
              <a:gd name="T42" fmla="*/ 20 w 71"/>
              <a:gd name="T43" fmla="*/ 28 h 45"/>
              <a:gd name="T44" fmla="*/ 27 w 71"/>
              <a:gd name="T45" fmla="*/ 21 h 45"/>
              <a:gd name="T46" fmla="*/ 27 w 71"/>
              <a:gd name="T47" fmla="*/ 21 h 45"/>
              <a:gd name="T48" fmla="*/ 20 w 71"/>
              <a:gd name="T49" fmla="*/ 21 h 45"/>
              <a:gd name="T50" fmla="*/ 10 w 71"/>
              <a:gd name="T51" fmla="*/ 24 h 45"/>
              <a:gd name="T52" fmla="*/ 0 w 71"/>
              <a:gd name="T53" fmla="*/ 34 h 45"/>
              <a:gd name="T54" fmla="*/ 0 w 71"/>
              <a:gd name="T55" fmla="*/ 3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 h="45">
                <a:moveTo>
                  <a:pt x="0" y="34"/>
                </a:moveTo>
                <a:lnTo>
                  <a:pt x="0" y="34"/>
                </a:lnTo>
                <a:lnTo>
                  <a:pt x="0" y="31"/>
                </a:lnTo>
                <a:lnTo>
                  <a:pt x="3" y="21"/>
                </a:lnTo>
                <a:lnTo>
                  <a:pt x="10" y="7"/>
                </a:lnTo>
                <a:lnTo>
                  <a:pt x="17" y="4"/>
                </a:lnTo>
                <a:lnTo>
                  <a:pt x="27" y="0"/>
                </a:lnTo>
                <a:lnTo>
                  <a:pt x="27" y="0"/>
                </a:lnTo>
                <a:lnTo>
                  <a:pt x="41" y="0"/>
                </a:lnTo>
                <a:lnTo>
                  <a:pt x="54" y="4"/>
                </a:lnTo>
                <a:lnTo>
                  <a:pt x="71" y="14"/>
                </a:lnTo>
                <a:lnTo>
                  <a:pt x="71" y="14"/>
                </a:lnTo>
                <a:lnTo>
                  <a:pt x="68" y="14"/>
                </a:lnTo>
                <a:lnTo>
                  <a:pt x="61" y="17"/>
                </a:lnTo>
                <a:lnTo>
                  <a:pt x="51" y="31"/>
                </a:lnTo>
                <a:lnTo>
                  <a:pt x="51" y="31"/>
                </a:lnTo>
                <a:lnTo>
                  <a:pt x="44" y="38"/>
                </a:lnTo>
                <a:lnTo>
                  <a:pt x="37" y="45"/>
                </a:lnTo>
                <a:lnTo>
                  <a:pt x="27" y="45"/>
                </a:lnTo>
                <a:lnTo>
                  <a:pt x="13" y="45"/>
                </a:lnTo>
                <a:lnTo>
                  <a:pt x="13" y="45"/>
                </a:lnTo>
                <a:lnTo>
                  <a:pt x="20" y="28"/>
                </a:lnTo>
                <a:lnTo>
                  <a:pt x="27" y="21"/>
                </a:lnTo>
                <a:lnTo>
                  <a:pt x="27" y="21"/>
                </a:lnTo>
                <a:lnTo>
                  <a:pt x="20" y="21"/>
                </a:lnTo>
                <a:lnTo>
                  <a:pt x="10" y="24"/>
                </a:lnTo>
                <a:lnTo>
                  <a:pt x="0" y="34"/>
                </a:lnTo>
                <a:lnTo>
                  <a:pt x="0" y="3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5" name="Freeform 127"/>
          <p:cNvSpPr>
            <a:spLocks noEditPoints="1"/>
          </p:cNvSpPr>
          <p:nvPr/>
        </p:nvSpPr>
        <p:spPr bwMode="auto">
          <a:xfrm>
            <a:off x="1537657" y="2081756"/>
            <a:ext cx="455612" cy="350837"/>
          </a:xfrm>
          <a:custGeom>
            <a:avLst/>
            <a:gdLst>
              <a:gd name="T0" fmla="*/ 222 w 287"/>
              <a:gd name="T1" fmla="*/ 27 h 221"/>
              <a:gd name="T2" fmla="*/ 157 w 287"/>
              <a:gd name="T3" fmla="*/ 109 h 221"/>
              <a:gd name="T4" fmla="*/ 188 w 287"/>
              <a:gd name="T5" fmla="*/ 109 h 221"/>
              <a:gd name="T6" fmla="*/ 188 w 287"/>
              <a:gd name="T7" fmla="*/ 109 h 221"/>
              <a:gd name="T8" fmla="*/ 184 w 287"/>
              <a:gd name="T9" fmla="*/ 126 h 221"/>
              <a:gd name="T10" fmla="*/ 181 w 287"/>
              <a:gd name="T11" fmla="*/ 143 h 221"/>
              <a:gd name="T12" fmla="*/ 174 w 287"/>
              <a:gd name="T13" fmla="*/ 160 h 221"/>
              <a:gd name="T14" fmla="*/ 164 w 287"/>
              <a:gd name="T15" fmla="*/ 174 h 221"/>
              <a:gd name="T16" fmla="*/ 154 w 287"/>
              <a:gd name="T17" fmla="*/ 187 h 221"/>
              <a:gd name="T18" fmla="*/ 140 w 287"/>
              <a:gd name="T19" fmla="*/ 198 h 221"/>
              <a:gd name="T20" fmla="*/ 126 w 287"/>
              <a:gd name="T21" fmla="*/ 208 h 221"/>
              <a:gd name="T22" fmla="*/ 113 w 287"/>
              <a:gd name="T23" fmla="*/ 215 h 221"/>
              <a:gd name="T24" fmla="*/ 113 w 287"/>
              <a:gd name="T25" fmla="*/ 215 h 221"/>
              <a:gd name="T26" fmla="*/ 130 w 287"/>
              <a:gd name="T27" fmla="*/ 218 h 221"/>
              <a:gd name="T28" fmla="*/ 147 w 287"/>
              <a:gd name="T29" fmla="*/ 221 h 221"/>
              <a:gd name="T30" fmla="*/ 147 w 287"/>
              <a:gd name="T31" fmla="*/ 221 h 221"/>
              <a:gd name="T32" fmla="*/ 171 w 287"/>
              <a:gd name="T33" fmla="*/ 218 h 221"/>
              <a:gd name="T34" fmla="*/ 191 w 287"/>
              <a:gd name="T35" fmla="*/ 211 h 221"/>
              <a:gd name="T36" fmla="*/ 208 w 287"/>
              <a:gd name="T37" fmla="*/ 201 h 221"/>
              <a:gd name="T38" fmla="*/ 225 w 287"/>
              <a:gd name="T39" fmla="*/ 187 h 221"/>
              <a:gd name="T40" fmla="*/ 239 w 287"/>
              <a:gd name="T41" fmla="*/ 170 h 221"/>
              <a:gd name="T42" fmla="*/ 249 w 287"/>
              <a:gd name="T43" fmla="*/ 153 h 221"/>
              <a:gd name="T44" fmla="*/ 256 w 287"/>
              <a:gd name="T45" fmla="*/ 133 h 221"/>
              <a:gd name="T46" fmla="*/ 259 w 287"/>
              <a:gd name="T47" fmla="*/ 109 h 221"/>
              <a:gd name="T48" fmla="*/ 287 w 287"/>
              <a:gd name="T49" fmla="*/ 109 h 221"/>
              <a:gd name="T50" fmla="*/ 222 w 287"/>
              <a:gd name="T51" fmla="*/ 27 h 221"/>
              <a:gd name="T52" fmla="*/ 102 w 287"/>
              <a:gd name="T53" fmla="*/ 109 h 221"/>
              <a:gd name="T54" fmla="*/ 102 w 287"/>
              <a:gd name="T55" fmla="*/ 109 h 221"/>
              <a:gd name="T56" fmla="*/ 102 w 287"/>
              <a:gd name="T57" fmla="*/ 92 h 221"/>
              <a:gd name="T58" fmla="*/ 106 w 287"/>
              <a:gd name="T59" fmla="*/ 75 h 221"/>
              <a:gd name="T60" fmla="*/ 113 w 287"/>
              <a:gd name="T61" fmla="*/ 58 h 221"/>
              <a:gd name="T62" fmla="*/ 123 w 287"/>
              <a:gd name="T63" fmla="*/ 44 h 221"/>
              <a:gd name="T64" fmla="*/ 133 w 287"/>
              <a:gd name="T65" fmla="*/ 30 h 221"/>
              <a:gd name="T66" fmla="*/ 147 w 287"/>
              <a:gd name="T67" fmla="*/ 20 h 221"/>
              <a:gd name="T68" fmla="*/ 160 w 287"/>
              <a:gd name="T69" fmla="*/ 10 h 221"/>
              <a:gd name="T70" fmla="*/ 177 w 287"/>
              <a:gd name="T71" fmla="*/ 3 h 221"/>
              <a:gd name="T72" fmla="*/ 177 w 287"/>
              <a:gd name="T73" fmla="*/ 3 h 221"/>
              <a:gd name="T74" fmla="*/ 160 w 287"/>
              <a:gd name="T75" fmla="*/ 0 h 221"/>
              <a:gd name="T76" fmla="*/ 140 w 287"/>
              <a:gd name="T77" fmla="*/ 0 h 221"/>
              <a:gd name="T78" fmla="*/ 140 w 287"/>
              <a:gd name="T79" fmla="*/ 0 h 221"/>
              <a:gd name="T80" fmla="*/ 119 w 287"/>
              <a:gd name="T81" fmla="*/ 0 h 221"/>
              <a:gd name="T82" fmla="*/ 99 w 287"/>
              <a:gd name="T83" fmla="*/ 7 h 221"/>
              <a:gd name="T84" fmla="*/ 78 w 287"/>
              <a:gd name="T85" fmla="*/ 17 h 221"/>
              <a:gd name="T86" fmla="*/ 65 w 287"/>
              <a:gd name="T87" fmla="*/ 30 h 221"/>
              <a:gd name="T88" fmla="*/ 51 w 287"/>
              <a:gd name="T89" fmla="*/ 48 h 221"/>
              <a:gd name="T90" fmla="*/ 41 w 287"/>
              <a:gd name="T91" fmla="*/ 65 h 221"/>
              <a:gd name="T92" fmla="*/ 34 w 287"/>
              <a:gd name="T93" fmla="*/ 88 h 221"/>
              <a:gd name="T94" fmla="*/ 31 w 287"/>
              <a:gd name="T95" fmla="*/ 109 h 221"/>
              <a:gd name="T96" fmla="*/ 0 w 287"/>
              <a:gd name="T97" fmla="*/ 109 h 221"/>
              <a:gd name="T98" fmla="*/ 65 w 287"/>
              <a:gd name="T99" fmla="*/ 194 h 221"/>
              <a:gd name="T100" fmla="*/ 130 w 287"/>
              <a:gd name="T101" fmla="*/ 109 h 221"/>
              <a:gd name="T102" fmla="*/ 102 w 287"/>
              <a:gd name="T103" fmla="*/ 109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 h="221">
                <a:moveTo>
                  <a:pt x="222" y="27"/>
                </a:moveTo>
                <a:lnTo>
                  <a:pt x="157" y="109"/>
                </a:lnTo>
                <a:lnTo>
                  <a:pt x="188" y="109"/>
                </a:lnTo>
                <a:lnTo>
                  <a:pt x="188" y="109"/>
                </a:lnTo>
                <a:lnTo>
                  <a:pt x="184" y="126"/>
                </a:lnTo>
                <a:lnTo>
                  <a:pt x="181" y="143"/>
                </a:lnTo>
                <a:lnTo>
                  <a:pt x="174" y="160"/>
                </a:lnTo>
                <a:lnTo>
                  <a:pt x="164" y="174"/>
                </a:lnTo>
                <a:lnTo>
                  <a:pt x="154" y="187"/>
                </a:lnTo>
                <a:lnTo>
                  <a:pt x="140" y="198"/>
                </a:lnTo>
                <a:lnTo>
                  <a:pt x="126" y="208"/>
                </a:lnTo>
                <a:lnTo>
                  <a:pt x="113" y="215"/>
                </a:lnTo>
                <a:lnTo>
                  <a:pt x="113" y="215"/>
                </a:lnTo>
                <a:lnTo>
                  <a:pt x="130" y="218"/>
                </a:lnTo>
                <a:lnTo>
                  <a:pt x="147" y="221"/>
                </a:lnTo>
                <a:lnTo>
                  <a:pt x="147" y="221"/>
                </a:lnTo>
                <a:lnTo>
                  <a:pt x="171" y="218"/>
                </a:lnTo>
                <a:lnTo>
                  <a:pt x="191" y="211"/>
                </a:lnTo>
                <a:lnTo>
                  <a:pt x="208" y="201"/>
                </a:lnTo>
                <a:lnTo>
                  <a:pt x="225" y="187"/>
                </a:lnTo>
                <a:lnTo>
                  <a:pt x="239" y="170"/>
                </a:lnTo>
                <a:lnTo>
                  <a:pt x="249" y="153"/>
                </a:lnTo>
                <a:lnTo>
                  <a:pt x="256" y="133"/>
                </a:lnTo>
                <a:lnTo>
                  <a:pt x="259" y="109"/>
                </a:lnTo>
                <a:lnTo>
                  <a:pt x="287" y="109"/>
                </a:lnTo>
                <a:lnTo>
                  <a:pt x="222" y="27"/>
                </a:lnTo>
                <a:close/>
                <a:moveTo>
                  <a:pt x="102" y="109"/>
                </a:moveTo>
                <a:lnTo>
                  <a:pt x="102" y="109"/>
                </a:lnTo>
                <a:lnTo>
                  <a:pt x="102" y="92"/>
                </a:lnTo>
                <a:lnTo>
                  <a:pt x="106" y="75"/>
                </a:lnTo>
                <a:lnTo>
                  <a:pt x="113" y="58"/>
                </a:lnTo>
                <a:lnTo>
                  <a:pt x="123" y="44"/>
                </a:lnTo>
                <a:lnTo>
                  <a:pt x="133" y="30"/>
                </a:lnTo>
                <a:lnTo>
                  <a:pt x="147" y="20"/>
                </a:lnTo>
                <a:lnTo>
                  <a:pt x="160" y="10"/>
                </a:lnTo>
                <a:lnTo>
                  <a:pt x="177" y="3"/>
                </a:lnTo>
                <a:lnTo>
                  <a:pt x="177" y="3"/>
                </a:lnTo>
                <a:lnTo>
                  <a:pt x="160" y="0"/>
                </a:lnTo>
                <a:lnTo>
                  <a:pt x="140" y="0"/>
                </a:lnTo>
                <a:lnTo>
                  <a:pt x="140" y="0"/>
                </a:lnTo>
                <a:lnTo>
                  <a:pt x="119" y="0"/>
                </a:lnTo>
                <a:lnTo>
                  <a:pt x="99" y="7"/>
                </a:lnTo>
                <a:lnTo>
                  <a:pt x="78" y="17"/>
                </a:lnTo>
                <a:lnTo>
                  <a:pt x="65" y="30"/>
                </a:lnTo>
                <a:lnTo>
                  <a:pt x="51" y="48"/>
                </a:lnTo>
                <a:lnTo>
                  <a:pt x="41" y="65"/>
                </a:lnTo>
                <a:lnTo>
                  <a:pt x="34" y="88"/>
                </a:lnTo>
                <a:lnTo>
                  <a:pt x="31" y="109"/>
                </a:lnTo>
                <a:lnTo>
                  <a:pt x="0" y="109"/>
                </a:lnTo>
                <a:lnTo>
                  <a:pt x="65" y="194"/>
                </a:lnTo>
                <a:lnTo>
                  <a:pt x="130" y="109"/>
                </a:lnTo>
                <a:lnTo>
                  <a:pt x="102" y="109"/>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6" name="Freeform 128"/>
          <p:cNvSpPr>
            <a:spLocks/>
          </p:cNvSpPr>
          <p:nvPr/>
        </p:nvSpPr>
        <p:spPr bwMode="auto">
          <a:xfrm>
            <a:off x="2240919" y="1989681"/>
            <a:ext cx="531812" cy="534987"/>
          </a:xfrm>
          <a:custGeom>
            <a:avLst/>
            <a:gdLst>
              <a:gd name="T0" fmla="*/ 270 w 335"/>
              <a:gd name="T1" fmla="*/ 191 h 337"/>
              <a:gd name="T2" fmla="*/ 280 w 335"/>
              <a:gd name="T3" fmla="*/ 181 h 337"/>
              <a:gd name="T4" fmla="*/ 311 w 335"/>
              <a:gd name="T5" fmla="*/ 177 h 337"/>
              <a:gd name="T6" fmla="*/ 314 w 335"/>
              <a:gd name="T7" fmla="*/ 167 h 337"/>
              <a:gd name="T8" fmla="*/ 270 w 335"/>
              <a:gd name="T9" fmla="*/ 143 h 337"/>
              <a:gd name="T10" fmla="*/ 270 w 335"/>
              <a:gd name="T11" fmla="*/ 136 h 337"/>
              <a:gd name="T12" fmla="*/ 311 w 335"/>
              <a:gd name="T13" fmla="*/ 119 h 337"/>
              <a:gd name="T14" fmla="*/ 304 w 335"/>
              <a:gd name="T15" fmla="*/ 112 h 337"/>
              <a:gd name="T16" fmla="*/ 253 w 335"/>
              <a:gd name="T17" fmla="*/ 106 h 337"/>
              <a:gd name="T18" fmla="*/ 249 w 335"/>
              <a:gd name="T19" fmla="*/ 99 h 337"/>
              <a:gd name="T20" fmla="*/ 287 w 335"/>
              <a:gd name="T21" fmla="*/ 61 h 337"/>
              <a:gd name="T22" fmla="*/ 256 w 335"/>
              <a:gd name="T23" fmla="*/ 65 h 337"/>
              <a:gd name="T24" fmla="*/ 229 w 335"/>
              <a:gd name="T25" fmla="*/ 68 h 337"/>
              <a:gd name="T26" fmla="*/ 215 w 335"/>
              <a:gd name="T27" fmla="*/ 58 h 337"/>
              <a:gd name="T28" fmla="*/ 232 w 335"/>
              <a:gd name="T29" fmla="*/ 13 h 337"/>
              <a:gd name="T30" fmla="*/ 202 w 335"/>
              <a:gd name="T31" fmla="*/ 48 h 337"/>
              <a:gd name="T32" fmla="*/ 178 w 335"/>
              <a:gd name="T33" fmla="*/ 37 h 337"/>
              <a:gd name="T34" fmla="*/ 171 w 335"/>
              <a:gd name="T35" fmla="*/ 41 h 337"/>
              <a:gd name="T36" fmla="*/ 167 w 335"/>
              <a:gd name="T37" fmla="*/ 0 h 337"/>
              <a:gd name="T38" fmla="*/ 150 w 335"/>
              <a:gd name="T39" fmla="*/ 54 h 337"/>
              <a:gd name="T40" fmla="*/ 127 w 335"/>
              <a:gd name="T41" fmla="*/ 44 h 337"/>
              <a:gd name="T42" fmla="*/ 120 w 335"/>
              <a:gd name="T43" fmla="*/ 41 h 337"/>
              <a:gd name="T44" fmla="*/ 110 w 335"/>
              <a:gd name="T45" fmla="*/ 20 h 337"/>
              <a:gd name="T46" fmla="*/ 110 w 335"/>
              <a:gd name="T47" fmla="*/ 78 h 337"/>
              <a:gd name="T48" fmla="*/ 92 w 335"/>
              <a:gd name="T49" fmla="*/ 75 h 337"/>
              <a:gd name="T50" fmla="*/ 75 w 335"/>
              <a:gd name="T51" fmla="*/ 68 h 337"/>
              <a:gd name="T52" fmla="*/ 62 w 335"/>
              <a:gd name="T53" fmla="*/ 58 h 337"/>
              <a:gd name="T54" fmla="*/ 82 w 335"/>
              <a:gd name="T55" fmla="*/ 106 h 337"/>
              <a:gd name="T56" fmla="*/ 69 w 335"/>
              <a:gd name="T57" fmla="*/ 112 h 337"/>
              <a:gd name="T58" fmla="*/ 41 w 335"/>
              <a:gd name="T59" fmla="*/ 106 h 337"/>
              <a:gd name="T60" fmla="*/ 31 w 335"/>
              <a:gd name="T61" fmla="*/ 112 h 337"/>
              <a:gd name="T62" fmla="*/ 62 w 335"/>
              <a:gd name="T63" fmla="*/ 150 h 337"/>
              <a:gd name="T64" fmla="*/ 62 w 335"/>
              <a:gd name="T65" fmla="*/ 160 h 337"/>
              <a:gd name="T66" fmla="*/ 17 w 335"/>
              <a:gd name="T67" fmla="*/ 157 h 337"/>
              <a:gd name="T68" fmla="*/ 21 w 335"/>
              <a:gd name="T69" fmla="*/ 167 h 337"/>
              <a:gd name="T70" fmla="*/ 65 w 335"/>
              <a:gd name="T71" fmla="*/ 191 h 337"/>
              <a:gd name="T72" fmla="*/ 65 w 335"/>
              <a:gd name="T73" fmla="*/ 201 h 337"/>
              <a:gd name="T74" fmla="*/ 17 w 335"/>
              <a:gd name="T75" fmla="*/ 221 h 337"/>
              <a:gd name="T76" fmla="*/ 48 w 335"/>
              <a:gd name="T77" fmla="*/ 228 h 337"/>
              <a:gd name="T78" fmla="*/ 72 w 335"/>
              <a:gd name="T79" fmla="*/ 239 h 337"/>
              <a:gd name="T80" fmla="*/ 82 w 335"/>
              <a:gd name="T81" fmla="*/ 249 h 337"/>
              <a:gd name="T82" fmla="*/ 48 w 335"/>
              <a:gd name="T83" fmla="*/ 286 h 337"/>
              <a:gd name="T84" fmla="*/ 92 w 335"/>
              <a:gd name="T85" fmla="*/ 266 h 337"/>
              <a:gd name="T86" fmla="*/ 106 w 335"/>
              <a:gd name="T87" fmla="*/ 283 h 337"/>
              <a:gd name="T88" fmla="*/ 116 w 335"/>
              <a:gd name="T89" fmla="*/ 283 h 337"/>
              <a:gd name="T90" fmla="*/ 103 w 335"/>
              <a:gd name="T91" fmla="*/ 324 h 337"/>
              <a:gd name="T92" fmla="*/ 140 w 335"/>
              <a:gd name="T93" fmla="*/ 279 h 337"/>
              <a:gd name="T94" fmla="*/ 157 w 335"/>
              <a:gd name="T95" fmla="*/ 297 h 337"/>
              <a:gd name="T96" fmla="*/ 161 w 335"/>
              <a:gd name="T97" fmla="*/ 303 h 337"/>
              <a:gd name="T98" fmla="*/ 164 w 335"/>
              <a:gd name="T99" fmla="*/ 327 h 337"/>
              <a:gd name="T100" fmla="*/ 185 w 335"/>
              <a:gd name="T101" fmla="*/ 273 h 337"/>
              <a:gd name="T102" fmla="*/ 202 w 335"/>
              <a:gd name="T103" fmla="*/ 283 h 337"/>
              <a:gd name="T104" fmla="*/ 215 w 335"/>
              <a:gd name="T105" fmla="*/ 293 h 337"/>
              <a:gd name="T106" fmla="*/ 222 w 335"/>
              <a:gd name="T107" fmla="*/ 310 h 337"/>
              <a:gd name="T108" fmla="*/ 222 w 335"/>
              <a:gd name="T109" fmla="*/ 256 h 337"/>
              <a:gd name="T110" fmla="*/ 239 w 335"/>
              <a:gd name="T111" fmla="*/ 256 h 337"/>
              <a:gd name="T112" fmla="*/ 260 w 335"/>
              <a:gd name="T113" fmla="*/ 276 h 337"/>
              <a:gd name="T114" fmla="*/ 270 w 335"/>
              <a:gd name="T115" fmla="*/ 269 h 337"/>
              <a:gd name="T116" fmla="*/ 256 w 335"/>
              <a:gd name="T117" fmla="*/ 225 h 337"/>
              <a:gd name="T118" fmla="*/ 263 w 335"/>
              <a:gd name="T119" fmla="*/ 218 h 337"/>
              <a:gd name="T120" fmla="*/ 304 w 335"/>
              <a:gd name="T121" fmla="*/ 235 h 337"/>
              <a:gd name="T122" fmla="*/ 304 w 335"/>
              <a:gd name="T123" fmla="*/ 225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5" h="337">
                <a:moveTo>
                  <a:pt x="304" y="225"/>
                </a:moveTo>
                <a:lnTo>
                  <a:pt x="304" y="225"/>
                </a:lnTo>
                <a:lnTo>
                  <a:pt x="294" y="211"/>
                </a:lnTo>
                <a:lnTo>
                  <a:pt x="287" y="201"/>
                </a:lnTo>
                <a:lnTo>
                  <a:pt x="277" y="194"/>
                </a:lnTo>
                <a:lnTo>
                  <a:pt x="270" y="191"/>
                </a:lnTo>
                <a:lnTo>
                  <a:pt x="270" y="191"/>
                </a:lnTo>
                <a:lnTo>
                  <a:pt x="270" y="184"/>
                </a:lnTo>
                <a:lnTo>
                  <a:pt x="270" y="184"/>
                </a:lnTo>
                <a:lnTo>
                  <a:pt x="283" y="184"/>
                </a:lnTo>
                <a:lnTo>
                  <a:pt x="297" y="177"/>
                </a:lnTo>
                <a:lnTo>
                  <a:pt x="297" y="177"/>
                </a:lnTo>
                <a:lnTo>
                  <a:pt x="287" y="181"/>
                </a:lnTo>
                <a:lnTo>
                  <a:pt x="280" y="181"/>
                </a:lnTo>
                <a:lnTo>
                  <a:pt x="273" y="177"/>
                </a:lnTo>
                <a:lnTo>
                  <a:pt x="273" y="177"/>
                </a:lnTo>
                <a:lnTo>
                  <a:pt x="287" y="170"/>
                </a:lnTo>
                <a:lnTo>
                  <a:pt x="294" y="170"/>
                </a:lnTo>
                <a:lnTo>
                  <a:pt x="300" y="174"/>
                </a:lnTo>
                <a:lnTo>
                  <a:pt x="300" y="174"/>
                </a:lnTo>
                <a:lnTo>
                  <a:pt x="311" y="177"/>
                </a:lnTo>
                <a:lnTo>
                  <a:pt x="318" y="177"/>
                </a:lnTo>
                <a:lnTo>
                  <a:pt x="328" y="174"/>
                </a:lnTo>
                <a:lnTo>
                  <a:pt x="335" y="167"/>
                </a:lnTo>
                <a:lnTo>
                  <a:pt x="335" y="167"/>
                </a:lnTo>
                <a:lnTo>
                  <a:pt x="328" y="170"/>
                </a:lnTo>
                <a:lnTo>
                  <a:pt x="321" y="170"/>
                </a:lnTo>
                <a:lnTo>
                  <a:pt x="314" y="167"/>
                </a:lnTo>
                <a:lnTo>
                  <a:pt x="314" y="167"/>
                </a:lnTo>
                <a:lnTo>
                  <a:pt x="300" y="157"/>
                </a:lnTo>
                <a:lnTo>
                  <a:pt x="290" y="153"/>
                </a:lnTo>
                <a:lnTo>
                  <a:pt x="280" y="150"/>
                </a:lnTo>
                <a:lnTo>
                  <a:pt x="270" y="150"/>
                </a:lnTo>
                <a:lnTo>
                  <a:pt x="270" y="150"/>
                </a:lnTo>
                <a:lnTo>
                  <a:pt x="270" y="143"/>
                </a:lnTo>
                <a:lnTo>
                  <a:pt x="270" y="143"/>
                </a:lnTo>
                <a:lnTo>
                  <a:pt x="280" y="140"/>
                </a:lnTo>
                <a:lnTo>
                  <a:pt x="290" y="129"/>
                </a:lnTo>
                <a:lnTo>
                  <a:pt x="290" y="129"/>
                </a:lnTo>
                <a:lnTo>
                  <a:pt x="283" y="133"/>
                </a:lnTo>
                <a:lnTo>
                  <a:pt x="277" y="136"/>
                </a:lnTo>
                <a:lnTo>
                  <a:pt x="270" y="136"/>
                </a:lnTo>
                <a:lnTo>
                  <a:pt x="270" y="136"/>
                </a:lnTo>
                <a:lnTo>
                  <a:pt x="280" y="126"/>
                </a:lnTo>
                <a:lnTo>
                  <a:pt x="287" y="123"/>
                </a:lnTo>
                <a:lnTo>
                  <a:pt x="294" y="123"/>
                </a:lnTo>
                <a:lnTo>
                  <a:pt x="294" y="123"/>
                </a:lnTo>
                <a:lnTo>
                  <a:pt x="304" y="123"/>
                </a:lnTo>
                <a:lnTo>
                  <a:pt x="311" y="119"/>
                </a:lnTo>
                <a:lnTo>
                  <a:pt x="318" y="112"/>
                </a:lnTo>
                <a:lnTo>
                  <a:pt x="324" y="106"/>
                </a:lnTo>
                <a:lnTo>
                  <a:pt x="324" y="106"/>
                </a:lnTo>
                <a:lnTo>
                  <a:pt x="318" y="109"/>
                </a:lnTo>
                <a:lnTo>
                  <a:pt x="311" y="112"/>
                </a:lnTo>
                <a:lnTo>
                  <a:pt x="304" y="112"/>
                </a:lnTo>
                <a:lnTo>
                  <a:pt x="304" y="112"/>
                </a:lnTo>
                <a:lnTo>
                  <a:pt x="287" y="109"/>
                </a:lnTo>
                <a:lnTo>
                  <a:pt x="277" y="106"/>
                </a:lnTo>
                <a:lnTo>
                  <a:pt x="263" y="109"/>
                </a:lnTo>
                <a:lnTo>
                  <a:pt x="256" y="112"/>
                </a:lnTo>
                <a:lnTo>
                  <a:pt x="256" y="112"/>
                </a:lnTo>
                <a:lnTo>
                  <a:pt x="253" y="106"/>
                </a:lnTo>
                <a:lnTo>
                  <a:pt x="253" y="106"/>
                </a:lnTo>
                <a:lnTo>
                  <a:pt x="263" y="99"/>
                </a:lnTo>
                <a:lnTo>
                  <a:pt x="266" y="82"/>
                </a:lnTo>
                <a:lnTo>
                  <a:pt x="266" y="82"/>
                </a:lnTo>
                <a:lnTo>
                  <a:pt x="263" y="92"/>
                </a:lnTo>
                <a:lnTo>
                  <a:pt x="256" y="95"/>
                </a:lnTo>
                <a:lnTo>
                  <a:pt x="249" y="99"/>
                </a:lnTo>
                <a:lnTo>
                  <a:pt x="249" y="99"/>
                </a:lnTo>
                <a:lnTo>
                  <a:pt x="253" y="85"/>
                </a:lnTo>
                <a:lnTo>
                  <a:pt x="260" y="78"/>
                </a:lnTo>
                <a:lnTo>
                  <a:pt x="266" y="75"/>
                </a:lnTo>
                <a:lnTo>
                  <a:pt x="266" y="75"/>
                </a:lnTo>
                <a:lnTo>
                  <a:pt x="277" y="75"/>
                </a:lnTo>
                <a:lnTo>
                  <a:pt x="283" y="68"/>
                </a:lnTo>
                <a:lnTo>
                  <a:pt x="287" y="61"/>
                </a:lnTo>
                <a:lnTo>
                  <a:pt x="287" y="48"/>
                </a:lnTo>
                <a:lnTo>
                  <a:pt x="287" y="48"/>
                </a:lnTo>
                <a:lnTo>
                  <a:pt x="283" y="58"/>
                </a:lnTo>
                <a:lnTo>
                  <a:pt x="277" y="61"/>
                </a:lnTo>
                <a:lnTo>
                  <a:pt x="270" y="65"/>
                </a:lnTo>
                <a:lnTo>
                  <a:pt x="270" y="65"/>
                </a:lnTo>
                <a:lnTo>
                  <a:pt x="256" y="65"/>
                </a:lnTo>
                <a:lnTo>
                  <a:pt x="242" y="71"/>
                </a:lnTo>
                <a:lnTo>
                  <a:pt x="236" y="75"/>
                </a:lnTo>
                <a:lnTo>
                  <a:pt x="229" y="82"/>
                </a:lnTo>
                <a:lnTo>
                  <a:pt x="229" y="82"/>
                </a:lnTo>
                <a:lnTo>
                  <a:pt x="222" y="78"/>
                </a:lnTo>
                <a:lnTo>
                  <a:pt x="222" y="78"/>
                </a:lnTo>
                <a:lnTo>
                  <a:pt x="229" y="68"/>
                </a:lnTo>
                <a:lnTo>
                  <a:pt x="225" y="51"/>
                </a:lnTo>
                <a:lnTo>
                  <a:pt x="225" y="51"/>
                </a:lnTo>
                <a:lnTo>
                  <a:pt x="225" y="61"/>
                </a:lnTo>
                <a:lnTo>
                  <a:pt x="222" y="68"/>
                </a:lnTo>
                <a:lnTo>
                  <a:pt x="215" y="71"/>
                </a:lnTo>
                <a:lnTo>
                  <a:pt x="215" y="71"/>
                </a:lnTo>
                <a:lnTo>
                  <a:pt x="215" y="58"/>
                </a:lnTo>
                <a:lnTo>
                  <a:pt x="219" y="51"/>
                </a:lnTo>
                <a:lnTo>
                  <a:pt x="225" y="44"/>
                </a:lnTo>
                <a:lnTo>
                  <a:pt x="225" y="44"/>
                </a:lnTo>
                <a:lnTo>
                  <a:pt x="232" y="41"/>
                </a:lnTo>
                <a:lnTo>
                  <a:pt x="236" y="31"/>
                </a:lnTo>
                <a:lnTo>
                  <a:pt x="236" y="24"/>
                </a:lnTo>
                <a:lnTo>
                  <a:pt x="232" y="13"/>
                </a:lnTo>
                <a:lnTo>
                  <a:pt x="232" y="13"/>
                </a:lnTo>
                <a:lnTo>
                  <a:pt x="232" y="20"/>
                </a:lnTo>
                <a:lnTo>
                  <a:pt x="229" y="27"/>
                </a:lnTo>
                <a:lnTo>
                  <a:pt x="222" y="31"/>
                </a:lnTo>
                <a:lnTo>
                  <a:pt x="222" y="31"/>
                </a:lnTo>
                <a:lnTo>
                  <a:pt x="208" y="41"/>
                </a:lnTo>
                <a:lnTo>
                  <a:pt x="202" y="48"/>
                </a:lnTo>
                <a:lnTo>
                  <a:pt x="195" y="58"/>
                </a:lnTo>
                <a:lnTo>
                  <a:pt x="191" y="65"/>
                </a:lnTo>
                <a:lnTo>
                  <a:pt x="191" y="65"/>
                </a:lnTo>
                <a:lnTo>
                  <a:pt x="185" y="65"/>
                </a:lnTo>
                <a:lnTo>
                  <a:pt x="185" y="65"/>
                </a:lnTo>
                <a:lnTo>
                  <a:pt x="185" y="51"/>
                </a:lnTo>
                <a:lnTo>
                  <a:pt x="178" y="37"/>
                </a:lnTo>
                <a:lnTo>
                  <a:pt x="178" y="37"/>
                </a:lnTo>
                <a:lnTo>
                  <a:pt x="181" y="48"/>
                </a:lnTo>
                <a:lnTo>
                  <a:pt x="178" y="54"/>
                </a:lnTo>
                <a:lnTo>
                  <a:pt x="178" y="61"/>
                </a:lnTo>
                <a:lnTo>
                  <a:pt x="178" y="61"/>
                </a:lnTo>
                <a:lnTo>
                  <a:pt x="171" y="48"/>
                </a:lnTo>
                <a:lnTo>
                  <a:pt x="171" y="41"/>
                </a:lnTo>
                <a:lnTo>
                  <a:pt x="174" y="34"/>
                </a:lnTo>
                <a:lnTo>
                  <a:pt x="174" y="34"/>
                </a:lnTo>
                <a:lnTo>
                  <a:pt x="178" y="24"/>
                </a:lnTo>
                <a:lnTo>
                  <a:pt x="178" y="17"/>
                </a:lnTo>
                <a:lnTo>
                  <a:pt x="174" y="7"/>
                </a:lnTo>
                <a:lnTo>
                  <a:pt x="167" y="0"/>
                </a:lnTo>
                <a:lnTo>
                  <a:pt x="167" y="0"/>
                </a:lnTo>
                <a:lnTo>
                  <a:pt x="171" y="7"/>
                </a:lnTo>
                <a:lnTo>
                  <a:pt x="171" y="13"/>
                </a:lnTo>
                <a:lnTo>
                  <a:pt x="167" y="20"/>
                </a:lnTo>
                <a:lnTo>
                  <a:pt x="167" y="20"/>
                </a:lnTo>
                <a:lnTo>
                  <a:pt x="157" y="34"/>
                </a:lnTo>
                <a:lnTo>
                  <a:pt x="150" y="44"/>
                </a:lnTo>
                <a:lnTo>
                  <a:pt x="150" y="54"/>
                </a:lnTo>
                <a:lnTo>
                  <a:pt x="150" y="65"/>
                </a:lnTo>
                <a:lnTo>
                  <a:pt x="150" y="65"/>
                </a:lnTo>
                <a:lnTo>
                  <a:pt x="144" y="65"/>
                </a:lnTo>
                <a:lnTo>
                  <a:pt x="144" y="65"/>
                </a:lnTo>
                <a:lnTo>
                  <a:pt x="140" y="54"/>
                </a:lnTo>
                <a:lnTo>
                  <a:pt x="127" y="44"/>
                </a:lnTo>
                <a:lnTo>
                  <a:pt x="127" y="44"/>
                </a:lnTo>
                <a:lnTo>
                  <a:pt x="133" y="51"/>
                </a:lnTo>
                <a:lnTo>
                  <a:pt x="133" y="58"/>
                </a:lnTo>
                <a:lnTo>
                  <a:pt x="133" y="65"/>
                </a:lnTo>
                <a:lnTo>
                  <a:pt x="133" y="65"/>
                </a:lnTo>
                <a:lnTo>
                  <a:pt x="123" y="54"/>
                </a:lnTo>
                <a:lnTo>
                  <a:pt x="120" y="48"/>
                </a:lnTo>
                <a:lnTo>
                  <a:pt x="120" y="41"/>
                </a:lnTo>
                <a:lnTo>
                  <a:pt x="120" y="41"/>
                </a:lnTo>
                <a:lnTo>
                  <a:pt x="123" y="31"/>
                </a:lnTo>
                <a:lnTo>
                  <a:pt x="120" y="24"/>
                </a:lnTo>
                <a:lnTo>
                  <a:pt x="113" y="17"/>
                </a:lnTo>
                <a:lnTo>
                  <a:pt x="103" y="10"/>
                </a:lnTo>
                <a:lnTo>
                  <a:pt x="103" y="10"/>
                </a:lnTo>
                <a:lnTo>
                  <a:pt x="110" y="20"/>
                </a:lnTo>
                <a:lnTo>
                  <a:pt x="113" y="24"/>
                </a:lnTo>
                <a:lnTo>
                  <a:pt x="110" y="34"/>
                </a:lnTo>
                <a:lnTo>
                  <a:pt x="110" y="34"/>
                </a:lnTo>
                <a:lnTo>
                  <a:pt x="106" y="48"/>
                </a:lnTo>
                <a:lnTo>
                  <a:pt x="106" y="61"/>
                </a:lnTo>
                <a:lnTo>
                  <a:pt x="110" y="71"/>
                </a:lnTo>
                <a:lnTo>
                  <a:pt x="110" y="78"/>
                </a:lnTo>
                <a:lnTo>
                  <a:pt x="110" y="78"/>
                </a:lnTo>
                <a:lnTo>
                  <a:pt x="106" y="82"/>
                </a:lnTo>
                <a:lnTo>
                  <a:pt x="106" y="82"/>
                </a:lnTo>
                <a:lnTo>
                  <a:pt x="99" y="75"/>
                </a:lnTo>
                <a:lnTo>
                  <a:pt x="82" y="68"/>
                </a:lnTo>
                <a:lnTo>
                  <a:pt x="82" y="68"/>
                </a:lnTo>
                <a:lnTo>
                  <a:pt x="92" y="75"/>
                </a:lnTo>
                <a:lnTo>
                  <a:pt x="96" y="78"/>
                </a:lnTo>
                <a:lnTo>
                  <a:pt x="99" y="85"/>
                </a:lnTo>
                <a:lnTo>
                  <a:pt x="99" y="85"/>
                </a:lnTo>
                <a:lnTo>
                  <a:pt x="86" y="82"/>
                </a:lnTo>
                <a:lnTo>
                  <a:pt x="79" y="75"/>
                </a:lnTo>
                <a:lnTo>
                  <a:pt x="75" y="68"/>
                </a:lnTo>
                <a:lnTo>
                  <a:pt x="75" y="68"/>
                </a:lnTo>
                <a:lnTo>
                  <a:pt x="75" y="61"/>
                </a:lnTo>
                <a:lnTo>
                  <a:pt x="69" y="54"/>
                </a:lnTo>
                <a:lnTo>
                  <a:pt x="58" y="48"/>
                </a:lnTo>
                <a:lnTo>
                  <a:pt x="48" y="48"/>
                </a:lnTo>
                <a:lnTo>
                  <a:pt x="48" y="48"/>
                </a:lnTo>
                <a:lnTo>
                  <a:pt x="58" y="51"/>
                </a:lnTo>
                <a:lnTo>
                  <a:pt x="62" y="58"/>
                </a:lnTo>
                <a:lnTo>
                  <a:pt x="65" y="65"/>
                </a:lnTo>
                <a:lnTo>
                  <a:pt x="65" y="65"/>
                </a:lnTo>
                <a:lnTo>
                  <a:pt x="65" y="78"/>
                </a:lnTo>
                <a:lnTo>
                  <a:pt x="69" y="92"/>
                </a:lnTo>
                <a:lnTo>
                  <a:pt x="75" y="99"/>
                </a:lnTo>
                <a:lnTo>
                  <a:pt x="82" y="106"/>
                </a:lnTo>
                <a:lnTo>
                  <a:pt x="82" y="106"/>
                </a:lnTo>
                <a:lnTo>
                  <a:pt x="79" y="112"/>
                </a:lnTo>
                <a:lnTo>
                  <a:pt x="79" y="112"/>
                </a:lnTo>
                <a:lnTo>
                  <a:pt x="69" y="106"/>
                </a:lnTo>
                <a:lnTo>
                  <a:pt x="52" y="109"/>
                </a:lnTo>
                <a:lnTo>
                  <a:pt x="52" y="109"/>
                </a:lnTo>
                <a:lnTo>
                  <a:pt x="62" y="109"/>
                </a:lnTo>
                <a:lnTo>
                  <a:pt x="69" y="112"/>
                </a:lnTo>
                <a:lnTo>
                  <a:pt x="72" y="119"/>
                </a:lnTo>
                <a:lnTo>
                  <a:pt x="72" y="119"/>
                </a:lnTo>
                <a:lnTo>
                  <a:pt x="58" y="119"/>
                </a:lnTo>
                <a:lnTo>
                  <a:pt x="52" y="116"/>
                </a:lnTo>
                <a:lnTo>
                  <a:pt x="45" y="112"/>
                </a:lnTo>
                <a:lnTo>
                  <a:pt x="45" y="112"/>
                </a:lnTo>
                <a:lnTo>
                  <a:pt x="41" y="106"/>
                </a:lnTo>
                <a:lnTo>
                  <a:pt x="31" y="99"/>
                </a:lnTo>
                <a:lnTo>
                  <a:pt x="24" y="99"/>
                </a:lnTo>
                <a:lnTo>
                  <a:pt x="14" y="102"/>
                </a:lnTo>
                <a:lnTo>
                  <a:pt x="14" y="102"/>
                </a:lnTo>
                <a:lnTo>
                  <a:pt x="21" y="102"/>
                </a:lnTo>
                <a:lnTo>
                  <a:pt x="28" y="106"/>
                </a:lnTo>
                <a:lnTo>
                  <a:pt x="31" y="112"/>
                </a:lnTo>
                <a:lnTo>
                  <a:pt x="31" y="112"/>
                </a:lnTo>
                <a:lnTo>
                  <a:pt x="41" y="126"/>
                </a:lnTo>
                <a:lnTo>
                  <a:pt x="48" y="133"/>
                </a:lnTo>
                <a:lnTo>
                  <a:pt x="58" y="140"/>
                </a:lnTo>
                <a:lnTo>
                  <a:pt x="65" y="143"/>
                </a:lnTo>
                <a:lnTo>
                  <a:pt x="65" y="143"/>
                </a:lnTo>
                <a:lnTo>
                  <a:pt x="62" y="150"/>
                </a:lnTo>
                <a:lnTo>
                  <a:pt x="62" y="150"/>
                </a:lnTo>
                <a:lnTo>
                  <a:pt x="52" y="150"/>
                </a:lnTo>
                <a:lnTo>
                  <a:pt x="38" y="157"/>
                </a:lnTo>
                <a:lnTo>
                  <a:pt x="38" y="157"/>
                </a:lnTo>
                <a:lnTo>
                  <a:pt x="48" y="153"/>
                </a:lnTo>
                <a:lnTo>
                  <a:pt x="55" y="157"/>
                </a:lnTo>
                <a:lnTo>
                  <a:pt x="62" y="160"/>
                </a:lnTo>
                <a:lnTo>
                  <a:pt x="62" y="160"/>
                </a:lnTo>
                <a:lnTo>
                  <a:pt x="48" y="164"/>
                </a:lnTo>
                <a:lnTo>
                  <a:pt x="41" y="164"/>
                </a:lnTo>
                <a:lnTo>
                  <a:pt x="34" y="160"/>
                </a:lnTo>
                <a:lnTo>
                  <a:pt x="34" y="160"/>
                </a:lnTo>
                <a:lnTo>
                  <a:pt x="24" y="157"/>
                </a:lnTo>
                <a:lnTo>
                  <a:pt x="17" y="157"/>
                </a:lnTo>
                <a:lnTo>
                  <a:pt x="7" y="160"/>
                </a:lnTo>
                <a:lnTo>
                  <a:pt x="0" y="167"/>
                </a:lnTo>
                <a:lnTo>
                  <a:pt x="0" y="167"/>
                </a:lnTo>
                <a:lnTo>
                  <a:pt x="7" y="164"/>
                </a:lnTo>
                <a:lnTo>
                  <a:pt x="14" y="164"/>
                </a:lnTo>
                <a:lnTo>
                  <a:pt x="21" y="167"/>
                </a:lnTo>
                <a:lnTo>
                  <a:pt x="21" y="167"/>
                </a:lnTo>
                <a:lnTo>
                  <a:pt x="34" y="177"/>
                </a:lnTo>
                <a:lnTo>
                  <a:pt x="45" y="184"/>
                </a:lnTo>
                <a:lnTo>
                  <a:pt x="55" y="184"/>
                </a:lnTo>
                <a:lnTo>
                  <a:pt x="62" y="184"/>
                </a:lnTo>
                <a:lnTo>
                  <a:pt x="62" y="184"/>
                </a:lnTo>
                <a:lnTo>
                  <a:pt x="65" y="191"/>
                </a:lnTo>
                <a:lnTo>
                  <a:pt x="65" y="191"/>
                </a:lnTo>
                <a:lnTo>
                  <a:pt x="55" y="194"/>
                </a:lnTo>
                <a:lnTo>
                  <a:pt x="45" y="208"/>
                </a:lnTo>
                <a:lnTo>
                  <a:pt x="45" y="208"/>
                </a:lnTo>
                <a:lnTo>
                  <a:pt x="52" y="201"/>
                </a:lnTo>
                <a:lnTo>
                  <a:pt x="58" y="201"/>
                </a:lnTo>
                <a:lnTo>
                  <a:pt x="65" y="201"/>
                </a:lnTo>
                <a:lnTo>
                  <a:pt x="65" y="201"/>
                </a:lnTo>
                <a:lnTo>
                  <a:pt x="55" y="211"/>
                </a:lnTo>
                <a:lnTo>
                  <a:pt x="48" y="215"/>
                </a:lnTo>
                <a:lnTo>
                  <a:pt x="41" y="215"/>
                </a:lnTo>
                <a:lnTo>
                  <a:pt x="41" y="215"/>
                </a:lnTo>
                <a:lnTo>
                  <a:pt x="31" y="211"/>
                </a:lnTo>
                <a:lnTo>
                  <a:pt x="24" y="215"/>
                </a:lnTo>
                <a:lnTo>
                  <a:pt x="17" y="221"/>
                </a:lnTo>
                <a:lnTo>
                  <a:pt x="11" y="232"/>
                </a:lnTo>
                <a:lnTo>
                  <a:pt x="11" y="232"/>
                </a:lnTo>
                <a:lnTo>
                  <a:pt x="17" y="225"/>
                </a:lnTo>
                <a:lnTo>
                  <a:pt x="24" y="221"/>
                </a:lnTo>
                <a:lnTo>
                  <a:pt x="31" y="225"/>
                </a:lnTo>
                <a:lnTo>
                  <a:pt x="31" y="225"/>
                </a:lnTo>
                <a:lnTo>
                  <a:pt x="48" y="228"/>
                </a:lnTo>
                <a:lnTo>
                  <a:pt x="58" y="228"/>
                </a:lnTo>
                <a:lnTo>
                  <a:pt x="69" y="225"/>
                </a:lnTo>
                <a:lnTo>
                  <a:pt x="79" y="225"/>
                </a:lnTo>
                <a:lnTo>
                  <a:pt x="79" y="225"/>
                </a:lnTo>
                <a:lnTo>
                  <a:pt x="82" y="228"/>
                </a:lnTo>
                <a:lnTo>
                  <a:pt x="82" y="228"/>
                </a:lnTo>
                <a:lnTo>
                  <a:pt x="72" y="239"/>
                </a:lnTo>
                <a:lnTo>
                  <a:pt x="69" y="252"/>
                </a:lnTo>
                <a:lnTo>
                  <a:pt x="69" y="252"/>
                </a:lnTo>
                <a:lnTo>
                  <a:pt x="72" y="245"/>
                </a:lnTo>
                <a:lnTo>
                  <a:pt x="79" y="239"/>
                </a:lnTo>
                <a:lnTo>
                  <a:pt x="86" y="235"/>
                </a:lnTo>
                <a:lnTo>
                  <a:pt x="86" y="235"/>
                </a:lnTo>
                <a:lnTo>
                  <a:pt x="82" y="249"/>
                </a:lnTo>
                <a:lnTo>
                  <a:pt x="75" y="256"/>
                </a:lnTo>
                <a:lnTo>
                  <a:pt x="69" y="259"/>
                </a:lnTo>
                <a:lnTo>
                  <a:pt x="69" y="259"/>
                </a:lnTo>
                <a:lnTo>
                  <a:pt x="58" y="262"/>
                </a:lnTo>
                <a:lnTo>
                  <a:pt x="52" y="266"/>
                </a:lnTo>
                <a:lnTo>
                  <a:pt x="48" y="276"/>
                </a:lnTo>
                <a:lnTo>
                  <a:pt x="48" y="286"/>
                </a:lnTo>
                <a:lnTo>
                  <a:pt x="48" y="286"/>
                </a:lnTo>
                <a:lnTo>
                  <a:pt x="52" y="279"/>
                </a:lnTo>
                <a:lnTo>
                  <a:pt x="58" y="273"/>
                </a:lnTo>
                <a:lnTo>
                  <a:pt x="65" y="273"/>
                </a:lnTo>
                <a:lnTo>
                  <a:pt x="65" y="273"/>
                </a:lnTo>
                <a:lnTo>
                  <a:pt x="79" y="269"/>
                </a:lnTo>
                <a:lnTo>
                  <a:pt x="92" y="266"/>
                </a:lnTo>
                <a:lnTo>
                  <a:pt x="99" y="259"/>
                </a:lnTo>
                <a:lnTo>
                  <a:pt x="106" y="252"/>
                </a:lnTo>
                <a:lnTo>
                  <a:pt x="106" y="252"/>
                </a:lnTo>
                <a:lnTo>
                  <a:pt x="113" y="256"/>
                </a:lnTo>
                <a:lnTo>
                  <a:pt x="113" y="256"/>
                </a:lnTo>
                <a:lnTo>
                  <a:pt x="106" y="269"/>
                </a:lnTo>
                <a:lnTo>
                  <a:pt x="106" y="283"/>
                </a:lnTo>
                <a:lnTo>
                  <a:pt x="106" y="283"/>
                </a:lnTo>
                <a:lnTo>
                  <a:pt x="110" y="276"/>
                </a:lnTo>
                <a:lnTo>
                  <a:pt x="113" y="269"/>
                </a:lnTo>
                <a:lnTo>
                  <a:pt x="120" y="262"/>
                </a:lnTo>
                <a:lnTo>
                  <a:pt x="120" y="262"/>
                </a:lnTo>
                <a:lnTo>
                  <a:pt x="120" y="276"/>
                </a:lnTo>
                <a:lnTo>
                  <a:pt x="116" y="283"/>
                </a:lnTo>
                <a:lnTo>
                  <a:pt x="110" y="290"/>
                </a:lnTo>
                <a:lnTo>
                  <a:pt x="110" y="290"/>
                </a:lnTo>
                <a:lnTo>
                  <a:pt x="103" y="297"/>
                </a:lnTo>
                <a:lnTo>
                  <a:pt x="99" y="303"/>
                </a:lnTo>
                <a:lnTo>
                  <a:pt x="99" y="314"/>
                </a:lnTo>
                <a:lnTo>
                  <a:pt x="103" y="324"/>
                </a:lnTo>
                <a:lnTo>
                  <a:pt x="103" y="324"/>
                </a:lnTo>
                <a:lnTo>
                  <a:pt x="103" y="314"/>
                </a:lnTo>
                <a:lnTo>
                  <a:pt x="106" y="307"/>
                </a:lnTo>
                <a:lnTo>
                  <a:pt x="113" y="303"/>
                </a:lnTo>
                <a:lnTo>
                  <a:pt x="113" y="303"/>
                </a:lnTo>
                <a:lnTo>
                  <a:pt x="127" y="297"/>
                </a:lnTo>
                <a:lnTo>
                  <a:pt x="133" y="286"/>
                </a:lnTo>
                <a:lnTo>
                  <a:pt x="140" y="279"/>
                </a:lnTo>
                <a:lnTo>
                  <a:pt x="144" y="269"/>
                </a:lnTo>
                <a:lnTo>
                  <a:pt x="144" y="269"/>
                </a:lnTo>
                <a:lnTo>
                  <a:pt x="150" y="273"/>
                </a:lnTo>
                <a:lnTo>
                  <a:pt x="150" y="273"/>
                </a:lnTo>
                <a:lnTo>
                  <a:pt x="150" y="283"/>
                </a:lnTo>
                <a:lnTo>
                  <a:pt x="157" y="297"/>
                </a:lnTo>
                <a:lnTo>
                  <a:pt x="157" y="297"/>
                </a:lnTo>
                <a:lnTo>
                  <a:pt x="154" y="290"/>
                </a:lnTo>
                <a:lnTo>
                  <a:pt x="157" y="283"/>
                </a:lnTo>
                <a:lnTo>
                  <a:pt x="157" y="273"/>
                </a:lnTo>
                <a:lnTo>
                  <a:pt x="157" y="273"/>
                </a:lnTo>
                <a:lnTo>
                  <a:pt x="164" y="286"/>
                </a:lnTo>
                <a:lnTo>
                  <a:pt x="164" y="297"/>
                </a:lnTo>
                <a:lnTo>
                  <a:pt x="161" y="303"/>
                </a:lnTo>
                <a:lnTo>
                  <a:pt x="161" y="303"/>
                </a:lnTo>
                <a:lnTo>
                  <a:pt x="157" y="310"/>
                </a:lnTo>
                <a:lnTo>
                  <a:pt x="157" y="320"/>
                </a:lnTo>
                <a:lnTo>
                  <a:pt x="161" y="327"/>
                </a:lnTo>
                <a:lnTo>
                  <a:pt x="167" y="337"/>
                </a:lnTo>
                <a:lnTo>
                  <a:pt x="167" y="337"/>
                </a:lnTo>
                <a:lnTo>
                  <a:pt x="164" y="327"/>
                </a:lnTo>
                <a:lnTo>
                  <a:pt x="164" y="320"/>
                </a:lnTo>
                <a:lnTo>
                  <a:pt x="167" y="314"/>
                </a:lnTo>
                <a:lnTo>
                  <a:pt x="167" y="314"/>
                </a:lnTo>
                <a:lnTo>
                  <a:pt x="178" y="303"/>
                </a:lnTo>
                <a:lnTo>
                  <a:pt x="181" y="290"/>
                </a:lnTo>
                <a:lnTo>
                  <a:pt x="185" y="279"/>
                </a:lnTo>
                <a:lnTo>
                  <a:pt x="185" y="273"/>
                </a:lnTo>
                <a:lnTo>
                  <a:pt x="185" y="273"/>
                </a:lnTo>
                <a:lnTo>
                  <a:pt x="191" y="269"/>
                </a:lnTo>
                <a:lnTo>
                  <a:pt x="191" y="269"/>
                </a:lnTo>
                <a:lnTo>
                  <a:pt x="195" y="283"/>
                </a:lnTo>
                <a:lnTo>
                  <a:pt x="208" y="293"/>
                </a:lnTo>
                <a:lnTo>
                  <a:pt x="208" y="293"/>
                </a:lnTo>
                <a:lnTo>
                  <a:pt x="202" y="283"/>
                </a:lnTo>
                <a:lnTo>
                  <a:pt x="202" y="276"/>
                </a:lnTo>
                <a:lnTo>
                  <a:pt x="202" y="269"/>
                </a:lnTo>
                <a:lnTo>
                  <a:pt x="202" y="269"/>
                </a:lnTo>
                <a:lnTo>
                  <a:pt x="212" y="279"/>
                </a:lnTo>
                <a:lnTo>
                  <a:pt x="215" y="286"/>
                </a:lnTo>
                <a:lnTo>
                  <a:pt x="215" y="293"/>
                </a:lnTo>
                <a:lnTo>
                  <a:pt x="215" y="293"/>
                </a:lnTo>
                <a:lnTo>
                  <a:pt x="212" y="303"/>
                </a:lnTo>
                <a:lnTo>
                  <a:pt x="215" y="310"/>
                </a:lnTo>
                <a:lnTo>
                  <a:pt x="222" y="317"/>
                </a:lnTo>
                <a:lnTo>
                  <a:pt x="232" y="324"/>
                </a:lnTo>
                <a:lnTo>
                  <a:pt x="232" y="324"/>
                </a:lnTo>
                <a:lnTo>
                  <a:pt x="225" y="317"/>
                </a:lnTo>
                <a:lnTo>
                  <a:pt x="222" y="310"/>
                </a:lnTo>
                <a:lnTo>
                  <a:pt x="225" y="303"/>
                </a:lnTo>
                <a:lnTo>
                  <a:pt x="225" y="303"/>
                </a:lnTo>
                <a:lnTo>
                  <a:pt x="229" y="286"/>
                </a:lnTo>
                <a:lnTo>
                  <a:pt x="229" y="276"/>
                </a:lnTo>
                <a:lnTo>
                  <a:pt x="225" y="266"/>
                </a:lnTo>
                <a:lnTo>
                  <a:pt x="222" y="256"/>
                </a:lnTo>
                <a:lnTo>
                  <a:pt x="222" y="256"/>
                </a:lnTo>
                <a:lnTo>
                  <a:pt x="229" y="252"/>
                </a:lnTo>
                <a:lnTo>
                  <a:pt x="229" y="252"/>
                </a:lnTo>
                <a:lnTo>
                  <a:pt x="236" y="262"/>
                </a:lnTo>
                <a:lnTo>
                  <a:pt x="253" y="266"/>
                </a:lnTo>
                <a:lnTo>
                  <a:pt x="253" y="266"/>
                </a:lnTo>
                <a:lnTo>
                  <a:pt x="242" y="262"/>
                </a:lnTo>
                <a:lnTo>
                  <a:pt x="239" y="256"/>
                </a:lnTo>
                <a:lnTo>
                  <a:pt x="236" y="249"/>
                </a:lnTo>
                <a:lnTo>
                  <a:pt x="236" y="249"/>
                </a:lnTo>
                <a:lnTo>
                  <a:pt x="249" y="256"/>
                </a:lnTo>
                <a:lnTo>
                  <a:pt x="256" y="259"/>
                </a:lnTo>
                <a:lnTo>
                  <a:pt x="260" y="266"/>
                </a:lnTo>
                <a:lnTo>
                  <a:pt x="260" y="266"/>
                </a:lnTo>
                <a:lnTo>
                  <a:pt x="260" y="276"/>
                </a:lnTo>
                <a:lnTo>
                  <a:pt x="266" y="283"/>
                </a:lnTo>
                <a:lnTo>
                  <a:pt x="273" y="286"/>
                </a:lnTo>
                <a:lnTo>
                  <a:pt x="287" y="286"/>
                </a:lnTo>
                <a:lnTo>
                  <a:pt x="287" y="286"/>
                </a:lnTo>
                <a:lnTo>
                  <a:pt x="277" y="283"/>
                </a:lnTo>
                <a:lnTo>
                  <a:pt x="273" y="279"/>
                </a:lnTo>
                <a:lnTo>
                  <a:pt x="270" y="269"/>
                </a:lnTo>
                <a:lnTo>
                  <a:pt x="270" y="269"/>
                </a:lnTo>
                <a:lnTo>
                  <a:pt x="270" y="256"/>
                </a:lnTo>
                <a:lnTo>
                  <a:pt x="263" y="245"/>
                </a:lnTo>
                <a:lnTo>
                  <a:pt x="260" y="235"/>
                </a:lnTo>
                <a:lnTo>
                  <a:pt x="253" y="228"/>
                </a:lnTo>
                <a:lnTo>
                  <a:pt x="253" y="228"/>
                </a:lnTo>
                <a:lnTo>
                  <a:pt x="256" y="225"/>
                </a:lnTo>
                <a:lnTo>
                  <a:pt x="256" y="225"/>
                </a:lnTo>
                <a:lnTo>
                  <a:pt x="266" y="228"/>
                </a:lnTo>
                <a:lnTo>
                  <a:pt x="283" y="228"/>
                </a:lnTo>
                <a:lnTo>
                  <a:pt x="283" y="228"/>
                </a:lnTo>
                <a:lnTo>
                  <a:pt x="273" y="225"/>
                </a:lnTo>
                <a:lnTo>
                  <a:pt x="266" y="221"/>
                </a:lnTo>
                <a:lnTo>
                  <a:pt x="263" y="218"/>
                </a:lnTo>
                <a:lnTo>
                  <a:pt x="263" y="218"/>
                </a:lnTo>
                <a:lnTo>
                  <a:pt x="277" y="215"/>
                </a:lnTo>
                <a:lnTo>
                  <a:pt x="283" y="218"/>
                </a:lnTo>
                <a:lnTo>
                  <a:pt x="290" y="225"/>
                </a:lnTo>
                <a:lnTo>
                  <a:pt x="290" y="225"/>
                </a:lnTo>
                <a:lnTo>
                  <a:pt x="294" y="232"/>
                </a:lnTo>
                <a:lnTo>
                  <a:pt x="304" y="235"/>
                </a:lnTo>
                <a:lnTo>
                  <a:pt x="311" y="235"/>
                </a:lnTo>
                <a:lnTo>
                  <a:pt x="321" y="232"/>
                </a:lnTo>
                <a:lnTo>
                  <a:pt x="321" y="232"/>
                </a:lnTo>
                <a:lnTo>
                  <a:pt x="314" y="232"/>
                </a:lnTo>
                <a:lnTo>
                  <a:pt x="307" y="228"/>
                </a:lnTo>
                <a:lnTo>
                  <a:pt x="304" y="225"/>
                </a:lnTo>
                <a:lnTo>
                  <a:pt x="304" y="22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7" name="Freeform 129"/>
          <p:cNvSpPr>
            <a:spLocks/>
          </p:cNvSpPr>
          <p:nvPr/>
        </p:nvSpPr>
        <p:spPr bwMode="auto">
          <a:xfrm>
            <a:off x="2977519" y="1989681"/>
            <a:ext cx="536575" cy="534987"/>
          </a:xfrm>
          <a:custGeom>
            <a:avLst/>
            <a:gdLst>
              <a:gd name="T0" fmla="*/ 273 w 338"/>
              <a:gd name="T1" fmla="*/ 191 h 337"/>
              <a:gd name="T2" fmla="*/ 283 w 338"/>
              <a:gd name="T3" fmla="*/ 181 h 337"/>
              <a:gd name="T4" fmla="*/ 310 w 338"/>
              <a:gd name="T5" fmla="*/ 177 h 337"/>
              <a:gd name="T6" fmla="*/ 317 w 338"/>
              <a:gd name="T7" fmla="*/ 167 h 337"/>
              <a:gd name="T8" fmla="*/ 273 w 338"/>
              <a:gd name="T9" fmla="*/ 143 h 337"/>
              <a:gd name="T10" fmla="*/ 270 w 338"/>
              <a:gd name="T11" fmla="*/ 136 h 337"/>
              <a:gd name="T12" fmla="*/ 314 w 338"/>
              <a:gd name="T13" fmla="*/ 119 h 337"/>
              <a:gd name="T14" fmla="*/ 304 w 338"/>
              <a:gd name="T15" fmla="*/ 112 h 337"/>
              <a:gd name="T16" fmla="*/ 256 w 338"/>
              <a:gd name="T17" fmla="*/ 106 h 337"/>
              <a:gd name="T18" fmla="*/ 253 w 338"/>
              <a:gd name="T19" fmla="*/ 99 h 337"/>
              <a:gd name="T20" fmla="*/ 287 w 338"/>
              <a:gd name="T21" fmla="*/ 61 h 337"/>
              <a:gd name="T22" fmla="*/ 259 w 338"/>
              <a:gd name="T23" fmla="*/ 65 h 337"/>
              <a:gd name="T24" fmla="*/ 229 w 338"/>
              <a:gd name="T25" fmla="*/ 68 h 337"/>
              <a:gd name="T26" fmla="*/ 218 w 338"/>
              <a:gd name="T27" fmla="*/ 58 h 337"/>
              <a:gd name="T28" fmla="*/ 235 w 338"/>
              <a:gd name="T29" fmla="*/ 13 h 337"/>
              <a:gd name="T30" fmla="*/ 201 w 338"/>
              <a:gd name="T31" fmla="*/ 48 h 337"/>
              <a:gd name="T32" fmla="*/ 181 w 338"/>
              <a:gd name="T33" fmla="*/ 37 h 337"/>
              <a:gd name="T34" fmla="*/ 171 w 338"/>
              <a:gd name="T35" fmla="*/ 41 h 337"/>
              <a:gd name="T36" fmla="*/ 171 w 338"/>
              <a:gd name="T37" fmla="*/ 0 h 337"/>
              <a:gd name="T38" fmla="*/ 154 w 338"/>
              <a:gd name="T39" fmla="*/ 54 h 337"/>
              <a:gd name="T40" fmla="*/ 130 w 338"/>
              <a:gd name="T41" fmla="*/ 44 h 337"/>
              <a:gd name="T42" fmla="*/ 123 w 338"/>
              <a:gd name="T43" fmla="*/ 41 h 337"/>
              <a:gd name="T44" fmla="*/ 113 w 338"/>
              <a:gd name="T45" fmla="*/ 20 h 337"/>
              <a:gd name="T46" fmla="*/ 113 w 338"/>
              <a:gd name="T47" fmla="*/ 78 h 337"/>
              <a:gd name="T48" fmla="*/ 92 w 338"/>
              <a:gd name="T49" fmla="*/ 75 h 337"/>
              <a:gd name="T50" fmla="*/ 79 w 338"/>
              <a:gd name="T51" fmla="*/ 68 h 337"/>
              <a:gd name="T52" fmla="*/ 65 w 338"/>
              <a:gd name="T53" fmla="*/ 58 h 337"/>
              <a:gd name="T54" fmla="*/ 85 w 338"/>
              <a:gd name="T55" fmla="*/ 106 h 337"/>
              <a:gd name="T56" fmla="*/ 68 w 338"/>
              <a:gd name="T57" fmla="*/ 112 h 337"/>
              <a:gd name="T58" fmla="*/ 41 w 338"/>
              <a:gd name="T59" fmla="*/ 106 h 337"/>
              <a:gd name="T60" fmla="*/ 34 w 338"/>
              <a:gd name="T61" fmla="*/ 112 h 337"/>
              <a:gd name="T62" fmla="*/ 65 w 338"/>
              <a:gd name="T63" fmla="*/ 150 h 337"/>
              <a:gd name="T64" fmla="*/ 65 w 338"/>
              <a:gd name="T65" fmla="*/ 160 h 337"/>
              <a:gd name="T66" fmla="*/ 17 w 338"/>
              <a:gd name="T67" fmla="*/ 157 h 337"/>
              <a:gd name="T68" fmla="*/ 24 w 338"/>
              <a:gd name="T69" fmla="*/ 167 h 337"/>
              <a:gd name="T70" fmla="*/ 68 w 338"/>
              <a:gd name="T71" fmla="*/ 191 h 337"/>
              <a:gd name="T72" fmla="*/ 68 w 338"/>
              <a:gd name="T73" fmla="*/ 201 h 337"/>
              <a:gd name="T74" fmla="*/ 21 w 338"/>
              <a:gd name="T75" fmla="*/ 221 h 337"/>
              <a:gd name="T76" fmla="*/ 48 w 338"/>
              <a:gd name="T77" fmla="*/ 228 h 337"/>
              <a:gd name="T78" fmla="*/ 75 w 338"/>
              <a:gd name="T79" fmla="*/ 239 h 337"/>
              <a:gd name="T80" fmla="*/ 82 w 338"/>
              <a:gd name="T81" fmla="*/ 249 h 337"/>
              <a:gd name="T82" fmla="*/ 51 w 338"/>
              <a:gd name="T83" fmla="*/ 286 h 337"/>
              <a:gd name="T84" fmla="*/ 92 w 338"/>
              <a:gd name="T85" fmla="*/ 266 h 337"/>
              <a:gd name="T86" fmla="*/ 109 w 338"/>
              <a:gd name="T87" fmla="*/ 283 h 337"/>
              <a:gd name="T88" fmla="*/ 120 w 338"/>
              <a:gd name="T89" fmla="*/ 283 h 337"/>
              <a:gd name="T90" fmla="*/ 106 w 338"/>
              <a:gd name="T91" fmla="*/ 324 h 337"/>
              <a:gd name="T92" fmla="*/ 143 w 338"/>
              <a:gd name="T93" fmla="*/ 279 h 337"/>
              <a:gd name="T94" fmla="*/ 160 w 338"/>
              <a:gd name="T95" fmla="*/ 297 h 337"/>
              <a:gd name="T96" fmla="*/ 164 w 338"/>
              <a:gd name="T97" fmla="*/ 303 h 337"/>
              <a:gd name="T98" fmla="*/ 167 w 338"/>
              <a:gd name="T99" fmla="*/ 327 h 337"/>
              <a:gd name="T100" fmla="*/ 188 w 338"/>
              <a:gd name="T101" fmla="*/ 273 h 337"/>
              <a:gd name="T102" fmla="*/ 205 w 338"/>
              <a:gd name="T103" fmla="*/ 283 h 337"/>
              <a:gd name="T104" fmla="*/ 215 w 338"/>
              <a:gd name="T105" fmla="*/ 293 h 337"/>
              <a:gd name="T106" fmla="*/ 225 w 338"/>
              <a:gd name="T107" fmla="*/ 310 h 337"/>
              <a:gd name="T108" fmla="*/ 225 w 338"/>
              <a:gd name="T109" fmla="*/ 256 h 337"/>
              <a:gd name="T110" fmla="*/ 242 w 338"/>
              <a:gd name="T111" fmla="*/ 256 h 337"/>
              <a:gd name="T112" fmla="*/ 263 w 338"/>
              <a:gd name="T113" fmla="*/ 276 h 337"/>
              <a:gd name="T114" fmla="*/ 273 w 338"/>
              <a:gd name="T115" fmla="*/ 269 h 337"/>
              <a:gd name="T116" fmla="*/ 259 w 338"/>
              <a:gd name="T117" fmla="*/ 225 h 337"/>
              <a:gd name="T118" fmla="*/ 263 w 338"/>
              <a:gd name="T119" fmla="*/ 218 h 337"/>
              <a:gd name="T120" fmla="*/ 304 w 338"/>
              <a:gd name="T121" fmla="*/ 235 h 337"/>
              <a:gd name="T122" fmla="*/ 304 w 338"/>
              <a:gd name="T123" fmla="*/ 225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 h="337">
                <a:moveTo>
                  <a:pt x="304" y="225"/>
                </a:moveTo>
                <a:lnTo>
                  <a:pt x="304" y="225"/>
                </a:lnTo>
                <a:lnTo>
                  <a:pt x="297" y="211"/>
                </a:lnTo>
                <a:lnTo>
                  <a:pt x="290" y="201"/>
                </a:lnTo>
                <a:lnTo>
                  <a:pt x="280" y="194"/>
                </a:lnTo>
                <a:lnTo>
                  <a:pt x="273" y="191"/>
                </a:lnTo>
                <a:lnTo>
                  <a:pt x="273" y="191"/>
                </a:lnTo>
                <a:lnTo>
                  <a:pt x="273" y="184"/>
                </a:lnTo>
                <a:lnTo>
                  <a:pt x="273" y="184"/>
                </a:lnTo>
                <a:lnTo>
                  <a:pt x="287" y="184"/>
                </a:lnTo>
                <a:lnTo>
                  <a:pt x="300" y="177"/>
                </a:lnTo>
                <a:lnTo>
                  <a:pt x="300" y="177"/>
                </a:lnTo>
                <a:lnTo>
                  <a:pt x="290" y="181"/>
                </a:lnTo>
                <a:lnTo>
                  <a:pt x="283" y="181"/>
                </a:lnTo>
                <a:lnTo>
                  <a:pt x="276" y="177"/>
                </a:lnTo>
                <a:lnTo>
                  <a:pt x="276" y="177"/>
                </a:lnTo>
                <a:lnTo>
                  <a:pt x="290" y="170"/>
                </a:lnTo>
                <a:lnTo>
                  <a:pt x="297" y="170"/>
                </a:lnTo>
                <a:lnTo>
                  <a:pt x="304" y="174"/>
                </a:lnTo>
                <a:lnTo>
                  <a:pt x="304" y="174"/>
                </a:lnTo>
                <a:lnTo>
                  <a:pt x="310" y="177"/>
                </a:lnTo>
                <a:lnTo>
                  <a:pt x="321" y="177"/>
                </a:lnTo>
                <a:lnTo>
                  <a:pt x="331" y="174"/>
                </a:lnTo>
                <a:lnTo>
                  <a:pt x="338" y="167"/>
                </a:lnTo>
                <a:lnTo>
                  <a:pt x="338" y="167"/>
                </a:lnTo>
                <a:lnTo>
                  <a:pt x="328" y="170"/>
                </a:lnTo>
                <a:lnTo>
                  <a:pt x="324" y="170"/>
                </a:lnTo>
                <a:lnTo>
                  <a:pt x="317" y="167"/>
                </a:lnTo>
                <a:lnTo>
                  <a:pt x="317" y="167"/>
                </a:lnTo>
                <a:lnTo>
                  <a:pt x="304" y="157"/>
                </a:lnTo>
                <a:lnTo>
                  <a:pt x="293" y="153"/>
                </a:lnTo>
                <a:lnTo>
                  <a:pt x="283" y="150"/>
                </a:lnTo>
                <a:lnTo>
                  <a:pt x="273" y="150"/>
                </a:lnTo>
                <a:lnTo>
                  <a:pt x="273" y="150"/>
                </a:lnTo>
                <a:lnTo>
                  <a:pt x="273" y="143"/>
                </a:lnTo>
                <a:lnTo>
                  <a:pt x="273" y="143"/>
                </a:lnTo>
                <a:lnTo>
                  <a:pt x="283" y="140"/>
                </a:lnTo>
                <a:lnTo>
                  <a:pt x="293" y="129"/>
                </a:lnTo>
                <a:lnTo>
                  <a:pt x="293" y="129"/>
                </a:lnTo>
                <a:lnTo>
                  <a:pt x="287" y="133"/>
                </a:lnTo>
                <a:lnTo>
                  <a:pt x="280" y="136"/>
                </a:lnTo>
                <a:lnTo>
                  <a:pt x="270" y="136"/>
                </a:lnTo>
                <a:lnTo>
                  <a:pt x="270" y="136"/>
                </a:lnTo>
                <a:lnTo>
                  <a:pt x="280" y="126"/>
                </a:lnTo>
                <a:lnTo>
                  <a:pt x="287" y="123"/>
                </a:lnTo>
                <a:lnTo>
                  <a:pt x="297" y="123"/>
                </a:lnTo>
                <a:lnTo>
                  <a:pt x="297" y="123"/>
                </a:lnTo>
                <a:lnTo>
                  <a:pt x="304" y="123"/>
                </a:lnTo>
                <a:lnTo>
                  <a:pt x="314" y="119"/>
                </a:lnTo>
                <a:lnTo>
                  <a:pt x="321" y="112"/>
                </a:lnTo>
                <a:lnTo>
                  <a:pt x="324" y="106"/>
                </a:lnTo>
                <a:lnTo>
                  <a:pt x="324" y="106"/>
                </a:lnTo>
                <a:lnTo>
                  <a:pt x="317" y="109"/>
                </a:lnTo>
                <a:lnTo>
                  <a:pt x="314" y="112"/>
                </a:lnTo>
                <a:lnTo>
                  <a:pt x="304" y="112"/>
                </a:lnTo>
                <a:lnTo>
                  <a:pt x="304" y="112"/>
                </a:lnTo>
                <a:lnTo>
                  <a:pt x="290" y="109"/>
                </a:lnTo>
                <a:lnTo>
                  <a:pt x="276" y="106"/>
                </a:lnTo>
                <a:lnTo>
                  <a:pt x="266" y="109"/>
                </a:lnTo>
                <a:lnTo>
                  <a:pt x="259" y="112"/>
                </a:lnTo>
                <a:lnTo>
                  <a:pt x="259" y="112"/>
                </a:lnTo>
                <a:lnTo>
                  <a:pt x="256" y="106"/>
                </a:lnTo>
                <a:lnTo>
                  <a:pt x="256" y="106"/>
                </a:lnTo>
                <a:lnTo>
                  <a:pt x="263" y="99"/>
                </a:lnTo>
                <a:lnTo>
                  <a:pt x="270" y="82"/>
                </a:lnTo>
                <a:lnTo>
                  <a:pt x="270" y="82"/>
                </a:lnTo>
                <a:lnTo>
                  <a:pt x="263" y="92"/>
                </a:lnTo>
                <a:lnTo>
                  <a:pt x="259" y="95"/>
                </a:lnTo>
                <a:lnTo>
                  <a:pt x="253" y="99"/>
                </a:lnTo>
                <a:lnTo>
                  <a:pt x="253" y="99"/>
                </a:lnTo>
                <a:lnTo>
                  <a:pt x="256" y="85"/>
                </a:lnTo>
                <a:lnTo>
                  <a:pt x="263" y="78"/>
                </a:lnTo>
                <a:lnTo>
                  <a:pt x="270" y="75"/>
                </a:lnTo>
                <a:lnTo>
                  <a:pt x="270" y="75"/>
                </a:lnTo>
                <a:lnTo>
                  <a:pt x="276" y="75"/>
                </a:lnTo>
                <a:lnTo>
                  <a:pt x="283" y="68"/>
                </a:lnTo>
                <a:lnTo>
                  <a:pt x="287" y="61"/>
                </a:lnTo>
                <a:lnTo>
                  <a:pt x="290" y="48"/>
                </a:lnTo>
                <a:lnTo>
                  <a:pt x="290" y="48"/>
                </a:lnTo>
                <a:lnTo>
                  <a:pt x="287" y="58"/>
                </a:lnTo>
                <a:lnTo>
                  <a:pt x="280" y="61"/>
                </a:lnTo>
                <a:lnTo>
                  <a:pt x="273" y="65"/>
                </a:lnTo>
                <a:lnTo>
                  <a:pt x="273" y="65"/>
                </a:lnTo>
                <a:lnTo>
                  <a:pt x="259" y="65"/>
                </a:lnTo>
                <a:lnTo>
                  <a:pt x="246" y="71"/>
                </a:lnTo>
                <a:lnTo>
                  <a:pt x="235" y="75"/>
                </a:lnTo>
                <a:lnTo>
                  <a:pt x="232" y="82"/>
                </a:lnTo>
                <a:lnTo>
                  <a:pt x="232" y="82"/>
                </a:lnTo>
                <a:lnTo>
                  <a:pt x="225" y="78"/>
                </a:lnTo>
                <a:lnTo>
                  <a:pt x="225" y="78"/>
                </a:lnTo>
                <a:lnTo>
                  <a:pt x="229" y="68"/>
                </a:lnTo>
                <a:lnTo>
                  <a:pt x="229" y="51"/>
                </a:lnTo>
                <a:lnTo>
                  <a:pt x="229" y="51"/>
                </a:lnTo>
                <a:lnTo>
                  <a:pt x="229" y="61"/>
                </a:lnTo>
                <a:lnTo>
                  <a:pt x="225" y="68"/>
                </a:lnTo>
                <a:lnTo>
                  <a:pt x="218" y="71"/>
                </a:lnTo>
                <a:lnTo>
                  <a:pt x="218" y="71"/>
                </a:lnTo>
                <a:lnTo>
                  <a:pt x="218" y="58"/>
                </a:lnTo>
                <a:lnTo>
                  <a:pt x="222" y="51"/>
                </a:lnTo>
                <a:lnTo>
                  <a:pt x="225" y="44"/>
                </a:lnTo>
                <a:lnTo>
                  <a:pt x="225" y="44"/>
                </a:lnTo>
                <a:lnTo>
                  <a:pt x="232" y="41"/>
                </a:lnTo>
                <a:lnTo>
                  <a:pt x="239" y="31"/>
                </a:lnTo>
                <a:lnTo>
                  <a:pt x="239" y="24"/>
                </a:lnTo>
                <a:lnTo>
                  <a:pt x="235" y="13"/>
                </a:lnTo>
                <a:lnTo>
                  <a:pt x="235" y="13"/>
                </a:lnTo>
                <a:lnTo>
                  <a:pt x="235" y="20"/>
                </a:lnTo>
                <a:lnTo>
                  <a:pt x="232" y="27"/>
                </a:lnTo>
                <a:lnTo>
                  <a:pt x="225" y="31"/>
                </a:lnTo>
                <a:lnTo>
                  <a:pt x="225" y="31"/>
                </a:lnTo>
                <a:lnTo>
                  <a:pt x="212" y="41"/>
                </a:lnTo>
                <a:lnTo>
                  <a:pt x="201" y="48"/>
                </a:lnTo>
                <a:lnTo>
                  <a:pt x="198" y="58"/>
                </a:lnTo>
                <a:lnTo>
                  <a:pt x="195" y="65"/>
                </a:lnTo>
                <a:lnTo>
                  <a:pt x="195" y="65"/>
                </a:lnTo>
                <a:lnTo>
                  <a:pt x="188" y="65"/>
                </a:lnTo>
                <a:lnTo>
                  <a:pt x="188" y="65"/>
                </a:lnTo>
                <a:lnTo>
                  <a:pt x="188" y="51"/>
                </a:lnTo>
                <a:lnTo>
                  <a:pt x="181" y="37"/>
                </a:lnTo>
                <a:lnTo>
                  <a:pt x="181" y="37"/>
                </a:lnTo>
                <a:lnTo>
                  <a:pt x="181" y="48"/>
                </a:lnTo>
                <a:lnTo>
                  <a:pt x="181" y="54"/>
                </a:lnTo>
                <a:lnTo>
                  <a:pt x="177" y="61"/>
                </a:lnTo>
                <a:lnTo>
                  <a:pt x="177" y="61"/>
                </a:lnTo>
                <a:lnTo>
                  <a:pt x="174" y="48"/>
                </a:lnTo>
                <a:lnTo>
                  <a:pt x="171" y="41"/>
                </a:lnTo>
                <a:lnTo>
                  <a:pt x="174" y="34"/>
                </a:lnTo>
                <a:lnTo>
                  <a:pt x="174" y="34"/>
                </a:lnTo>
                <a:lnTo>
                  <a:pt x="181" y="24"/>
                </a:lnTo>
                <a:lnTo>
                  <a:pt x="181" y="17"/>
                </a:lnTo>
                <a:lnTo>
                  <a:pt x="177" y="7"/>
                </a:lnTo>
                <a:lnTo>
                  <a:pt x="171" y="0"/>
                </a:lnTo>
                <a:lnTo>
                  <a:pt x="171" y="0"/>
                </a:lnTo>
                <a:lnTo>
                  <a:pt x="174" y="7"/>
                </a:lnTo>
                <a:lnTo>
                  <a:pt x="174" y="13"/>
                </a:lnTo>
                <a:lnTo>
                  <a:pt x="171" y="20"/>
                </a:lnTo>
                <a:lnTo>
                  <a:pt x="171" y="20"/>
                </a:lnTo>
                <a:lnTo>
                  <a:pt x="160" y="34"/>
                </a:lnTo>
                <a:lnTo>
                  <a:pt x="154" y="44"/>
                </a:lnTo>
                <a:lnTo>
                  <a:pt x="154" y="54"/>
                </a:lnTo>
                <a:lnTo>
                  <a:pt x="154" y="65"/>
                </a:lnTo>
                <a:lnTo>
                  <a:pt x="154" y="65"/>
                </a:lnTo>
                <a:lnTo>
                  <a:pt x="147" y="65"/>
                </a:lnTo>
                <a:lnTo>
                  <a:pt x="147" y="65"/>
                </a:lnTo>
                <a:lnTo>
                  <a:pt x="140" y="54"/>
                </a:lnTo>
                <a:lnTo>
                  <a:pt x="130" y="44"/>
                </a:lnTo>
                <a:lnTo>
                  <a:pt x="130" y="44"/>
                </a:lnTo>
                <a:lnTo>
                  <a:pt x="137" y="51"/>
                </a:lnTo>
                <a:lnTo>
                  <a:pt x="137" y="58"/>
                </a:lnTo>
                <a:lnTo>
                  <a:pt x="137" y="65"/>
                </a:lnTo>
                <a:lnTo>
                  <a:pt x="137" y="65"/>
                </a:lnTo>
                <a:lnTo>
                  <a:pt x="126" y="54"/>
                </a:lnTo>
                <a:lnTo>
                  <a:pt x="123" y="48"/>
                </a:lnTo>
                <a:lnTo>
                  <a:pt x="123" y="41"/>
                </a:lnTo>
                <a:lnTo>
                  <a:pt x="123" y="41"/>
                </a:lnTo>
                <a:lnTo>
                  <a:pt x="123" y="31"/>
                </a:lnTo>
                <a:lnTo>
                  <a:pt x="123" y="24"/>
                </a:lnTo>
                <a:lnTo>
                  <a:pt x="116" y="17"/>
                </a:lnTo>
                <a:lnTo>
                  <a:pt x="106" y="10"/>
                </a:lnTo>
                <a:lnTo>
                  <a:pt x="106" y="10"/>
                </a:lnTo>
                <a:lnTo>
                  <a:pt x="113" y="20"/>
                </a:lnTo>
                <a:lnTo>
                  <a:pt x="113" y="24"/>
                </a:lnTo>
                <a:lnTo>
                  <a:pt x="113" y="34"/>
                </a:lnTo>
                <a:lnTo>
                  <a:pt x="113" y="34"/>
                </a:lnTo>
                <a:lnTo>
                  <a:pt x="109" y="48"/>
                </a:lnTo>
                <a:lnTo>
                  <a:pt x="109" y="61"/>
                </a:lnTo>
                <a:lnTo>
                  <a:pt x="109" y="71"/>
                </a:lnTo>
                <a:lnTo>
                  <a:pt x="113" y="78"/>
                </a:lnTo>
                <a:lnTo>
                  <a:pt x="113" y="78"/>
                </a:lnTo>
                <a:lnTo>
                  <a:pt x="109" y="82"/>
                </a:lnTo>
                <a:lnTo>
                  <a:pt x="109" y="82"/>
                </a:lnTo>
                <a:lnTo>
                  <a:pt x="99" y="75"/>
                </a:lnTo>
                <a:lnTo>
                  <a:pt x="85" y="68"/>
                </a:lnTo>
                <a:lnTo>
                  <a:pt x="85" y="68"/>
                </a:lnTo>
                <a:lnTo>
                  <a:pt x="92" y="75"/>
                </a:lnTo>
                <a:lnTo>
                  <a:pt x="99" y="78"/>
                </a:lnTo>
                <a:lnTo>
                  <a:pt x="102" y="85"/>
                </a:lnTo>
                <a:lnTo>
                  <a:pt x="102" y="85"/>
                </a:lnTo>
                <a:lnTo>
                  <a:pt x="89" y="82"/>
                </a:lnTo>
                <a:lnTo>
                  <a:pt x="82" y="75"/>
                </a:lnTo>
                <a:lnTo>
                  <a:pt x="79" y="68"/>
                </a:lnTo>
                <a:lnTo>
                  <a:pt x="79" y="68"/>
                </a:lnTo>
                <a:lnTo>
                  <a:pt x="75" y="61"/>
                </a:lnTo>
                <a:lnTo>
                  <a:pt x="72" y="54"/>
                </a:lnTo>
                <a:lnTo>
                  <a:pt x="62" y="48"/>
                </a:lnTo>
                <a:lnTo>
                  <a:pt x="51" y="48"/>
                </a:lnTo>
                <a:lnTo>
                  <a:pt x="51" y="48"/>
                </a:lnTo>
                <a:lnTo>
                  <a:pt x="62" y="51"/>
                </a:lnTo>
                <a:lnTo>
                  <a:pt x="65" y="58"/>
                </a:lnTo>
                <a:lnTo>
                  <a:pt x="65" y="65"/>
                </a:lnTo>
                <a:lnTo>
                  <a:pt x="65" y="65"/>
                </a:lnTo>
                <a:lnTo>
                  <a:pt x="68" y="78"/>
                </a:lnTo>
                <a:lnTo>
                  <a:pt x="72" y="92"/>
                </a:lnTo>
                <a:lnTo>
                  <a:pt x="79" y="99"/>
                </a:lnTo>
                <a:lnTo>
                  <a:pt x="85" y="106"/>
                </a:lnTo>
                <a:lnTo>
                  <a:pt x="85" y="106"/>
                </a:lnTo>
                <a:lnTo>
                  <a:pt x="82" y="112"/>
                </a:lnTo>
                <a:lnTo>
                  <a:pt x="82" y="112"/>
                </a:lnTo>
                <a:lnTo>
                  <a:pt x="68" y="106"/>
                </a:lnTo>
                <a:lnTo>
                  <a:pt x="55" y="109"/>
                </a:lnTo>
                <a:lnTo>
                  <a:pt x="55" y="109"/>
                </a:lnTo>
                <a:lnTo>
                  <a:pt x="65" y="109"/>
                </a:lnTo>
                <a:lnTo>
                  <a:pt x="68" y="112"/>
                </a:lnTo>
                <a:lnTo>
                  <a:pt x="75" y="119"/>
                </a:lnTo>
                <a:lnTo>
                  <a:pt x="75" y="119"/>
                </a:lnTo>
                <a:lnTo>
                  <a:pt x="62" y="119"/>
                </a:lnTo>
                <a:lnTo>
                  <a:pt x="55" y="116"/>
                </a:lnTo>
                <a:lnTo>
                  <a:pt x="48" y="112"/>
                </a:lnTo>
                <a:lnTo>
                  <a:pt x="48" y="112"/>
                </a:lnTo>
                <a:lnTo>
                  <a:pt x="41" y="106"/>
                </a:lnTo>
                <a:lnTo>
                  <a:pt x="34" y="99"/>
                </a:lnTo>
                <a:lnTo>
                  <a:pt x="24" y="99"/>
                </a:lnTo>
                <a:lnTo>
                  <a:pt x="14" y="102"/>
                </a:lnTo>
                <a:lnTo>
                  <a:pt x="14" y="102"/>
                </a:lnTo>
                <a:lnTo>
                  <a:pt x="24" y="102"/>
                </a:lnTo>
                <a:lnTo>
                  <a:pt x="31" y="106"/>
                </a:lnTo>
                <a:lnTo>
                  <a:pt x="34" y="112"/>
                </a:lnTo>
                <a:lnTo>
                  <a:pt x="34" y="112"/>
                </a:lnTo>
                <a:lnTo>
                  <a:pt x="41" y="126"/>
                </a:lnTo>
                <a:lnTo>
                  <a:pt x="51" y="133"/>
                </a:lnTo>
                <a:lnTo>
                  <a:pt x="58" y="140"/>
                </a:lnTo>
                <a:lnTo>
                  <a:pt x="68" y="143"/>
                </a:lnTo>
                <a:lnTo>
                  <a:pt x="68" y="143"/>
                </a:lnTo>
                <a:lnTo>
                  <a:pt x="65" y="150"/>
                </a:lnTo>
                <a:lnTo>
                  <a:pt x="65" y="150"/>
                </a:lnTo>
                <a:lnTo>
                  <a:pt x="55" y="150"/>
                </a:lnTo>
                <a:lnTo>
                  <a:pt x="41" y="157"/>
                </a:lnTo>
                <a:lnTo>
                  <a:pt x="41" y="157"/>
                </a:lnTo>
                <a:lnTo>
                  <a:pt x="48" y="153"/>
                </a:lnTo>
                <a:lnTo>
                  <a:pt x="58" y="157"/>
                </a:lnTo>
                <a:lnTo>
                  <a:pt x="65" y="160"/>
                </a:lnTo>
                <a:lnTo>
                  <a:pt x="65" y="160"/>
                </a:lnTo>
                <a:lnTo>
                  <a:pt x="51" y="164"/>
                </a:lnTo>
                <a:lnTo>
                  <a:pt x="41" y="164"/>
                </a:lnTo>
                <a:lnTo>
                  <a:pt x="34" y="160"/>
                </a:lnTo>
                <a:lnTo>
                  <a:pt x="34" y="160"/>
                </a:lnTo>
                <a:lnTo>
                  <a:pt x="27" y="157"/>
                </a:lnTo>
                <a:lnTo>
                  <a:pt x="17" y="157"/>
                </a:lnTo>
                <a:lnTo>
                  <a:pt x="10" y="160"/>
                </a:lnTo>
                <a:lnTo>
                  <a:pt x="0" y="167"/>
                </a:lnTo>
                <a:lnTo>
                  <a:pt x="0" y="167"/>
                </a:lnTo>
                <a:lnTo>
                  <a:pt x="10" y="164"/>
                </a:lnTo>
                <a:lnTo>
                  <a:pt x="17" y="164"/>
                </a:lnTo>
                <a:lnTo>
                  <a:pt x="24" y="167"/>
                </a:lnTo>
                <a:lnTo>
                  <a:pt x="24" y="167"/>
                </a:lnTo>
                <a:lnTo>
                  <a:pt x="34" y="177"/>
                </a:lnTo>
                <a:lnTo>
                  <a:pt x="48" y="184"/>
                </a:lnTo>
                <a:lnTo>
                  <a:pt x="58" y="184"/>
                </a:lnTo>
                <a:lnTo>
                  <a:pt x="65" y="184"/>
                </a:lnTo>
                <a:lnTo>
                  <a:pt x="65" y="184"/>
                </a:lnTo>
                <a:lnTo>
                  <a:pt x="68" y="191"/>
                </a:lnTo>
                <a:lnTo>
                  <a:pt x="68" y="191"/>
                </a:lnTo>
                <a:lnTo>
                  <a:pt x="55" y="194"/>
                </a:lnTo>
                <a:lnTo>
                  <a:pt x="44" y="208"/>
                </a:lnTo>
                <a:lnTo>
                  <a:pt x="44" y="208"/>
                </a:lnTo>
                <a:lnTo>
                  <a:pt x="55" y="201"/>
                </a:lnTo>
                <a:lnTo>
                  <a:pt x="62" y="201"/>
                </a:lnTo>
                <a:lnTo>
                  <a:pt x="68" y="201"/>
                </a:lnTo>
                <a:lnTo>
                  <a:pt x="68" y="201"/>
                </a:lnTo>
                <a:lnTo>
                  <a:pt x="58" y="211"/>
                </a:lnTo>
                <a:lnTo>
                  <a:pt x="51" y="215"/>
                </a:lnTo>
                <a:lnTo>
                  <a:pt x="44" y="215"/>
                </a:lnTo>
                <a:lnTo>
                  <a:pt x="44" y="215"/>
                </a:lnTo>
                <a:lnTo>
                  <a:pt x="34" y="211"/>
                </a:lnTo>
                <a:lnTo>
                  <a:pt x="27" y="215"/>
                </a:lnTo>
                <a:lnTo>
                  <a:pt x="21" y="221"/>
                </a:lnTo>
                <a:lnTo>
                  <a:pt x="14" y="232"/>
                </a:lnTo>
                <a:lnTo>
                  <a:pt x="14" y="232"/>
                </a:lnTo>
                <a:lnTo>
                  <a:pt x="21" y="225"/>
                </a:lnTo>
                <a:lnTo>
                  <a:pt x="27" y="221"/>
                </a:lnTo>
                <a:lnTo>
                  <a:pt x="34" y="225"/>
                </a:lnTo>
                <a:lnTo>
                  <a:pt x="34" y="225"/>
                </a:lnTo>
                <a:lnTo>
                  <a:pt x="48" y="228"/>
                </a:lnTo>
                <a:lnTo>
                  <a:pt x="62" y="228"/>
                </a:lnTo>
                <a:lnTo>
                  <a:pt x="72" y="225"/>
                </a:lnTo>
                <a:lnTo>
                  <a:pt x="82" y="225"/>
                </a:lnTo>
                <a:lnTo>
                  <a:pt x="82" y="225"/>
                </a:lnTo>
                <a:lnTo>
                  <a:pt x="85" y="228"/>
                </a:lnTo>
                <a:lnTo>
                  <a:pt x="85" y="228"/>
                </a:lnTo>
                <a:lnTo>
                  <a:pt x="75" y="239"/>
                </a:lnTo>
                <a:lnTo>
                  <a:pt x="72" y="252"/>
                </a:lnTo>
                <a:lnTo>
                  <a:pt x="72" y="252"/>
                </a:lnTo>
                <a:lnTo>
                  <a:pt x="75" y="245"/>
                </a:lnTo>
                <a:lnTo>
                  <a:pt x="82" y="239"/>
                </a:lnTo>
                <a:lnTo>
                  <a:pt x="89" y="235"/>
                </a:lnTo>
                <a:lnTo>
                  <a:pt x="89" y="235"/>
                </a:lnTo>
                <a:lnTo>
                  <a:pt x="82" y="249"/>
                </a:lnTo>
                <a:lnTo>
                  <a:pt x="79" y="256"/>
                </a:lnTo>
                <a:lnTo>
                  <a:pt x="72" y="259"/>
                </a:lnTo>
                <a:lnTo>
                  <a:pt x="72" y="259"/>
                </a:lnTo>
                <a:lnTo>
                  <a:pt x="62" y="262"/>
                </a:lnTo>
                <a:lnTo>
                  <a:pt x="55" y="266"/>
                </a:lnTo>
                <a:lnTo>
                  <a:pt x="51" y="276"/>
                </a:lnTo>
                <a:lnTo>
                  <a:pt x="51" y="286"/>
                </a:lnTo>
                <a:lnTo>
                  <a:pt x="51" y="286"/>
                </a:lnTo>
                <a:lnTo>
                  <a:pt x="55" y="279"/>
                </a:lnTo>
                <a:lnTo>
                  <a:pt x="58" y="273"/>
                </a:lnTo>
                <a:lnTo>
                  <a:pt x="65" y="273"/>
                </a:lnTo>
                <a:lnTo>
                  <a:pt x="65" y="273"/>
                </a:lnTo>
                <a:lnTo>
                  <a:pt x="82" y="269"/>
                </a:lnTo>
                <a:lnTo>
                  <a:pt x="92" y="266"/>
                </a:lnTo>
                <a:lnTo>
                  <a:pt x="102" y="259"/>
                </a:lnTo>
                <a:lnTo>
                  <a:pt x="109" y="252"/>
                </a:lnTo>
                <a:lnTo>
                  <a:pt x="109" y="252"/>
                </a:lnTo>
                <a:lnTo>
                  <a:pt x="113" y="256"/>
                </a:lnTo>
                <a:lnTo>
                  <a:pt x="113" y="256"/>
                </a:lnTo>
                <a:lnTo>
                  <a:pt x="109" y="269"/>
                </a:lnTo>
                <a:lnTo>
                  <a:pt x="109" y="283"/>
                </a:lnTo>
                <a:lnTo>
                  <a:pt x="109" y="283"/>
                </a:lnTo>
                <a:lnTo>
                  <a:pt x="113" y="276"/>
                </a:lnTo>
                <a:lnTo>
                  <a:pt x="116" y="269"/>
                </a:lnTo>
                <a:lnTo>
                  <a:pt x="120" y="262"/>
                </a:lnTo>
                <a:lnTo>
                  <a:pt x="120" y="262"/>
                </a:lnTo>
                <a:lnTo>
                  <a:pt x="120" y="276"/>
                </a:lnTo>
                <a:lnTo>
                  <a:pt x="120" y="283"/>
                </a:lnTo>
                <a:lnTo>
                  <a:pt x="113" y="290"/>
                </a:lnTo>
                <a:lnTo>
                  <a:pt x="113" y="290"/>
                </a:lnTo>
                <a:lnTo>
                  <a:pt x="106" y="297"/>
                </a:lnTo>
                <a:lnTo>
                  <a:pt x="102" y="303"/>
                </a:lnTo>
                <a:lnTo>
                  <a:pt x="102" y="314"/>
                </a:lnTo>
                <a:lnTo>
                  <a:pt x="106" y="324"/>
                </a:lnTo>
                <a:lnTo>
                  <a:pt x="106" y="324"/>
                </a:lnTo>
                <a:lnTo>
                  <a:pt x="106" y="314"/>
                </a:lnTo>
                <a:lnTo>
                  <a:pt x="109" y="307"/>
                </a:lnTo>
                <a:lnTo>
                  <a:pt x="113" y="303"/>
                </a:lnTo>
                <a:lnTo>
                  <a:pt x="113" y="303"/>
                </a:lnTo>
                <a:lnTo>
                  <a:pt x="126" y="297"/>
                </a:lnTo>
                <a:lnTo>
                  <a:pt x="137" y="286"/>
                </a:lnTo>
                <a:lnTo>
                  <a:pt x="143" y="279"/>
                </a:lnTo>
                <a:lnTo>
                  <a:pt x="147" y="269"/>
                </a:lnTo>
                <a:lnTo>
                  <a:pt x="147" y="269"/>
                </a:lnTo>
                <a:lnTo>
                  <a:pt x="154" y="273"/>
                </a:lnTo>
                <a:lnTo>
                  <a:pt x="154" y="273"/>
                </a:lnTo>
                <a:lnTo>
                  <a:pt x="154" y="283"/>
                </a:lnTo>
                <a:lnTo>
                  <a:pt x="160" y="297"/>
                </a:lnTo>
                <a:lnTo>
                  <a:pt x="160" y="297"/>
                </a:lnTo>
                <a:lnTo>
                  <a:pt x="157" y="290"/>
                </a:lnTo>
                <a:lnTo>
                  <a:pt x="157" y="283"/>
                </a:lnTo>
                <a:lnTo>
                  <a:pt x="160" y="273"/>
                </a:lnTo>
                <a:lnTo>
                  <a:pt x="160" y="273"/>
                </a:lnTo>
                <a:lnTo>
                  <a:pt x="167" y="286"/>
                </a:lnTo>
                <a:lnTo>
                  <a:pt x="167" y="297"/>
                </a:lnTo>
                <a:lnTo>
                  <a:pt x="164" y="303"/>
                </a:lnTo>
                <a:lnTo>
                  <a:pt x="164" y="303"/>
                </a:lnTo>
                <a:lnTo>
                  <a:pt x="160" y="310"/>
                </a:lnTo>
                <a:lnTo>
                  <a:pt x="160" y="320"/>
                </a:lnTo>
                <a:lnTo>
                  <a:pt x="164" y="327"/>
                </a:lnTo>
                <a:lnTo>
                  <a:pt x="171" y="337"/>
                </a:lnTo>
                <a:lnTo>
                  <a:pt x="171" y="337"/>
                </a:lnTo>
                <a:lnTo>
                  <a:pt x="167" y="327"/>
                </a:lnTo>
                <a:lnTo>
                  <a:pt x="167" y="320"/>
                </a:lnTo>
                <a:lnTo>
                  <a:pt x="171" y="314"/>
                </a:lnTo>
                <a:lnTo>
                  <a:pt x="171" y="314"/>
                </a:lnTo>
                <a:lnTo>
                  <a:pt x="181" y="303"/>
                </a:lnTo>
                <a:lnTo>
                  <a:pt x="184" y="290"/>
                </a:lnTo>
                <a:lnTo>
                  <a:pt x="188" y="279"/>
                </a:lnTo>
                <a:lnTo>
                  <a:pt x="188" y="273"/>
                </a:lnTo>
                <a:lnTo>
                  <a:pt x="188" y="273"/>
                </a:lnTo>
                <a:lnTo>
                  <a:pt x="195" y="269"/>
                </a:lnTo>
                <a:lnTo>
                  <a:pt x="195" y="269"/>
                </a:lnTo>
                <a:lnTo>
                  <a:pt x="198" y="283"/>
                </a:lnTo>
                <a:lnTo>
                  <a:pt x="208" y="293"/>
                </a:lnTo>
                <a:lnTo>
                  <a:pt x="208" y="293"/>
                </a:lnTo>
                <a:lnTo>
                  <a:pt x="205" y="283"/>
                </a:lnTo>
                <a:lnTo>
                  <a:pt x="201" y="276"/>
                </a:lnTo>
                <a:lnTo>
                  <a:pt x="201" y="269"/>
                </a:lnTo>
                <a:lnTo>
                  <a:pt x="201" y="269"/>
                </a:lnTo>
                <a:lnTo>
                  <a:pt x="212" y="279"/>
                </a:lnTo>
                <a:lnTo>
                  <a:pt x="215" y="286"/>
                </a:lnTo>
                <a:lnTo>
                  <a:pt x="215" y="293"/>
                </a:lnTo>
                <a:lnTo>
                  <a:pt x="215" y="293"/>
                </a:lnTo>
                <a:lnTo>
                  <a:pt x="215" y="303"/>
                </a:lnTo>
                <a:lnTo>
                  <a:pt x="218" y="310"/>
                </a:lnTo>
                <a:lnTo>
                  <a:pt x="225" y="317"/>
                </a:lnTo>
                <a:lnTo>
                  <a:pt x="232" y="324"/>
                </a:lnTo>
                <a:lnTo>
                  <a:pt x="232" y="324"/>
                </a:lnTo>
                <a:lnTo>
                  <a:pt x="229" y="317"/>
                </a:lnTo>
                <a:lnTo>
                  <a:pt x="225" y="310"/>
                </a:lnTo>
                <a:lnTo>
                  <a:pt x="225" y="303"/>
                </a:lnTo>
                <a:lnTo>
                  <a:pt x="225" y="303"/>
                </a:lnTo>
                <a:lnTo>
                  <a:pt x="232" y="286"/>
                </a:lnTo>
                <a:lnTo>
                  <a:pt x="232" y="276"/>
                </a:lnTo>
                <a:lnTo>
                  <a:pt x="229" y="266"/>
                </a:lnTo>
                <a:lnTo>
                  <a:pt x="225" y="256"/>
                </a:lnTo>
                <a:lnTo>
                  <a:pt x="225" y="256"/>
                </a:lnTo>
                <a:lnTo>
                  <a:pt x="232" y="252"/>
                </a:lnTo>
                <a:lnTo>
                  <a:pt x="232" y="252"/>
                </a:lnTo>
                <a:lnTo>
                  <a:pt x="239" y="262"/>
                </a:lnTo>
                <a:lnTo>
                  <a:pt x="253" y="266"/>
                </a:lnTo>
                <a:lnTo>
                  <a:pt x="253" y="266"/>
                </a:lnTo>
                <a:lnTo>
                  <a:pt x="246" y="262"/>
                </a:lnTo>
                <a:lnTo>
                  <a:pt x="242" y="256"/>
                </a:lnTo>
                <a:lnTo>
                  <a:pt x="239" y="249"/>
                </a:lnTo>
                <a:lnTo>
                  <a:pt x="239" y="249"/>
                </a:lnTo>
                <a:lnTo>
                  <a:pt x="253" y="256"/>
                </a:lnTo>
                <a:lnTo>
                  <a:pt x="256" y="259"/>
                </a:lnTo>
                <a:lnTo>
                  <a:pt x="259" y="266"/>
                </a:lnTo>
                <a:lnTo>
                  <a:pt x="259" y="266"/>
                </a:lnTo>
                <a:lnTo>
                  <a:pt x="263" y="276"/>
                </a:lnTo>
                <a:lnTo>
                  <a:pt x="270" y="283"/>
                </a:lnTo>
                <a:lnTo>
                  <a:pt x="276" y="286"/>
                </a:lnTo>
                <a:lnTo>
                  <a:pt x="287" y="286"/>
                </a:lnTo>
                <a:lnTo>
                  <a:pt x="287" y="286"/>
                </a:lnTo>
                <a:lnTo>
                  <a:pt x="280" y="283"/>
                </a:lnTo>
                <a:lnTo>
                  <a:pt x="276" y="279"/>
                </a:lnTo>
                <a:lnTo>
                  <a:pt x="273" y="269"/>
                </a:lnTo>
                <a:lnTo>
                  <a:pt x="273" y="269"/>
                </a:lnTo>
                <a:lnTo>
                  <a:pt x="273" y="256"/>
                </a:lnTo>
                <a:lnTo>
                  <a:pt x="266" y="245"/>
                </a:lnTo>
                <a:lnTo>
                  <a:pt x="263" y="235"/>
                </a:lnTo>
                <a:lnTo>
                  <a:pt x="256" y="228"/>
                </a:lnTo>
                <a:lnTo>
                  <a:pt x="256" y="228"/>
                </a:lnTo>
                <a:lnTo>
                  <a:pt x="259" y="225"/>
                </a:lnTo>
                <a:lnTo>
                  <a:pt x="259" y="225"/>
                </a:lnTo>
                <a:lnTo>
                  <a:pt x="270" y="228"/>
                </a:lnTo>
                <a:lnTo>
                  <a:pt x="287" y="228"/>
                </a:lnTo>
                <a:lnTo>
                  <a:pt x="287" y="228"/>
                </a:lnTo>
                <a:lnTo>
                  <a:pt x="276" y="225"/>
                </a:lnTo>
                <a:lnTo>
                  <a:pt x="270" y="221"/>
                </a:lnTo>
                <a:lnTo>
                  <a:pt x="263" y="218"/>
                </a:lnTo>
                <a:lnTo>
                  <a:pt x="263" y="218"/>
                </a:lnTo>
                <a:lnTo>
                  <a:pt x="280" y="215"/>
                </a:lnTo>
                <a:lnTo>
                  <a:pt x="287" y="218"/>
                </a:lnTo>
                <a:lnTo>
                  <a:pt x="290" y="225"/>
                </a:lnTo>
                <a:lnTo>
                  <a:pt x="290" y="225"/>
                </a:lnTo>
                <a:lnTo>
                  <a:pt x="297" y="232"/>
                </a:lnTo>
                <a:lnTo>
                  <a:pt x="304" y="235"/>
                </a:lnTo>
                <a:lnTo>
                  <a:pt x="314" y="235"/>
                </a:lnTo>
                <a:lnTo>
                  <a:pt x="324" y="232"/>
                </a:lnTo>
                <a:lnTo>
                  <a:pt x="324" y="232"/>
                </a:lnTo>
                <a:lnTo>
                  <a:pt x="314" y="232"/>
                </a:lnTo>
                <a:lnTo>
                  <a:pt x="310" y="228"/>
                </a:lnTo>
                <a:lnTo>
                  <a:pt x="304" y="225"/>
                </a:lnTo>
                <a:lnTo>
                  <a:pt x="304" y="22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78" name="Picture 13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21994" y="2108744"/>
            <a:ext cx="177800" cy="195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28" name="Freeform 131"/>
          <p:cNvSpPr>
            <a:spLocks/>
          </p:cNvSpPr>
          <p:nvPr/>
        </p:nvSpPr>
        <p:spPr bwMode="auto">
          <a:xfrm>
            <a:off x="3123569" y="2113506"/>
            <a:ext cx="244475" cy="265112"/>
          </a:xfrm>
          <a:custGeom>
            <a:avLst/>
            <a:gdLst>
              <a:gd name="T0" fmla="*/ 154 w 154"/>
              <a:gd name="T1" fmla="*/ 99 h 167"/>
              <a:gd name="T2" fmla="*/ 137 w 154"/>
              <a:gd name="T3" fmla="*/ 99 h 167"/>
              <a:gd name="T4" fmla="*/ 133 w 154"/>
              <a:gd name="T5" fmla="*/ 96 h 167"/>
              <a:gd name="T6" fmla="*/ 130 w 154"/>
              <a:gd name="T7" fmla="*/ 103 h 167"/>
              <a:gd name="T8" fmla="*/ 130 w 154"/>
              <a:gd name="T9" fmla="*/ 106 h 167"/>
              <a:gd name="T10" fmla="*/ 130 w 154"/>
              <a:gd name="T11" fmla="*/ 113 h 167"/>
              <a:gd name="T12" fmla="*/ 120 w 154"/>
              <a:gd name="T13" fmla="*/ 126 h 167"/>
              <a:gd name="T14" fmla="*/ 85 w 154"/>
              <a:gd name="T15" fmla="*/ 143 h 167"/>
              <a:gd name="T16" fmla="*/ 68 w 154"/>
              <a:gd name="T17" fmla="*/ 143 h 167"/>
              <a:gd name="T18" fmla="*/ 48 w 154"/>
              <a:gd name="T19" fmla="*/ 137 h 167"/>
              <a:gd name="T20" fmla="*/ 24 w 154"/>
              <a:gd name="T21" fmla="*/ 103 h 167"/>
              <a:gd name="T22" fmla="*/ 24 w 154"/>
              <a:gd name="T23" fmla="*/ 79 h 167"/>
              <a:gd name="T24" fmla="*/ 31 w 154"/>
              <a:gd name="T25" fmla="*/ 65 h 167"/>
              <a:gd name="T26" fmla="*/ 51 w 154"/>
              <a:gd name="T27" fmla="*/ 41 h 167"/>
              <a:gd name="T28" fmla="*/ 65 w 154"/>
              <a:gd name="T29" fmla="*/ 51 h 167"/>
              <a:gd name="T30" fmla="*/ 72 w 154"/>
              <a:gd name="T31" fmla="*/ 0 h 167"/>
              <a:gd name="T32" fmla="*/ 72 w 154"/>
              <a:gd name="T33" fmla="*/ 14 h 167"/>
              <a:gd name="T34" fmla="*/ 28 w 154"/>
              <a:gd name="T35" fmla="*/ 34 h 167"/>
              <a:gd name="T36" fmla="*/ 7 w 154"/>
              <a:gd name="T37" fmla="*/ 65 h 167"/>
              <a:gd name="T38" fmla="*/ 4 w 154"/>
              <a:gd name="T39" fmla="*/ 75 h 167"/>
              <a:gd name="T40" fmla="*/ 4 w 154"/>
              <a:gd name="T41" fmla="*/ 106 h 167"/>
              <a:gd name="T42" fmla="*/ 14 w 154"/>
              <a:gd name="T43" fmla="*/ 133 h 167"/>
              <a:gd name="T44" fmla="*/ 34 w 154"/>
              <a:gd name="T45" fmla="*/ 154 h 167"/>
              <a:gd name="T46" fmla="*/ 62 w 154"/>
              <a:gd name="T47" fmla="*/ 167 h 167"/>
              <a:gd name="T48" fmla="*/ 79 w 154"/>
              <a:gd name="T49" fmla="*/ 167 h 167"/>
              <a:gd name="T50" fmla="*/ 106 w 154"/>
              <a:gd name="T51" fmla="*/ 164 h 167"/>
              <a:gd name="T52" fmla="*/ 130 w 154"/>
              <a:gd name="T53" fmla="*/ 147 h 167"/>
              <a:gd name="T54" fmla="*/ 147 w 154"/>
              <a:gd name="T55" fmla="*/ 126 h 167"/>
              <a:gd name="T56" fmla="*/ 150 w 154"/>
              <a:gd name="T57" fmla="*/ 113 h 167"/>
              <a:gd name="T58" fmla="*/ 154 w 154"/>
              <a:gd name="T59" fmla="*/ 106 h 167"/>
              <a:gd name="T60" fmla="*/ 154 w 154"/>
              <a:gd name="T61" fmla="*/ 106 h 167"/>
              <a:gd name="T62" fmla="*/ 154 w 154"/>
              <a:gd name="T63" fmla="*/ 9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4" h="167">
                <a:moveTo>
                  <a:pt x="154" y="99"/>
                </a:moveTo>
                <a:lnTo>
                  <a:pt x="154" y="99"/>
                </a:lnTo>
                <a:lnTo>
                  <a:pt x="137" y="99"/>
                </a:lnTo>
                <a:lnTo>
                  <a:pt x="137" y="99"/>
                </a:lnTo>
                <a:lnTo>
                  <a:pt x="133" y="96"/>
                </a:lnTo>
                <a:lnTo>
                  <a:pt x="133" y="96"/>
                </a:lnTo>
                <a:lnTo>
                  <a:pt x="130" y="103"/>
                </a:lnTo>
                <a:lnTo>
                  <a:pt x="130" y="103"/>
                </a:lnTo>
                <a:lnTo>
                  <a:pt x="130" y="106"/>
                </a:lnTo>
                <a:lnTo>
                  <a:pt x="130" y="106"/>
                </a:lnTo>
                <a:lnTo>
                  <a:pt x="130" y="113"/>
                </a:lnTo>
                <a:lnTo>
                  <a:pt x="130" y="113"/>
                </a:lnTo>
                <a:lnTo>
                  <a:pt x="130" y="113"/>
                </a:lnTo>
                <a:lnTo>
                  <a:pt x="120" y="126"/>
                </a:lnTo>
                <a:lnTo>
                  <a:pt x="103" y="140"/>
                </a:lnTo>
                <a:lnTo>
                  <a:pt x="85" y="143"/>
                </a:lnTo>
                <a:lnTo>
                  <a:pt x="68" y="143"/>
                </a:lnTo>
                <a:lnTo>
                  <a:pt x="68" y="143"/>
                </a:lnTo>
                <a:lnTo>
                  <a:pt x="55" y="140"/>
                </a:lnTo>
                <a:lnTo>
                  <a:pt x="48" y="137"/>
                </a:lnTo>
                <a:lnTo>
                  <a:pt x="31" y="120"/>
                </a:lnTo>
                <a:lnTo>
                  <a:pt x="24" y="103"/>
                </a:lnTo>
                <a:lnTo>
                  <a:pt x="24" y="92"/>
                </a:lnTo>
                <a:lnTo>
                  <a:pt x="24" y="79"/>
                </a:lnTo>
                <a:lnTo>
                  <a:pt x="24" y="79"/>
                </a:lnTo>
                <a:lnTo>
                  <a:pt x="31" y="65"/>
                </a:lnTo>
                <a:lnTo>
                  <a:pt x="41" y="51"/>
                </a:lnTo>
                <a:lnTo>
                  <a:pt x="51" y="41"/>
                </a:lnTo>
                <a:lnTo>
                  <a:pt x="68" y="38"/>
                </a:lnTo>
                <a:lnTo>
                  <a:pt x="65" y="51"/>
                </a:lnTo>
                <a:lnTo>
                  <a:pt x="106" y="31"/>
                </a:lnTo>
                <a:lnTo>
                  <a:pt x="72" y="0"/>
                </a:lnTo>
                <a:lnTo>
                  <a:pt x="72" y="14"/>
                </a:lnTo>
                <a:lnTo>
                  <a:pt x="72" y="14"/>
                </a:lnTo>
                <a:lnTo>
                  <a:pt x="48" y="21"/>
                </a:lnTo>
                <a:lnTo>
                  <a:pt x="28" y="34"/>
                </a:lnTo>
                <a:lnTo>
                  <a:pt x="10" y="51"/>
                </a:lnTo>
                <a:lnTo>
                  <a:pt x="7" y="65"/>
                </a:lnTo>
                <a:lnTo>
                  <a:pt x="4" y="75"/>
                </a:lnTo>
                <a:lnTo>
                  <a:pt x="4" y="75"/>
                </a:lnTo>
                <a:lnTo>
                  <a:pt x="0" y="92"/>
                </a:lnTo>
                <a:lnTo>
                  <a:pt x="4" y="106"/>
                </a:lnTo>
                <a:lnTo>
                  <a:pt x="7" y="120"/>
                </a:lnTo>
                <a:lnTo>
                  <a:pt x="14" y="133"/>
                </a:lnTo>
                <a:lnTo>
                  <a:pt x="24" y="143"/>
                </a:lnTo>
                <a:lnTo>
                  <a:pt x="34" y="154"/>
                </a:lnTo>
                <a:lnTo>
                  <a:pt x="48" y="161"/>
                </a:lnTo>
                <a:lnTo>
                  <a:pt x="62" y="167"/>
                </a:lnTo>
                <a:lnTo>
                  <a:pt x="62" y="167"/>
                </a:lnTo>
                <a:lnTo>
                  <a:pt x="79" y="167"/>
                </a:lnTo>
                <a:lnTo>
                  <a:pt x="92" y="167"/>
                </a:lnTo>
                <a:lnTo>
                  <a:pt x="106" y="164"/>
                </a:lnTo>
                <a:lnTo>
                  <a:pt x="116" y="157"/>
                </a:lnTo>
                <a:lnTo>
                  <a:pt x="130" y="147"/>
                </a:lnTo>
                <a:lnTo>
                  <a:pt x="137" y="137"/>
                </a:lnTo>
                <a:lnTo>
                  <a:pt x="147" y="126"/>
                </a:lnTo>
                <a:lnTo>
                  <a:pt x="150" y="113"/>
                </a:lnTo>
                <a:lnTo>
                  <a:pt x="150" y="113"/>
                </a:lnTo>
                <a:lnTo>
                  <a:pt x="150" y="113"/>
                </a:lnTo>
                <a:lnTo>
                  <a:pt x="154" y="106"/>
                </a:lnTo>
                <a:lnTo>
                  <a:pt x="154" y="106"/>
                </a:lnTo>
                <a:lnTo>
                  <a:pt x="154" y="106"/>
                </a:lnTo>
                <a:lnTo>
                  <a:pt x="154" y="106"/>
                </a:lnTo>
                <a:lnTo>
                  <a:pt x="154" y="99"/>
                </a:lnTo>
                <a:lnTo>
                  <a:pt x="154" y="99"/>
                </a:lnTo>
                <a:close/>
              </a:path>
            </a:pathLst>
          </a:custGeom>
          <a:solidFill>
            <a:srgbClr val="FCF7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9" name="Freeform 132"/>
          <p:cNvSpPr>
            <a:spLocks noEditPoints="1"/>
          </p:cNvSpPr>
          <p:nvPr/>
        </p:nvSpPr>
        <p:spPr bwMode="auto">
          <a:xfrm>
            <a:off x="3741107" y="2054769"/>
            <a:ext cx="492125" cy="400050"/>
          </a:xfrm>
          <a:custGeom>
            <a:avLst/>
            <a:gdLst>
              <a:gd name="T0" fmla="*/ 211 w 310"/>
              <a:gd name="T1" fmla="*/ 41 h 252"/>
              <a:gd name="T2" fmla="*/ 153 w 310"/>
              <a:gd name="T3" fmla="*/ 41 h 252"/>
              <a:gd name="T4" fmla="*/ 222 w 310"/>
              <a:gd name="T5" fmla="*/ 65 h 252"/>
              <a:gd name="T6" fmla="*/ 92 w 310"/>
              <a:gd name="T7" fmla="*/ 34 h 252"/>
              <a:gd name="T8" fmla="*/ 143 w 310"/>
              <a:gd name="T9" fmla="*/ 13 h 252"/>
              <a:gd name="T10" fmla="*/ 239 w 310"/>
              <a:gd name="T11" fmla="*/ 112 h 252"/>
              <a:gd name="T12" fmla="*/ 160 w 310"/>
              <a:gd name="T13" fmla="*/ 75 h 252"/>
              <a:gd name="T14" fmla="*/ 167 w 310"/>
              <a:gd name="T15" fmla="*/ 112 h 252"/>
              <a:gd name="T16" fmla="*/ 85 w 310"/>
              <a:gd name="T17" fmla="*/ 112 h 252"/>
              <a:gd name="T18" fmla="*/ 150 w 310"/>
              <a:gd name="T19" fmla="*/ 75 h 252"/>
              <a:gd name="T20" fmla="*/ 85 w 310"/>
              <a:gd name="T21" fmla="*/ 112 h 252"/>
              <a:gd name="T22" fmla="*/ 150 w 310"/>
              <a:gd name="T23" fmla="*/ 65 h 252"/>
              <a:gd name="T24" fmla="*/ 92 w 310"/>
              <a:gd name="T25" fmla="*/ 41 h 252"/>
              <a:gd name="T26" fmla="*/ 198 w 310"/>
              <a:gd name="T27" fmla="*/ 13 h 252"/>
              <a:gd name="T28" fmla="*/ 150 w 310"/>
              <a:gd name="T29" fmla="*/ 13 h 252"/>
              <a:gd name="T30" fmla="*/ 208 w 310"/>
              <a:gd name="T31" fmla="*/ 34 h 252"/>
              <a:gd name="T32" fmla="*/ 24 w 310"/>
              <a:gd name="T33" fmla="*/ 252 h 252"/>
              <a:gd name="T34" fmla="*/ 280 w 310"/>
              <a:gd name="T35" fmla="*/ 119 h 252"/>
              <a:gd name="T36" fmla="*/ 24 w 310"/>
              <a:gd name="T37" fmla="*/ 252 h 252"/>
              <a:gd name="T38" fmla="*/ 242 w 310"/>
              <a:gd name="T39" fmla="*/ 157 h 252"/>
              <a:gd name="T40" fmla="*/ 188 w 310"/>
              <a:gd name="T41" fmla="*/ 245 h 252"/>
              <a:gd name="T42" fmla="*/ 65 w 310"/>
              <a:gd name="T43" fmla="*/ 157 h 252"/>
              <a:gd name="T44" fmla="*/ 130 w 310"/>
              <a:gd name="T45" fmla="*/ 204 h 252"/>
              <a:gd name="T46" fmla="*/ 65 w 310"/>
              <a:gd name="T47" fmla="*/ 157 h 252"/>
              <a:gd name="T48" fmla="*/ 225 w 310"/>
              <a:gd name="T49" fmla="*/ 58 h 252"/>
              <a:gd name="T50" fmla="*/ 228 w 310"/>
              <a:gd name="T51" fmla="*/ 65 h 252"/>
              <a:gd name="T52" fmla="*/ 249 w 310"/>
              <a:gd name="T53" fmla="*/ 112 h 252"/>
              <a:gd name="T54" fmla="*/ 246 w 310"/>
              <a:gd name="T55" fmla="*/ 0 h 252"/>
              <a:gd name="T56" fmla="*/ 41 w 310"/>
              <a:gd name="T57" fmla="*/ 10 h 252"/>
              <a:gd name="T58" fmla="*/ 205 w 310"/>
              <a:gd name="T59" fmla="*/ 10 h 252"/>
              <a:gd name="T60" fmla="*/ 225 w 310"/>
              <a:gd name="T61" fmla="*/ 58 h 252"/>
              <a:gd name="T62" fmla="*/ 41 w 310"/>
              <a:gd name="T63" fmla="*/ 13 h 252"/>
              <a:gd name="T64" fmla="*/ 85 w 310"/>
              <a:gd name="T65" fmla="*/ 34 h 252"/>
              <a:gd name="T66" fmla="*/ 85 w 310"/>
              <a:gd name="T67" fmla="*/ 41 h 252"/>
              <a:gd name="T68" fmla="*/ 20 w 310"/>
              <a:gd name="T69" fmla="*/ 65 h 252"/>
              <a:gd name="T70" fmla="*/ 85 w 310"/>
              <a:gd name="T71" fmla="*/ 41 h 252"/>
              <a:gd name="T72" fmla="*/ 17 w 310"/>
              <a:gd name="T73" fmla="*/ 75 h 252"/>
              <a:gd name="T74" fmla="*/ 72 w 310"/>
              <a:gd name="T75" fmla="*/ 11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0" h="252">
                <a:moveTo>
                  <a:pt x="222" y="65"/>
                </a:moveTo>
                <a:lnTo>
                  <a:pt x="211" y="41"/>
                </a:lnTo>
                <a:lnTo>
                  <a:pt x="153" y="41"/>
                </a:lnTo>
                <a:lnTo>
                  <a:pt x="153" y="41"/>
                </a:lnTo>
                <a:lnTo>
                  <a:pt x="160" y="65"/>
                </a:lnTo>
                <a:lnTo>
                  <a:pt x="222" y="65"/>
                </a:lnTo>
                <a:close/>
                <a:moveTo>
                  <a:pt x="95" y="13"/>
                </a:moveTo>
                <a:lnTo>
                  <a:pt x="92" y="34"/>
                </a:lnTo>
                <a:lnTo>
                  <a:pt x="147" y="34"/>
                </a:lnTo>
                <a:lnTo>
                  <a:pt x="143" y="13"/>
                </a:lnTo>
                <a:lnTo>
                  <a:pt x="95" y="13"/>
                </a:lnTo>
                <a:close/>
                <a:moveTo>
                  <a:pt x="239" y="112"/>
                </a:moveTo>
                <a:lnTo>
                  <a:pt x="225" y="75"/>
                </a:lnTo>
                <a:lnTo>
                  <a:pt x="160" y="75"/>
                </a:lnTo>
                <a:lnTo>
                  <a:pt x="160" y="75"/>
                </a:lnTo>
                <a:lnTo>
                  <a:pt x="167" y="112"/>
                </a:lnTo>
                <a:lnTo>
                  <a:pt x="239" y="112"/>
                </a:lnTo>
                <a:close/>
                <a:moveTo>
                  <a:pt x="85" y="112"/>
                </a:moveTo>
                <a:lnTo>
                  <a:pt x="153" y="112"/>
                </a:lnTo>
                <a:lnTo>
                  <a:pt x="150" y="75"/>
                </a:lnTo>
                <a:lnTo>
                  <a:pt x="89" y="75"/>
                </a:lnTo>
                <a:lnTo>
                  <a:pt x="85" y="112"/>
                </a:lnTo>
                <a:close/>
                <a:moveTo>
                  <a:pt x="89" y="65"/>
                </a:moveTo>
                <a:lnTo>
                  <a:pt x="150" y="65"/>
                </a:lnTo>
                <a:lnTo>
                  <a:pt x="147" y="41"/>
                </a:lnTo>
                <a:lnTo>
                  <a:pt x="92" y="41"/>
                </a:lnTo>
                <a:lnTo>
                  <a:pt x="89" y="65"/>
                </a:lnTo>
                <a:close/>
                <a:moveTo>
                  <a:pt x="198" y="13"/>
                </a:moveTo>
                <a:lnTo>
                  <a:pt x="150" y="13"/>
                </a:lnTo>
                <a:lnTo>
                  <a:pt x="150" y="13"/>
                </a:lnTo>
                <a:lnTo>
                  <a:pt x="153" y="34"/>
                </a:lnTo>
                <a:lnTo>
                  <a:pt x="208" y="34"/>
                </a:lnTo>
                <a:lnTo>
                  <a:pt x="198" y="13"/>
                </a:lnTo>
                <a:close/>
                <a:moveTo>
                  <a:pt x="24" y="252"/>
                </a:moveTo>
                <a:lnTo>
                  <a:pt x="280" y="252"/>
                </a:lnTo>
                <a:lnTo>
                  <a:pt x="280" y="119"/>
                </a:lnTo>
                <a:lnTo>
                  <a:pt x="24" y="119"/>
                </a:lnTo>
                <a:lnTo>
                  <a:pt x="24" y="252"/>
                </a:lnTo>
                <a:close/>
                <a:moveTo>
                  <a:pt x="188" y="157"/>
                </a:moveTo>
                <a:lnTo>
                  <a:pt x="242" y="157"/>
                </a:lnTo>
                <a:lnTo>
                  <a:pt x="242" y="245"/>
                </a:lnTo>
                <a:lnTo>
                  <a:pt x="188" y="245"/>
                </a:lnTo>
                <a:lnTo>
                  <a:pt x="188" y="157"/>
                </a:lnTo>
                <a:close/>
                <a:moveTo>
                  <a:pt x="65" y="157"/>
                </a:moveTo>
                <a:lnTo>
                  <a:pt x="130" y="157"/>
                </a:lnTo>
                <a:lnTo>
                  <a:pt x="130" y="204"/>
                </a:lnTo>
                <a:lnTo>
                  <a:pt x="65" y="204"/>
                </a:lnTo>
                <a:lnTo>
                  <a:pt x="65" y="157"/>
                </a:lnTo>
                <a:close/>
                <a:moveTo>
                  <a:pt x="225" y="58"/>
                </a:moveTo>
                <a:lnTo>
                  <a:pt x="225" y="58"/>
                </a:lnTo>
                <a:lnTo>
                  <a:pt x="228" y="65"/>
                </a:lnTo>
                <a:lnTo>
                  <a:pt x="228" y="65"/>
                </a:lnTo>
                <a:lnTo>
                  <a:pt x="228" y="65"/>
                </a:lnTo>
                <a:lnTo>
                  <a:pt x="249" y="112"/>
                </a:lnTo>
                <a:lnTo>
                  <a:pt x="310" y="112"/>
                </a:lnTo>
                <a:lnTo>
                  <a:pt x="246" y="0"/>
                </a:lnTo>
                <a:lnTo>
                  <a:pt x="44" y="0"/>
                </a:lnTo>
                <a:lnTo>
                  <a:pt x="41" y="10"/>
                </a:lnTo>
                <a:lnTo>
                  <a:pt x="205" y="10"/>
                </a:lnTo>
                <a:lnTo>
                  <a:pt x="205" y="10"/>
                </a:lnTo>
                <a:lnTo>
                  <a:pt x="225" y="58"/>
                </a:lnTo>
                <a:lnTo>
                  <a:pt x="225" y="58"/>
                </a:lnTo>
                <a:close/>
                <a:moveTo>
                  <a:pt x="89" y="13"/>
                </a:moveTo>
                <a:lnTo>
                  <a:pt x="41" y="13"/>
                </a:lnTo>
                <a:lnTo>
                  <a:pt x="31" y="34"/>
                </a:lnTo>
                <a:lnTo>
                  <a:pt x="85" y="34"/>
                </a:lnTo>
                <a:lnTo>
                  <a:pt x="89" y="13"/>
                </a:lnTo>
                <a:close/>
                <a:moveTo>
                  <a:pt x="85" y="41"/>
                </a:moveTo>
                <a:lnTo>
                  <a:pt x="31" y="41"/>
                </a:lnTo>
                <a:lnTo>
                  <a:pt x="20" y="65"/>
                </a:lnTo>
                <a:lnTo>
                  <a:pt x="82" y="65"/>
                </a:lnTo>
                <a:lnTo>
                  <a:pt x="85" y="41"/>
                </a:lnTo>
                <a:close/>
                <a:moveTo>
                  <a:pt x="78" y="75"/>
                </a:moveTo>
                <a:lnTo>
                  <a:pt x="17" y="75"/>
                </a:lnTo>
                <a:lnTo>
                  <a:pt x="0" y="112"/>
                </a:lnTo>
                <a:lnTo>
                  <a:pt x="72" y="112"/>
                </a:lnTo>
                <a:lnTo>
                  <a:pt x="78" y="7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81" name="Picture 13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15832" y="2038894"/>
            <a:ext cx="276225" cy="357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31" name="Freeform 134"/>
          <p:cNvSpPr>
            <a:spLocks/>
          </p:cNvSpPr>
          <p:nvPr/>
        </p:nvSpPr>
        <p:spPr bwMode="auto">
          <a:xfrm>
            <a:off x="4699957" y="2021431"/>
            <a:ext cx="107950" cy="146050"/>
          </a:xfrm>
          <a:custGeom>
            <a:avLst/>
            <a:gdLst>
              <a:gd name="T0" fmla="*/ 3 w 68"/>
              <a:gd name="T1" fmla="*/ 65 h 92"/>
              <a:gd name="T2" fmla="*/ 0 w 68"/>
              <a:gd name="T3" fmla="*/ 92 h 92"/>
              <a:gd name="T4" fmla="*/ 68 w 68"/>
              <a:gd name="T5" fmla="*/ 51 h 92"/>
              <a:gd name="T6" fmla="*/ 10 w 68"/>
              <a:gd name="T7" fmla="*/ 0 h 92"/>
              <a:gd name="T8" fmla="*/ 6 w 68"/>
              <a:gd name="T9" fmla="*/ 24 h 92"/>
              <a:gd name="T10" fmla="*/ 6 w 68"/>
              <a:gd name="T11" fmla="*/ 24 h 92"/>
              <a:gd name="T12" fmla="*/ 3 w 68"/>
              <a:gd name="T13" fmla="*/ 65 h 92"/>
              <a:gd name="T14" fmla="*/ 3 w 68"/>
              <a:gd name="T15" fmla="*/ 6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92">
                <a:moveTo>
                  <a:pt x="3" y="65"/>
                </a:moveTo>
                <a:lnTo>
                  <a:pt x="0" y="92"/>
                </a:lnTo>
                <a:lnTo>
                  <a:pt x="68" y="51"/>
                </a:lnTo>
                <a:lnTo>
                  <a:pt x="10" y="0"/>
                </a:lnTo>
                <a:lnTo>
                  <a:pt x="6" y="24"/>
                </a:lnTo>
                <a:lnTo>
                  <a:pt x="6" y="24"/>
                </a:lnTo>
                <a:lnTo>
                  <a:pt x="3" y="65"/>
                </a:lnTo>
                <a:lnTo>
                  <a:pt x="3" y="6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83" name="Picture 13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515807" y="2324644"/>
            <a:ext cx="388937" cy="211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84" name="Picture 13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482469" y="2038894"/>
            <a:ext cx="2603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33" name="Freeform 137"/>
          <p:cNvSpPr>
            <a:spLocks/>
          </p:cNvSpPr>
          <p:nvPr/>
        </p:nvSpPr>
        <p:spPr bwMode="auto">
          <a:xfrm>
            <a:off x="4834894" y="2308769"/>
            <a:ext cx="119062" cy="123825"/>
          </a:xfrm>
          <a:custGeom>
            <a:avLst/>
            <a:gdLst>
              <a:gd name="T0" fmla="*/ 24 w 75"/>
              <a:gd name="T1" fmla="*/ 17 h 78"/>
              <a:gd name="T2" fmla="*/ 3 w 75"/>
              <a:gd name="T3" fmla="*/ 0 h 78"/>
              <a:gd name="T4" fmla="*/ 0 w 75"/>
              <a:gd name="T5" fmla="*/ 78 h 78"/>
              <a:gd name="T6" fmla="*/ 75 w 75"/>
              <a:gd name="T7" fmla="*/ 55 h 78"/>
              <a:gd name="T8" fmla="*/ 54 w 75"/>
              <a:gd name="T9" fmla="*/ 41 h 78"/>
              <a:gd name="T10" fmla="*/ 54 w 75"/>
              <a:gd name="T11" fmla="*/ 41 h 78"/>
              <a:gd name="T12" fmla="*/ 24 w 75"/>
              <a:gd name="T13" fmla="*/ 17 h 78"/>
              <a:gd name="T14" fmla="*/ 24 w 75"/>
              <a:gd name="T15" fmla="*/ 17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78">
                <a:moveTo>
                  <a:pt x="24" y="17"/>
                </a:moveTo>
                <a:lnTo>
                  <a:pt x="3" y="0"/>
                </a:lnTo>
                <a:lnTo>
                  <a:pt x="0" y="78"/>
                </a:lnTo>
                <a:lnTo>
                  <a:pt x="75" y="55"/>
                </a:lnTo>
                <a:lnTo>
                  <a:pt x="54" y="41"/>
                </a:lnTo>
                <a:lnTo>
                  <a:pt x="54" y="41"/>
                </a:lnTo>
                <a:lnTo>
                  <a:pt x="24" y="17"/>
                </a:lnTo>
                <a:lnTo>
                  <a:pt x="24" y="1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4" name="Freeform 138"/>
          <p:cNvSpPr>
            <a:spLocks/>
          </p:cNvSpPr>
          <p:nvPr/>
        </p:nvSpPr>
        <p:spPr bwMode="auto">
          <a:xfrm>
            <a:off x="4504694" y="2270669"/>
            <a:ext cx="134937" cy="114300"/>
          </a:xfrm>
          <a:custGeom>
            <a:avLst/>
            <a:gdLst>
              <a:gd name="T0" fmla="*/ 61 w 85"/>
              <a:gd name="T1" fmla="*/ 55 h 72"/>
              <a:gd name="T2" fmla="*/ 85 w 85"/>
              <a:gd name="T3" fmla="*/ 48 h 72"/>
              <a:gd name="T4" fmla="*/ 24 w 85"/>
              <a:gd name="T5" fmla="*/ 0 h 72"/>
              <a:gd name="T6" fmla="*/ 0 w 85"/>
              <a:gd name="T7" fmla="*/ 72 h 72"/>
              <a:gd name="T8" fmla="*/ 24 w 85"/>
              <a:gd name="T9" fmla="*/ 65 h 72"/>
              <a:gd name="T10" fmla="*/ 24 w 85"/>
              <a:gd name="T11" fmla="*/ 65 h 72"/>
              <a:gd name="T12" fmla="*/ 61 w 85"/>
              <a:gd name="T13" fmla="*/ 55 h 72"/>
              <a:gd name="T14" fmla="*/ 61 w 85"/>
              <a:gd name="T15" fmla="*/ 55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72">
                <a:moveTo>
                  <a:pt x="61" y="55"/>
                </a:moveTo>
                <a:lnTo>
                  <a:pt x="85" y="48"/>
                </a:lnTo>
                <a:lnTo>
                  <a:pt x="24" y="0"/>
                </a:lnTo>
                <a:lnTo>
                  <a:pt x="0" y="72"/>
                </a:lnTo>
                <a:lnTo>
                  <a:pt x="24" y="65"/>
                </a:lnTo>
                <a:lnTo>
                  <a:pt x="24" y="65"/>
                </a:lnTo>
                <a:lnTo>
                  <a:pt x="61" y="55"/>
                </a:lnTo>
                <a:lnTo>
                  <a:pt x="61" y="5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5" name="Freeform 139"/>
          <p:cNvSpPr>
            <a:spLocks noEditPoints="1"/>
          </p:cNvSpPr>
          <p:nvPr/>
        </p:nvSpPr>
        <p:spPr bwMode="auto">
          <a:xfrm>
            <a:off x="5327019" y="2021431"/>
            <a:ext cx="287337" cy="466725"/>
          </a:xfrm>
          <a:custGeom>
            <a:avLst/>
            <a:gdLst>
              <a:gd name="T0" fmla="*/ 89 w 181"/>
              <a:gd name="T1" fmla="*/ 0 h 294"/>
              <a:gd name="T2" fmla="*/ 89 w 181"/>
              <a:gd name="T3" fmla="*/ 0 h 294"/>
              <a:gd name="T4" fmla="*/ 75 w 181"/>
              <a:gd name="T5" fmla="*/ 17 h 294"/>
              <a:gd name="T6" fmla="*/ 45 w 181"/>
              <a:gd name="T7" fmla="*/ 58 h 294"/>
              <a:gd name="T8" fmla="*/ 27 w 181"/>
              <a:gd name="T9" fmla="*/ 89 h 294"/>
              <a:gd name="T10" fmla="*/ 14 w 181"/>
              <a:gd name="T11" fmla="*/ 120 h 294"/>
              <a:gd name="T12" fmla="*/ 4 w 181"/>
              <a:gd name="T13" fmla="*/ 154 h 294"/>
              <a:gd name="T14" fmla="*/ 0 w 181"/>
              <a:gd name="T15" fmla="*/ 188 h 294"/>
              <a:gd name="T16" fmla="*/ 0 w 181"/>
              <a:gd name="T17" fmla="*/ 188 h 294"/>
              <a:gd name="T18" fmla="*/ 0 w 181"/>
              <a:gd name="T19" fmla="*/ 212 h 294"/>
              <a:gd name="T20" fmla="*/ 7 w 181"/>
              <a:gd name="T21" fmla="*/ 229 h 294"/>
              <a:gd name="T22" fmla="*/ 14 w 181"/>
              <a:gd name="T23" fmla="*/ 249 h 294"/>
              <a:gd name="T24" fmla="*/ 24 w 181"/>
              <a:gd name="T25" fmla="*/ 263 h 294"/>
              <a:gd name="T26" fmla="*/ 38 w 181"/>
              <a:gd name="T27" fmla="*/ 277 h 294"/>
              <a:gd name="T28" fmla="*/ 55 w 181"/>
              <a:gd name="T29" fmla="*/ 287 h 294"/>
              <a:gd name="T30" fmla="*/ 72 w 181"/>
              <a:gd name="T31" fmla="*/ 294 h 294"/>
              <a:gd name="T32" fmla="*/ 89 w 181"/>
              <a:gd name="T33" fmla="*/ 294 h 294"/>
              <a:gd name="T34" fmla="*/ 89 w 181"/>
              <a:gd name="T35" fmla="*/ 294 h 294"/>
              <a:gd name="T36" fmla="*/ 106 w 181"/>
              <a:gd name="T37" fmla="*/ 294 h 294"/>
              <a:gd name="T38" fmla="*/ 123 w 181"/>
              <a:gd name="T39" fmla="*/ 287 h 294"/>
              <a:gd name="T40" fmla="*/ 140 w 181"/>
              <a:gd name="T41" fmla="*/ 277 h 294"/>
              <a:gd name="T42" fmla="*/ 154 w 181"/>
              <a:gd name="T43" fmla="*/ 263 h 294"/>
              <a:gd name="T44" fmla="*/ 164 w 181"/>
              <a:gd name="T45" fmla="*/ 249 h 294"/>
              <a:gd name="T46" fmla="*/ 171 w 181"/>
              <a:gd name="T47" fmla="*/ 229 h 294"/>
              <a:gd name="T48" fmla="*/ 178 w 181"/>
              <a:gd name="T49" fmla="*/ 212 h 294"/>
              <a:gd name="T50" fmla="*/ 181 w 181"/>
              <a:gd name="T51" fmla="*/ 188 h 294"/>
              <a:gd name="T52" fmla="*/ 181 w 181"/>
              <a:gd name="T53" fmla="*/ 188 h 294"/>
              <a:gd name="T54" fmla="*/ 174 w 181"/>
              <a:gd name="T55" fmla="*/ 154 h 294"/>
              <a:gd name="T56" fmla="*/ 164 w 181"/>
              <a:gd name="T57" fmla="*/ 120 h 294"/>
              <a:gd name="T58" fmla="*/ 150 w 181"/>
              <a:gd name="T59" fmla="*/ 89 h 294"/>
              <a:gd name="T60" fmla="*/ 133 w 181"/>
              <a:gd name="T61" fmla="*/ 62 h 294"/>
              <a:gd name="T62" fmla="*/ 102 w 181"/>
              <a:gd name="T63" fmla="*/ 17 h 294"/>
              <a:gd name="T64" fmla="*/ 89 w 181"/>
              <a:gd name="T65" fmla="*/ 0 h 294"/>
              <a:gd name="T66" fmla="*/ 89 w 181"/>
              <a:gd name="T67" fmla="*/ 0 h 294"/>
              <a:gd name="T68" fmla="*/ 137 w 181"/>
              <a:gd name="T69" fmla="*/ 232 h 294"/>
              <a:gd name="T70" fmla="*/ 137 w 181"/>
              <a:gd name="T71" fmla="*/ 232 h 294"/>
              <a:gd name="T72" fmla="*/ 133 w 181"/>
              <a:gd name="T73" fmla="*/ 225 h 294"/>
              <a:gd name="T74" fmla="*/ 130 w 181"/>
              <a:gd name="T75" fmla="*/ 215 h 294"/>
              <a:gd name="T76" fmla="*/ 126 w 181"/>
              <a:gd name="T77" fmla="*/ 188 h 294"/>
              <a:gd name="T78" fmla="*/ 126 w 181"/>
              <a:gd name="T79" fmla="*/ 188 h 294"/>
              <a:gd name="T80" fmla="*/ 130 w 181"/>
              <a:gd name="T81" fmla="*/ 161 h 294"/>
              <a:gd name="T82" fmla="*/ 133 w 181"/>
              <a:gd name="T83" fmla="*/ 150 h 294"/>
              <a:gd name="T84" fmla="*/ 137 w 181"/>
              <a:gd name="T85" fmla="*/ 147 h 294"/>
              <a:gd name="T86" fmla="*/ 137 w 181"/>
              <a:gd name="T87" fmla="*/ 147 h 294"/>
              <a:gd name="T88" fmla="*/ 143 w 181"/>
              <a:gd name="T89" fmla="*/ 147 h 294"/>
              <a:gd name="T90" fmla="*/ 150 w 181"/>
              <a:gd name="T91" fmla="*/ 154 h 294"/>
              <a:gd name="T92" fmla="*/ 157 w 181"/>
              <a:gd name="T93" fmla="*/ 171 h 294"/>
              <a:gd name="T94" fmla="*/ 157 w 181"/>
              <a:gd name="T95" fmla="*/ 188 h 294"/>
              <a:gd name="T96" fmla="*/ 157 w 181"/>
              <a:gd name="T97" fmla="*/ 188 h 294"/>
              <a:gd name="T98" fmla="*/ 157 w 181"/>
              <a:gd name="T99" fmla="*/ 208 h 294"/>
              <a:gd name="T100" fmla="*/ 150 w 181"/>
              <a:gd name="T101" fmla="*/ 222 h 294"/>
              <a:gd name="T102" fmla="*/ 143 w 181"/>
              <a:gd name="T103" fmla="*/ 229 h 294"/>
              <a:gd name="T104" fmla="*/ 137 w 181"/>
              <a:gd name="T105" fmla="*/ 232 h 294"/>
              <a:gd name="T106" fmla="*/ 137 w 181"/>
              <a:gd name="T107" fmla="*/ 23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294">
                <a:moveTo>
                  <a:pt x="89" y="0"/>
                </a:moveTo>
                <a:lnTo>
                  <a:pt x="89" y="0"/>
                </a:lnTo>
                <a:lnTo>
                  <a:pt x="75" y="17"/>
                </a:lnTo>
                <a:lnTo>
                  <a:pt x="45" y="58"/>
                </a:lnTo>
                <a:lnTo>
                  <a:pt x="27" y="89"/>
                </a:lnTo>
                <a:lnTo>
                  <a:pt x="14" y="120"/>
                </a:lnTo>
                <a:lnTo>
                  <a:pt x="4" y="154"/>
                </a:lnTo>
                <a:lnTo>
                  <a:pt x="0" y="188"/>
                </a:lnTo>
                <a:lnTo>
                  <a:pt x="0" y="188"/>
                </a:lnTo>
                <a:lnTo>
                  <a:pt x="0" y="212"/>
                </a:lnTo>
                <a:lnTo>
                  <a:pt x="7" y="229"/>
                </a:lnTo>
                <a:lnTo>
                  <a:pt x="14" y="249"/>
                </a:lnTo>
                <a:lnTo>
                  <a:pt x="24" y="263"/>
                </a:lnTo>
                <a:lnTo>
                  <a:pt x="38" y="277"/>
                </a:lnTo>
                <a:lnTo>
                  <a:pt x="55" y="287"/>
                </a:lnTo>
                <a:lnTo>
                  <a:pt x="72" y="294"/>
                </a:lnTo>
                <a:lnTo>
                  <a:pt x="89" y="294"/>
                </a:lnTo>
                <a:lnTo>
                  <a:pt x="89" y="294"/>
                </a:lnTo>
                <a:lnTo>
                  <a:pt x="106" y="294"/>
                </a:lnTo>
                <a:lnTo>
                  <a:pt x="123" y="287"/>
                </a:lnTo>
                <a:lnTo>
                  <a:pt x="140" y="277"/>
                </a:lnTo>
                <a:lnTo>
                  <a:pt x="154" y="263"/>
                </a:lnTo>
                <a:lnTo>
                  <a:pt x="164" y="249"/>
                </a:lnTo>
                <a:lnTo>
                  <a:pt x="171" y="229"/>
                </a:lnTo>
                <a:lnTo>
                  <a:pt x="178" y="212"/>
                </a:lnTo>
                <a:lnTo>
                  <a:pt x="181" y="188"/>
                </a:lnTo>
                <a:lnTo>
                  <a:pt x="181" y="188"/>
                </a:lnTo>
                <a:lnTo>
                  <a:pt x="174" y="154"/>
                </a:lnTo>
                <a:lnTo>
                  <a:pt x="164" y="120"/>
                </a:lnTo>
                <a:lnTo>
                  <a:pt x="150" y="89"/>
                </a:lnTo>
                <a:lnTo>
                  <a:pt x="133" y="62"/>
                </a:lnTo>
                <a:lnTo>
                  <a:pt x="102" y="17"/>
                </a:lnTo>
                <a:lnTo>
                  <a:pt x="89" y="0"/>
                </a:lnTo>
                <a:lnTo>
                  <a:pt x="89" y="0"/>
                </a:lnTo>
                <a:close/>
                <a:moveTo>
                  <a:pt x="137" y="232"/>
                </a:moveTo>
                <a:lnTo>
                  <a:pt x="137" y="232"/>
                </a:lnTo>
                <a:lnTo>
                  <a:pt x="133" y="225"/>
                </a:lnTo>
                <a:lnTo>
                  <a:pt x="130" y="215"/>
                </a:lnTo>
                <a:lnTo>
                  <a:pt x="126" y="188"/>
                </a:lnTo>
                <a:lnTo>
                  <a:pt x="126" y="188"/>
                </a:lnTo>
                <a:lnTo>
                  <a:pt x="130" y="161"/>
                </a:lnTo>
                <a:lnTo>
                  <a:pt x="133" y="150"/>
                </a:lnTo>
                <a:lnTo>
                  <a:pt x="137" y="147"/>
                </a:lnTo>
                <a:lnTo>
                  <a:pt x="137" y="147"/>
                </a:lnTo>
                <a:lnTo>
                  <a:pt x="143" y="147"/>
                </a:lnTo>
                <a:lnTo>
                  <a:pt x="150" y="154"/>
                </a:lnTo>
                <a:lnTo>
                  <a:pt x="157" y="171"/>
                </a:lnTo>
                <a:lnTo>
                  <a:pt x="157" y="188"/>
                </a:lnTo>
                <a:lnTo>
                  <a:pt x="157" y="188"/>
                </a:lnTo>
                <a:lnTo>
                  <a:pt x="157" y="208"/>
                </a:lnTo>
                <a:lnTo>
                  <a:pt x="150" y="222"/>
                </a:lnTo>
                <a:lnTo>
                  <a:pt x="143" y="229"/>
                </a:lnTo>
                <a:lnTo>
                  <a:pt x="137" y="232"/>
                </a:lnTo>
                <a:lnTo>
                  <a:pt x="137" y="232"/>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6" name="Freeform 140"/>
          <p:cNvSpPr>
            <a:spLocks/>
          </p:cNvSpPr>
          <p:nvPr/>
        </p:nvSpPr>
        <p:spPr bwMode="auto">
          <a:xfrm>
            <a:off x="6041394" y="2021431"/>
            <a:ext cx="330200" cy="466725"/>
          </a:xfrm>
          <a:custGeom>
            <a:avLst/>
            <a:gdLst>
              <a:gd name="T0" fmla="*/ 106 w 208"/>
              <a:gd name="T1" fmla="*/ 0 h 294"/>
              <a:gd name="T2" fmla="*/ 106 w 208"/>
              <a:gd name="T3" fmla="*/ 0 h 294"/>
              <a:gd name="T4" fmla="*/ 89 w 208"/>
              <a:gd name="T5" fmla="*/ 17 h 294"/>
              <a:gd name="T6" fmla="*/ 72 w 208"/>
              <a:gd name="T7" fmla="*/ 34 h 294"/>
              <a:gd name="T8" fmla="*/ 55 w 208"/>
              <a:gd name="T9" fmla="*/ 58 h 294"/>
              <a:gd name="T10" fmla="*/ 34 w 208"/>
              <a:gd name="T11" fmla="*/ 89 h 294"/>
              <a:gd name="T12" fmla="*/ 17 w 208"/>
              <a:gd name="T13" fmla="*/ 120 h 294"/>
              <a:gd name="T14" fmla="*/ 7 w 208"/>
              <a:gd name="T15" fmla="*/ 154 h 294"/>
              <a:gd name="T16" fmla="*/ 4 w 208"/>
              <a:gd name="T17" fmla="*/ 171 h 294"/>
              <a:gd name="T18" fmla="*/ 0 w 208"/>
              <a:gd name="T19" fmla="*/ 188 h 294"/>
              <a:gd name="T20" fmla="*/ 0 w 208"/>
              <a:gd name="T21" fmla="*/ 188 h 294"/>
              <a:gd name="T22" fmla="*/ 4 w 208"/>
              <a:gd name="T23" fmla="*/ 212 h 294"/>
              <a:gd name="T24" fmla="*/ 11 w 208"/>
              <a:gd name="T25" fmla="*/ 229 h 294"/>
              <a:gd name="T26" fmla="*/ 17 w 208"/>
              <a:gd name="T27" fmla="*/ 249 h 294"/>
              <a:gd name="T28" fmla="*/ 31 w 208"/>
              <a:gd name="T29" fmla="*/ 263 h 294"/>
              <a:gd name="T30" fmla="*/ 48 w 208"/>
              <a:gd name="T31" fmla="*/ 277 h 294"/>
              <a:gd name="T32" fmla="*/ 65 w 208"/>
              <a:gd name="T33" fmla="*/ 287 h 294"/>
              <a:gd name="T34" fmla="*/ 86 w 208"/>
              <a:gd name="T35" fmla="*/ 294 h 294"/>
              <a:gd name="T36" fmla="*/ 106 w 208"/>
              <a:gd name="T37" fmla="*/ 294 h 294"/>
              <a:gd name="T38" fmla="*/ 106 w 208"/>
              <a:gd name="T39" fmla="*/ 294 h 294"/>
              <a:gd name="T40" fmla="*/ 127 w 208"/>
              <a:gd name="T41" fmla="*/ 294 h 294"/>
              <a:gd name="T42" fmla="*/ 147 w 208"/>
              <a:gd name="T43" fmla="*/ 287 h 294"/>
              <a:gd name="T44" fmla="*/ 164 w 208"/>
              <a:gd name="T45" fmla="*/ 277 h 294"/>
              <a:gd name="T46" fmla="*/ 178 w 208"/>
              <a:gd name="T47" fmla="*/ 263 h 294"/>
              <a:gd name="T48" fmla="*/ 191 w 208"/>
              <a:gd name="T49" fmla="*/ 249 h 294"/>
              <a:gd name="T50" fmla="*/ 202 w 208"/>
              <a:gd name="T51" fmla="*/ 229 h 294"/>
              <a:gd name="T52" fmla="*/ 208 w 208"/>
              <a:gd name="T53" fmla="*/ 212 h 294"/>
              <a:gd name="T54" fmla="*/ 208 w 208"/>
              <a:gd name="T55" fmla="*/ 188 h 294"/>
              <a:gd name="T56" fmla="*/ 208 w 208"/>
              <a:gd name="T57" fmla="*/ 188 h 294"/>
              <a:gd name="T58" fmla="*/ 208 w 208"/>
              <a:gd name="T59" fmla="*/ 171 h 294"/>
              <a:gd name="T60" fmla="*/ 205 w 208"/>
              <a:gd name="T61" fmla="*/ 154 h 294"/>
              <a:gd name="T62" fmla="*/ 195 w 208"/>
              <a:gd name="T63" fmla="*/ 120 h 294"/>
              <a:gd name="T64" fmla="*/ 178 w 208"/>
              <a:gd name="T65" fmla="*/ 89 h 294"/>
              <a:gd name="T66" fmla="*/ 157 w 208"/>
              <a:gd name="T67" fmla="*/ 62 h 294"/>
              <a:gd name="T68" fmla="*/ 123 w 208"/>
              <a:gd name="T69" fmla="*/ 17 h 294"/>
              <a:gd name="T70" fmla="*/ 106 w 208"/>
              <a:gd name="T71" fmla="*/ 0 h 294"/>
              <a:gd name="T72" fmla="*/ 106 w 208"/>
              <a:gd name="T73"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8" h="294">
                <a:moveTo>
                  <a:pt x="106" y="0"/>
                </a:moveTo>
                <a:lnTo>
                  <a:pt x="106" y="0"/>
                </a:lnTo>
                <a:lnTo>
                  <a:pt x="89" y="17"/>
                </a:lnTo>
                <a:lnTo>
                  <a:pt x="72" y="34"/>
                </a:lnTo>
                <a:lnTo>
                  <a:pt x="55" y="58"/>
                </a:lnTo>
                <a:lnTo>
                  <a:pt x="34" y="89"/>
                </a:lnTo>
                <a:lnTo>
                  <a:pt x="17" y="120"/>
                </a:lnTo>
                <a:lnTo>
                  <a:pt x="7" y="154"/>
                </a:lnTo>
                <a:lnTo>
                  <a:pt x="4" y="171"/>
                </a:lnTo>
                <a:lnTo>
                  <a:pt x="0" y="188"/>
                </a:lnTo>
                <a:lnTo>
                  <a:pt x="0" y="188"/>
                </a:lnTo>
                <a:lnTo>
                  <a:pt x="4" y="212"/>
                </a:lnTo>
                <a:lnTo>
                  <a:pt x="11" y="229"/>
                </a:lnTo>
                <a:lnTo>
                  <a:pt x="17" y="249"/>
                </a:lnTo>
                <a:lnTo>
                  <a:pt x="31" y="263"/>
                </a:lnTo>
                <a:lnTo>
                  <a:pt x="48" y="277"/>
                </a:lnTo>
                <a:lnTo>
                  <a:pt x="65" y="287"/>
                </a:lnTo>
                <a:lnTo>
                  <a:pt x="86" y="294"/>
                </a:lnTo>
                <a:lnTo>
                  <a:pt x="106" y="294"/>
                </a:lnTo>
                <a:lnTo>
                  <a:pt x="106" y="294"/>
                </a:lnTo>
                <a:lnTo>
                  <a:pt x="127" y="294"/>
                </a:lnTo>
                <a:lnTo>
                  <a:pt x="147" y="287"/>
                </a:lnTo>
                <a:lnTo>
                  <a:pt x="164" y="277"/>
                </a:lnTo>
                <a:lnTo>
                  <a:pt x="178" y="263"/>
                </a:lnTo>
                <a:lnTo>
                  <a:pt x="191" y="249"/>
                </a:lnTo>
                <a:lnTo>
                  <a:pt x="202" y="229"/>
                </a:lnTo>
                <a:lnTo>
                  <a:pt x="208" y="212"/>
                </a:lnTo>
                <a:lnTo>
                  <a:pt x="208" y="188"/>
                </a:lnTo>
                <a:lnTo>
                  <a:pt x="208" y="188"/>
                </a:lnTo>
                <a:lnTo>
                  <a:pt x="208" y="171"/>
                </a:lnTo>
                <a:lnTo>
                  <a:pt x="205" y="154"/>
                </a:lnTo>
                <a:lnTo>
                  <a:pt x="195" y="120"/>
                </a:lnTo>
                <a:lnTo>
                  <a:pt x="178" y="89"/>
                </a:lnTo>
                <a:lnTo>
                  <a:pt x="157" y="62"/>
                </a:lnTo>
                <a:lnTo>
                  <a:pt x="123" y="17"/>
                </a:lnTo>
                <a:lnTo>
                  <a:pt x="106" y="0"/>
                </a:lnTo>
                <a:lnTo>
                  <a:pt x="106"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89" name="Picture 141"/>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182682" y="2157956"/>
            <a:ext cx="179387" cy="193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39" name="Freeform 142"/>
          <p:cNvSpPr>
            <a:spLocks/>
          </p:cNvSpPr>
          <p:nvPr/>
        </p:nvSpPr>
        <p:spPr bwMode="auto">
          <a:xfrm>
            <a:off x="6090607" y="2167481"/>
            <a:ext cx="238125" cy="260350"/>
          </a:xfrm>
          <a:custGeom>
            <a:avLst/>
            <a:gdLst>
              <a:gd name="T0" fmla="*/ 150 w 150"/>
              <a:gd name="T1" fmla="*/ 96 h 164"/>
              <a:gd name="T2" fmla="*/ 133 w 150"/>
              <a:gd name="T3" fmla="*/ 96 h 164"/>
              <a:gd name="T4" fmla="*/ 130 w 150"/>
              <a:gd name="T5" fmla="*/ 96 h 164"/>
              <a:gd name="T6" fmla="*/ 130 w 150"/>
              <a:gd name="T7" fmla="*/ 99 h 164"/>
              <a:gd name="T8" fmla="*/ 126 w 150"/>
              <a:gd name="T9" fmla="*/ 103 h 164"/>
              <a:gd name="T10" fmla="*/ 126 w 150"/>
              <a:gd name="T11" fmla="*/ 109 h 164"/>
              <a:gd name="T12" fmla="*/ 116 w 150"/>
              <a:gd name="T13" fmla="*/ 127 h 164"/>
              <a:gd name="T14" fmla="*/ 85 w 150"/>
              <a:gd name="T15" fmla="*/ 144 h 164"/>
              <a:gd name="T16" fmla="*/ 65 w 150"/>
              <a:gd name="T17" fmla="*/ 144 h 164"/>
              <a:gd name="T18" fmla="*/ 44 w 150"/>
              <a:gd name="T19" fmla="*/ 133 h 164"/>
              <a:gd name="T20" fmla="*/ 20 w 150"/>
              <a:gd name="T21" fmla="*/ 99 h 164"/>
              <a:gd name="T22" fmla="*/ 20 w 150"/>
              <a:gd name="T23" fmla="*/ 79 h 164"/>
              <a:gd name="T24" fmla="*/ 27 w 150"/>
              <a:gd name="T25" fmla="*/ 62 h 164"/>
              <a:gd name="T26" fmla="*/ 51 w 150"/>
              <a:gd name="T27" fmla="*/ 41 h 164"/>
              <a:gd name="T28" fmla="*/ 65 w 150"/>
              <a:gd name="T29" fmla="*/ 52 h 164"/>
              <a:gd name="T30" fmla="*/ 68 w 150"/>
              <a:gd name="T31" fmla="*/ 0 h 164"/>
              <a:gd name="T32" fmla="*/ 68 w 150"/>
              <a:gd name="T33" fmla="*/ 14 h 164"/>
              <a:gd name="T34" fmla="*/ 24 w 150"/>
              <a:gd name="T35" fmla="*/ 31 h 164"/>
              <a:gd name="T36" fmla="*/ 3 w 150"/>
              <a:gd name="T37" fmla="*/ 62 h 164"/>
              <a:gd name="T38" fmla="*/ 0 w 150"/>
              <a:gd name="T39" fmla="*/ 75 h 164"/>
              <a:gd name="T40" fmla="*/ 0 w 150"/>
              <a:gd name="T41" fmla="*/ 106 h 164"/>
              <a:gd name="T42" fmla="*/ 10 w 150"/>
              <a:gd name="T43" fmla="*/ 130 h 164"/>
              <a:gd name="T44" fmla="*/ 31 w 150"/>
              <a:gd name="T45" fmla="*/ 154 h 164"/>
              <a:gd name="T46" fmla="*/ 61 w 150"/>
              <a:gd name="T47" fmla="*/ 164 h 164"/>
              <a:gd name="T48" fmla="*/ 75 w 150"/>
              <a:gd name="T49" fmla="*/ 164 h 164"/>
              <a:gd name="T50" fmla="*/ 102 w 150"/>
              <a:gd name="T51" fmla="*/ 161 h 164"/>
              <a:gd name="T52" fmla="*/ 126 w 150"/>
              <a:gd name="T53" fmla="*/ 147 h 164"/>
              <a:gd name="T54" fmla="*/ 143 w 150"/>
              <a:gd name="T55" fmla="*/ 123 h 164"/>
              <a:gd name="T56" fmla="*/ 150 w 150"/>
              <a:gd name="T57" fmla="*/ 109 h 164"/>
              <a:gd name="T58" fmla="*/ 150 w 150"/>
              <a:gd name="T59" fmla="*/ 106 h 164"/>
              <a:gd name="T60" fmla="*/ 150 w 150"/>
              <a:gd name="T61" fmla="*/ 103 h 164"/>
              <a:gd name="T62" fmla="*/ 150 w 150"/>
              <a:gd name="T63" fmla="*/ 9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0" h="164">
                <a:moveTo>
                  <a:pt x="150" y="96"/>
                </a:moveTo>
                <a:lnTo>
                  <a:pt x="150" y="96"/>
                </a:lnTo>
                <a:lnTo>
                  <a:pt x="133" y="96"/>
                </a:lnTo>
                <a:lnTo>
                  <a:pt x="133" y="96"/>
                </a:lnTo>
                <a:lnTo>
                  <a:pt x="130" y="96"/>
                </a:lnTo>
                <a:lnTo>
                  <a:pt x="130" y="96"/>
                </a:lnTo>
                <a:lnTo>
                  <a:pt x="130" y="99"/>
                </a:lnTo>
                <a:lnTo>
                  <a:pt x="130" y="99"/>
                </a:lnTo>
                <a:lnTo>
                  <a:pt x="126" y="103"/>
                </a:lnTo>
                <a:lnTo>
                  <a:pt x="126" y="103"/>
                </a:lnTo>
                <a:lnTo>
                  <a:pt x="126" y="109"/>
                </a:lnTo>
                <a:lnTo>
                  <a:pt x="126" y="109"/>
                </a:lnTo>
                <a:lnTo>
                  <a:pt x="126" y="109"/>
                </a:lnTo>
                <a:lnTo>
                  <a:pt x="116" y="127"/>
                </a:lnTo>
                <a:lnTo>
                  <a:pt x="102" y="137"/>
                </a:lnTo>
                <a:lnTo>
                  <a:pt x="85" y="144"/>
                </a:lnTo>
                <a:lnTo>
                  <a:pt x="65" y="144"/>
                </a:lnTo>
                <a:lnTo>
                  <a:pt x="65" y="144"/>
                </a:lnTo>
                <a:lnTo>
                  <a:pt x="55" y="140"/>
                </a:lnTo>
                <a:lnTo>
                  <a:pt x="44" y="133"/>
                </a:lnTo>
                <a:lnTo>
                  <a:pt x="31" y="120"/>
                </a:lnTo>
                <a:lnTo>
                  <a:pt x="20" y="99"/>
                </a:lnTo>
                <a:lnTo>
                  <a:pt x="20" y="89"/>
                </a:lnTo>
                <a:lnTo>
                  <a:pt x="20" y="79"/>
                </a:lnTo>
                <a:lnTo>
                  <a:pt x="20" y="79"/>
                </a:lnTo>
                <a:lnTo>
                  <a:pt x="27" y="62"/>
                </a:lnTo>
                <a:lnTo>
                  <a:pt x="38" y="52"/>
                </a:lnTo>
                <a:lnTo>
                  <a:pt x="51" y="41"/>
                </a:lnTo>
                <a:lnTo>
                  <a:pt x="65" y="34"/>
                </a:lnTo>
                <a:lnTo>
                  <a:pt x="65" y="52"/>
                </a:lnTo>
                <a:lnTo>
                  <a:pt x="102" y="28"/>
                </a:lnTo>
                <a:lnTo>
                  <a:pt x="68" y="0"/>
                </a:lnTo>
                <a:lnTo>
                  <a:pt x="68" y="14"/>
                </a:lnTo>
                <a:lnTo>
                  <a:pt x="68" y="14"/>
                </a:lnTo>
                <a:lnTo>
                  <a:pt x="44" y="21"/>
                </a:lnTo>
                <a:lnTo>
                  <a:pt x="24" y="31"/>
                </a:lnTo>
                <a:lnTo>
                  <a:pt x="10" y="52"/>
                </a:lnTo>
                <a:lnTo>
                  <a:pt x="3" y="62"/>
                </a:lnTo>
                <a:lnTo>
                  <a:pt x="0" y="75"/>
                </a:lnTo>
                <a:lnTo>
                  <a:pt x="0" y="75"/>
                </a:lnTo>
                <a:lnTo>
                  <a:pt x="0" y="89"/>
                </a:lnTo>
                <a:lnTo>
                  <a:pt x="0" y="106"/>
                </a:lnTo>
                <a:lnTo>
                  <a:pt x="3" y="120"/>
                </a:lnTo>
                <a:lnTo>
                  <a:pt x="10" y="130"/>
                </a:lnTo>
                <a:lnTo>
                  <a:pt x="20" y="144"/>
                </a:lnTo>
                <a:lnTo>
                  <a:pt x="31" y="154"/>
                </a:lnTo>
                <a:lnTo>
                  <a:pt x="44" y="161"/>
                </a:lnTo>
                <a:lnTo>
                  <a:pt x="61" y="164"/>
                </a:lnTo>
                <a:lnTo>
                  <a:pt x="61" y="164"/>
                </a:lnTo>
                <a:lnTo>
                  <a:pt x="75" y="164"/>
                </a:lnTo>
                <a:lnTo>
                  <a:pt x="89" y="164"/>
                </a:lnTo>
                <a:lnTo>
                  <a:pt x="102" y="161"/>
                </a:lnTo>
                <a:lnTo>
                  <a:pt x="116" y="154"/>
                </a:lnTo>
                <a:lnTo>
                  <a:pt x="126" y="147"/>
                </a:lnTo>
                <a:lnTo>
                  <a:pt x="136" y="137"/>
                </a:lnTo>
                <a:lnTo>
                  <a:pt x="143" y="123"/>
                </a:lnTo>
                <a:lnTo>
                  <a:pt x="150" y="109"/>
                </a:lnTo>
                <a:lnTo>
                  <a:pt x="150" y="109"/>
                </a:lnTo>
                <a:lnTo>
                  <a:pt x="150" y="109"/>
                </a:lnTo>
                <a:lnTo>
                  <a:pt x="150" y="106"/>
                </a:lnTo>
                <a:lnTo>
                  <a:pt x="150" y="106"/>
                </a:lnTo>
                <a:lnTo>
                  <a:pt x="150" y="103"/>
                </a:lnTo>
                <a:lnTo>
                  <a:pt x="150" y="103"/>
                </a:lnTo>
                <a:lnTo>
                  <a:pt x="150" y="96"/>
                </a:lnTo>
                <a:lnTo>
                  <a:pt x="150" y="96"/>
                </a:lnTo>
                <a:close/>
              </a:path>
            </a:pathLst>
          </a:custGeom>
          <a:solidFill>
            <a:srgbClr val="FCF7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1" name="Freeform 143"/>
          <p:cNvSpPr>
            <a:spLocks/>
          </p:cNvSpPr>
          <p:nvPr/>
        </p:nvSpPr>
        <p:spPr bwMode="auto">
          <a:xfrm>
            <a:off x="6739894" y="2043656"/>
            <a:ext cx="417512" cy="422275"/>
          </a:xfrm>
          <a:custGeom>
            <a:avLst/>
            <a:gdLst>
              <a:gd name="T0" fmla="*/ 239 w 263"/>
              <a:gd name="T1" fmla="*/ 109 h 266"/>
              <a:gd name="T2" fmla="*/ 263 w 263"/>
              <a:gd name="T3" fmla="*/ 99 h 266"/>
              <a:gd name="T4" fmla="*/ 249 w 263"/>
              <a:gd name="T5" fmla="*/ 65 h 266"/>
              <a:gd name="T6" fmla="*/ 222 w 263"/>
              <a:gd name="T7" fmla="*/ 72 h 266"/>
              <a:gd name="T8" fmla="*/ 222 w 263"/>
              <a:gd name="T9" fmla="*/ 72 h 266"/>
              <a:gd name="T10" fmla="*/ 208 w 263"/>
              <a:gd name="T11" fmla="*/ 54 h 266"/>
              <a:gd name="T12" fmla="*/ 191 w 263"/>
              <a:gd name="T13" fmla="*/ 41 h 266"/>
              <a:gd name="T14" fmla="*/ 198 w 263"/>
              <a:gd name="T15" fmla="*/ 14 h 266"/>
              <a:gd name="T16" fmla="*/ 164 w 263"/>
              <a:gd name="T17" fmla="*/ 0 h 266"/>
              <a:gd name="T18" fmla="*/ 154 w 263"/>
              <a:gd name="T19" fmla="*/ 27 h 266"/>
              <a:gd name="T20" fmla="*/ 154 w 263"/>
              <a:gd name="T21" fmla="*/ 27 h 266"/>
              <a:gd name="T22" fmla="*/ 130 w 263"/>
              <a:gd name="T23" fmla="*/ 24 h 266"/>
              <a:gd name="T24" fmla="*/ 109 w 263"/>
              <a:gd name="T25" fmla="*/ 27 h 266"/>
              <a:gd name="T26" fmla="*/ 96 w 263"/>
              <a:gd name="T27" fmla="*/ 3 h 266"/>
              <a:gd name="T28" fmla="*/ 62 w 263"/>
              <a:gd name="T29" fmla="*/ 17 h 266"/>
              <a:gd name="T30" fmla="*/ 72 w 263"/>
              <a:gd name="T31" fmla="*/ 44 h 266"/>
              <a:gd name="T32" fmla="*/ 72 w 263"/>
              <a:gd name="T33" fmla="*/ 44 h 266"/>
              <a:gd name="T34" fmla="*/ 55 w 263"/>
              <a:gd name="T35" fmla="*/ 58 h 266"/>
              <a:gd name="T36" fmla="*/ 41 w 263"/>
              <a:gd name="T37" fmla="*/ 75 h 266"/>
              <a:gd name="T38" fmla="*/ 14 w 263"/>
              <a:gd name="T39" fmla="*/ 65 h 266"/>
              <a:gd name="T40" fmla="*/ 0 w 263"/>
              <a:gd name="T41" fmla="*/ 99 h 266"/>
              <a:gd name="T42" fmla="*/ 24 w 263"/>
              <a:gd name="T43" fmla="*/ 112 h 266"/>
              <a:gd name="T44" fmla="*/ 24 w 263"/>
              <a:gd name="T45" fmla="*/ 112 h 266"/>
              <a:gd name="T46" fmla="*/ 24 w 263"/>
              <a:gd name="T47" fmla="*/ 133 h 266"/>
              <a:gd name="T48" fmla="*/ 24 w 263"/>
              <a:gd name="T49" fmla="*/ 157 h 266"/>
              <a:gd name="T50" fmla="*/ 0 w 263"/>
              <a:gd name="T51" fmla="*/ 170 h 266"/>
              <a:gd name="T52" fmla="*/ 14 w 263"/>
              <a:gd name="T53" fmla="*/ 205 h 266"/>
              <a:gd name="T54" fmla="*/ 41 w 263"/>
              <a:gd name="T55" fmla="*/ 194 h 266"/>
              <a:gd name="T56" fmla="*/ 41 w 263"/>
              <a:gd name="T57" fmla="*/ 194 h 266"/>
              <a:gd name="T58" fmla="*/ 55 w 263"/>
              <a:gd name="T59" fmla="*/ 211 h 266"/>
              <a:gd name="T60" fmla="*/ 72 w 263"/>
              <a:gd name="T61" fmla="*/ 225 h 266"/>
              <a:gd name="T62" fmla="*/ 65 w 263"/>
              <a:gd name="T63" fmla="*/ 252 h 266"/>
              <a:gd name="T64" fmla="*/ 99 w 263"/>
              <a:gd name="T65" fmla="*/ 266 h 266"/>
              <a:gd name="T66" fmla="*/ 109 w 263"/>
              <a:gd name="T67" fmla="*/ 242 h 266"/>
              <a:gd name="T68" fmla="*/ 109 w 263"/>
              <a:gd name="T69" fmla="*/ 242 h 266"/>
              <a:gd name="T70" fmla="*/ 133 w 263"/>
              <a:gd name="T71" fmla="*/ 242 h 266"/>
              <a:gd name="T72" fmla="*/ 157 w 263"/>
              <a:gd name="T73" fmla="*/ 239 h 266"/>
              <a:gd name="T74" fmla="*/ 167 w 263"/>
              <a:gd name="T75" fmla="*/ 266 h 266"/>
              <a:gd name="T76" fmla="*/ 201 w 263"/>
              <a:gd name="T77" fmla="*/ 252 h 266"/>
              <a:gd name="T78" fmla="*/ 191 w 263"/>
              <a:gd name="T79" fmla="*/ 225 h 266"/>
              <a:gd name="T80" fmla="*/ 191 w 263"/>
              <a:gd name="T81" fmla="*/ 225 h 266"/>
              <a:gd name="T82" fmla="*/ 208 w 263"/>
              <a:gd name="T83" fmla="*/ 211 h 266"/>
              <a:gd name="T84" fmla="*/ 225 w 263"/>
              <a:gd name="T85" fmla="*/ 191 h 266"/>
              <a:gd name="T86" fmla="*/ 249 w 263"/>
              <a:gd name="T87" fmla="*/ 201 h 266"/>
              <a:gd name="T88" fmla="*/ 263 w 263"/>
              <a:gd name="T89" fmla="*/ 167 h 266"/>
              <a:gd name="T90" fmla="*/ 239 w 263"/>
              <a:gd name="T91" fmla="*/ 157 h 266"/>
              <a:gd name="T92" fmla="*/ 239 w 263"/>
              <a:gd name="T93" fmla="*/ 157 h 266"/>
              <a:gd name="T94" fmla="*/ 242 w 263"/>
              <a:gd name="T95" fmla="*/ 133 h 266"/>
              <a:gd name="T96" fmla="*/ 239 w 263"/>
              <a:gd name="T97" fmla="*/ 109 h 266"/>
              <a:gd name="T98" fmla="*/ 239 w 263"/>
              <a:gd name="T99" fmla="*/ 109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3" h="266">
                <a:moveTo>
                  <a:pt x="239" y="109"/>
                </a:moveTo>
                <a:lnTo>
                  <a:pt x="263" y="99"/>
                </a:lnTo>
                <a:lnTo>
                  <a:pt x="249" y="65"/>
                </a:lnTo>
                <a:lnTo>
                  <a:pt x="222" y="72"/>
                </a:lnTo>
                <a:lnTo>
                  <a:pt x="222" y="72"/>
                </a:lnTo>
                <a:lnTo>
                  <a:pt x="208" y="54"/>
                </a:lnTo>
                <a:lnTo>
                  <a:pt x="191" y="41"/>
                </a:lnTo>
                <a:lnTo>
                  <a:pt x="198" y="14"/>
                </a:lnTo>
                <a:lnTo>
                  <a:pt x="164" y="0"/>
                </a:lnTo>
                <a:lnTo>
                  <a:pt x="154" y="27"/>
                </a:lnTo>
                <a:lnTo>
                  <a:pt x="154" y="27"/>
                </a:lnTo>
                <a:lnTo>
                  <a:pt x="130" y="24"/>
                </a:lnTo>
                <a:lnTo>
                  <a:pt x="109" y="27"/>
                </a:lnTo>
                <a:lnTo>
                  <a:pt x="96" y="3"/>
                </a:lnTo>
                <a:lnTo>
                  <a:pt x="62" y="17"/>
                </a:lnTo>
                <a:lnTo>
                  <a:pt x="72" y="44"/>
                </a:lnTo>
                <a:lnTo>
                  <a:pt x="72" y="44"/>
                </a:lnTo>
                <a:lnTo>
                  <a:pt x="55" y="58"/>
                </a:lnTo>
                <a:lnTo>
                  <a:pt x="41" y="75"/>
                </a:lnTo>
                <a:lnTo>
                  <a:pt x="14" y="65"/>
                </a:lnTo>
                <a:lnTo>
                  <a:pt x="0" y="99"/>
                </a:lnTo>
                <a:lnTo>
                  <a:pt x="24" y="112"/>
                </a:lnTo>
                <a:lnTo>
                  <a:pt x="24" y="112"/>
                </a:lnTo>
                <a:lnTo>
                  <a:pt x="24" y="133"/>
                </a:lnTo>
                <a:lnTo>
                  <a:pt x="24" y="157"/>
                </a:lnTo>
                <a:lnTo>
                  <a:pt x="0" y="170"/>
                </a:lnTo>
                <a:lnTo>
                  <a:pt x="14" y="205"/>
                </a:lnTo>
                <a:lnTo>
                  <a:pt x="41" y="194"/>
                </a:lnTo>
                <a:lnTo>
                  <a:pt x="41" y="194"/>
                </a:lnTo>
                <a:lnTo>
                  <a:pt x="55" y="211"/>
                </a:lnTo>
                <a:lnTo>
                  <a:pt x="72" y="225"/>
                </a:lnTo>
                <a:lnTo>
                  <a:pt x="65" y="252"/>
                </a:lnTo>
                <a:lnTo>
                  <a:pt x="99" y="266"/>
                </a:lnTo>
                <a:lnTo>
                  <a:pt x="109" y="242"/>
                </a:lnTo>
                <a:lnTo>
                  <a:pt x="109" y="242"/>
                </a:lnTo>
                <a:lnTo>
                  <a:pt x="133" y="242"/>
                </a:lnTo>
                <a:lnTo>
                  <a:pt x="157" y="239"/>
                </a:lnTo>
                <a:lnTo>
                  <a:pt x="167" y="266"/>
                </a:lnTo>
                <a:lnTo>
                  <a:pt x="201" y="252"/>
                </a:lnTo>
                <a:lnTo>
                  <a:pt x="191" y="225"/>
                </a:lnTo>
                <a:lnTo>
                  <a:pt x="191" y="225"/>
                </a:lnTo>
                <a:lnTo>
                  <a:pt x="208" y="211"/>
                </a:lnTo>
                <a:lnTo>
                  <a:pt x="225" y="191"/>
                </a:lnTo>
                <a:lnTo>
                  <a:pt x="249" y="201"/>
                </a:lnTo>
                <a:lnTo>
                  <a:pt x="263" y="167"/>
                </a:lnTo>
                <a:lnTo>
                  <a:pt x="239" y="157"/>
                </a:lnTo>
                <a:lnTo>
                  <a:pt x="239" y="157"/>
                </a:lnTo>
                <a:lnTo>
                  <a:pt x="242" y="133"/>
                </a:lnTo>
                <a:lnTo>
                  <a:pt x="239" y="109"/>
                </a:lnTo>
                <a:lnTo>
                  <a:pt x="239" y="109"/>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92" name="Picture 144"/>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924044" y="2108744"/>
            <a:ext cx="179387" cy="195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49" name="Freeform 145"/>
          <p:cNvSpPr>
            <a:spLocks/>
          </p:cNvSpPr>
          <p:nvPr/>
        </p:nvSpPr>
        <p:spPr bwMode="auto">
          <a:xfrm>
            <a:off x="6827207" y="2113506"/>
            <a:ext cx="242887" cy="265112"/>
          </a:xfrm>
          <a:custGeom>
            <a:avLst/>
            <a:gdLst>
              <a:gd name="T0" fmla="*/ 153 w 153"/>
              <a:gd name="T1" fmla="*/ 99 h 167"/>
              <a:gd name="T2" fmla="*/ 133 w 153"/>
              <a:gd name="T3" fmla="*/ 99 h 167"/>
              <a:gd name="T4" fmla="*/ 129 w 153"/>
              <a:gd name="T5" fmla="*/ 96 h 167"/>
              <a:gd name="T6" fmla="*/ 129 w 153"/>
              <a:gd name="T7" fmla="*/ 103 h 167"/>
              <a:gd name="T8" fmla="*/ 129 w 153"/>
              <a:gd name="T9" fmla="*/ 106 h 167"/>
              <a:gd name="T10" fmla="*/ 126 w 153"/>
              <a:gd name="T11" fmla="*/ 113 h 167"/>
              <a:gd name="T12" fmla="*/ 116 w 153"/>
              <a:gd name="T13" fmla="*/ 126 h 167"/>
              <a:gd name="T14" fmla="*/ 85 w 153"/>
              <a:gd name="T15" fmla="*/ 147 h 167"/>
              <a:gd name="T16" fmla="*/ 65 w 153"/>
              <a:gd name="T17" fmla="*/ 143 h 167"/>
              <a:gd name="T18" fmla="*/ 44 w 153"/>
              <a:gd name="T19" fmla="*/ 137 h 167"/>
              <a:gd name="T20" fmla="*/ 31 w 153"/>
              <a:gd name="T21" fmla="*/ 123 h 167"/>
              <a:gd name="T22" fmla="*/ 20 w 153"/>
              <a:gd name="T23" fmla="*/ 103 h 167"/>
              <a:gd name="T24" fmla="*/ 20 w 153"/>
              <a:gd name="T25" fmla="*/ 79 h 167"/>
              <a:gd name="T26" fmla="*/ 27 w 153"/>
              <a:gd name="T27" fmla="*/ 65 h 167"/>
              <a:gd name="T28" fmla="*/ 51 w 153"/>
              <a:gd name="T29" fmla="*/ 41 h 167"/>
              <a:gd name="T30" fmla="*/ 65 w 153"/>
              <a:gd name="T31" fmla="*/ 51 h 167"/>
              <a:gd name="T32" fmla="*/ 71 w 153"/>
              <a:gd name="T33" fmla="*/ 0 h 167"/>
              <a:gd name="T34" fmla="*/ 68 w 153"/>
              <a:gd name="T35" fmla="*/ 14 h 167"/>
              <a:gd name="T36" fmla="*/ 24 w 153"/>
              <a:gd name="T37" fmla="*/ 34 h 167"/>
              <a:gd name="T38" fmla="*/ 3 w 153"/>
              <a:gd name="T39" fmla="*/ 62 h 167"/>
              <a:gd name="T40" fmla="*/ 0 w 153"/>
              <a:gd name="T41" fmla="*/ 75 h 167"/>
              <a:gd name="T42" fmla="*/ 0 w 153"/>
              <a:gd name="T43" fmla="*/ 106 h 167"/>
              <a:gd name="T44" fmla="*/ 10 w 153"/>
              <a:gd name="T45" fmla="*/ 133 h 167"/>
              <a:gd name="T46" fmla="*/ 34 w 153"/>
              <a:gd name="T47" fmla="*/ 154 h 167"/>
              <a:gd name="T48" fmla="*/ 61 w 153"/>
              <a:gd name="T49" fmla="*/ 167 h 167"/>
              <a:gd name="T50" fmla="*/ 75 w 153"/>
              <a:gd name="T51" fmla="*/ 167 h 167"/>
              <a:gd name="T52" fmla="*/ 102 w 153"/>
              <a:gd name="T53" fmla="*/ 164 h 167"/>
              <a:gd name="T54" fmla="*/ 126 w 153"/>
              <a:gd name="T55" fmla="*/ 147 h 167"/>
              <a:gd name="T56" fmla="*/ 143 w 153"/>
              <a:gd name="T57" fmla="*/ 126 h 167"/>
              <a:gd name="T58" fmla="*/ 150 w 153"/>
              <a:gd name="T59" fmla="*/ 113 h 167"/>
              <a:gd name="T60" fmla="*/ 150 w 153"/>
              <a:gd name="T61" fmla="*/ 106 h 167"/>
              <a:gd name="T62" fmla="*/ 150 w 153"/>
              <a:gd name="T63" fmla="*/ 106 h 167"/>
              <a:gd name="T64" fmla="*/ 153 w 153"/>
              <a:gd name="T65" fmla="*/ 9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3" h="167">
                <a:moveTo>
                  <a:pt x="153" y="99"/>
                </a:moveTo>
                <a:lnTo>
                  <a:pt x="153" y="99"/>
                </a:lnTo>
                <a:lnTo>
                  <a:pt x="133" y="99"/>
                </a:lnTo>
                <a:lnTo>
                  <a:pt x="133" y="99"/>
                </a:lnTo>
                <a:lnTo>
                  <a:pt x="129" y="96"/>
                </a:lnTo>
                <a:lnTo>
                  <a:pt x="129" y="96"/>
                </a:lnTo>
                <a:lnTo>
                  <a:pt x="129" y="103"/>
                </a:lnTo>
                <a:lnTo>
                  <a:pt x="129" y="103"/>
                </a:lnTo>
                <a:lnTo>
                  <a:pt x="129" y="106"/>
                </a:lnTo>
                <a:lnTo>
                  <a:pt x="129" y="106"/>
                </a:lnTo>
                <a:lnTo>
                  <a:pt x="126" y="113"/>
                </a:lnTo>
                <a:lnTo>
                  <a:pt x="126" y="113"/>
                </a:lnTo>
                <a:lnTo>
                  <a:pt x="126" y="113"/>
                </a:lnTo>
                <a:lnTo>
                  <a:pt x="116" y="126"/>
                </a:lnTo>
                <a:lnTo>
                  <a:pt x="102" y="140"/>
                </a:lnTo>
                <a:lnTo>
                  <a:pt x="85" y="147"/>
                </a:lnTo>
                <a:lnTo>
                  <a:pt x="65" y="143"/>
                </a:lnTo>
                <a:lnTo>
                  <a:pt x="65" y="143"/>
                </a:lnTo>
                <a:lnTo>
                  <a:pt x="54" y="140"/>
                </a:lnTo>
                <a:lnTo>
                  <a:pt x="44" y="137"/>
                </a:lnTo>
                <a:lnTo>
                  <a:pt x="37" y="130"/>
                </a:lnTo>
                <a:lnTo>
                  <a:pt x="31" y="123"/>
                </a:lnTo>
                <a:lnTo>
                  <a:pt x="24" y="113"/>
                </a:lnTo>
                <a:lnTo>
                  <a:pt x="20" y="103"/>
                </a:lnTo>
                <a:lnTo>
                  <a:pt x="20" y="92"/>
                </a:lnTo>
                <a:lnTo>
                  <a:pt x="20" y="79"/>
                </a:lnTo>
                <a:lnTo>
                  <a:pt x="20" y="79"/>
                </a:lnTo>
                <a:lnTo>
                  <a:pt x="27" y="65"/>
                </a:lnTo>
                <a:lnTo>
                  <a:pt x="37" y="51"/>
                </a:lnTo>
                <a:lnTo>
                  <a:pt x="51" y="41"/>
                </a:lnTo>
                <a:lnTo>
                  <a:pt x="65" y="38"/>
                </a:lnTo>
                <a:lnTo>
                  <a:pt x="65" y="51"/>
                </a:lnTo>
                <a:lnTo>
                  <a:pt x="102" y="31"/>
                </a:lnTo>
                <a:lnTo>
                  <a:pt x="71" y="0"/>
                </a:lnTo>
                <a:lnTo>
                  <a:pt x="68" y="14"/>
                </a:lnTo>
                <a:lnTo>
                  <a:pt x="68" y="14"/>
                </a:lnTo>
                <a:lnTo>
                  <a:pt x="44" y="21"/>
                </a:lnTo>
                <a:lnTo>
                  <a:pt x="24" y="34"/>
                </a:lnTo>
                <a:lnTo>
                  <a:pt x="10" y="51"/>
                </a:lnTo>
                <a:lnTo>
                  <a:pt x="3" y="62"/>
                </a:lnTo>
                <a:lnTo>
                  <a:pt x="0" y="75"/>
                </a:lnTo>
                <a:lnTo>
                  <a:pt x="0" y="75"/>
                </a:lnTo>
                <a:lnTo>
                  <a:pt x="0" y="92"/>
                </a:lnTo>
                <a:lnTo>
                  <a:pt x="0" y="106"/>
                </a:lnTo>
                <a:lnTo>
                  <a:pt x="3" y="120"/>
                </a:lnTo>
                <a:lnTo>
                  <a:pt x="10" y="133"/>
                </a:lnTo>
                <a:lnTo>
                  <a:pt x="20" y="143"/>
                </a:lnTo>
                <a:lnTo>
                  <a:pt x="34" y="154"/>
                </a:lnTo>
                <a:lnTo>
                  <a:pt x="44" y="161"/>
                </a:lnTo>
                <a:lnTo>
                  <a:pt x="61" y="167"/>
                </a:lnTo>
                <a:lnTo>
                  <a:pt x="61" y="167"/>
                </a:lnTo>
                <a:lnTo>
                  <a:pt x="75" y="167"/>
                </a:lnTo>
                <a:lnTo>
                  <a:pt x="88" y="167"/>
                </a:lnTo>
                <a:lnTo>
                  <a:pt x="102" y="164"/>
                </a:lnTo>
                <a:lnTo>
                  <a:pt x="116" y="157"/>
                </a:lnTo>
                <a:lnTo>
                  <a:pt x="126" y="147"/>
                </a:lnTo>
                <a:lnTo>
                  <a:pt x="136" y="137"/>
                </a:lnTo>
                <a:lnTo>
                  <a:pt x="143" y="126"/>
                </a:lnTo>
                <a:lnTo>
                  <a:pt x="150" y="113"/>
                </a:lnTo>
                <a:lnTo>
                  <a:pt x="150" y="113"/>
                </a:lnTo>
                <a:lnTo>
                  <a:pt x="150" y="113"/>
                </a:lnTo>
                <a:lnTo>
                  <a:pt x="150" y="106"/>
                </a:lnTo>
                <a:lnTo>
                  <a:pt x="150" y="106"/>
                </a:lnTo>
                <a:lnTo>
                  <a:pt x="150" y="106"/>
                </a:lnTo>
                <a:lnTo>
                  <a:pt x="150" y="106"/>
                </a:lnTo>
                <a:lnTo>
                  <a:pt x="153" y="99"/>
                </a:lnTo>
                <a:lnTo>
                  <a:pt x="153" y="99"/>
                </a:lnTo>
                <a:close/>
              </a:path>
            </a:pathLst>
          </a:custGeom>
          <a:solidFill>
            <a:srgbClr val="FCF7E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1" name="Freeform 146"/>
          <p:cNvSpPr>
            <a:spLocks noEditPoints="1"/>
          </p:cNvSpPr>
          <p:nvPr/>
        </p:nvSpPr>
        <p:spPr bwMode="auto">
          <a:xfrm>
            <a:off x="1521782" y="1329281"/>
            <a:ext cx="487362" cy="481012"/>
          </a:xfrm>
          <a:custGeom>
            <a:avLst/>
            <a:gdLst>
              <a:gd name="T0" fmla="*/ 37 w 307"/>
              <a:gd name="T1" fmla="*/ 198 h 303"/>
              <a:gd name="T2" fmla="*/ 78 w 307"/>
              <a:gd name="T3" fmla="*/ 198 h 303"/>
              <a:gd name="T4" fmla="*/ 68 w 307"/>
              <a:gd name="T5" fmla="*/ 187 h 303"/>
              <a:gd name="T6" fmla="*/ 78 w 307"/>
              <a:gd name="T7" fmla="*/ 170 h 303"/>
              <a:gd name="T8" fmla="*/ 71 w 307"/>
              <a:gd name="T9" fmla="*/ 116 h 303"/>
              <a:gd name="T10" fmla="*/ 24 w 307"/>
              <a:gd name="T11" fmla="*/ 129 h 303"/>
              <a:gd name="T12" fmla="*/ 10 w 307"/>
              <a:gd name="T13" fmla="*/ 146 h 303"/>
              <a:gd name="T14" fmla="*/ 13 w 307"/>
              <a:gd name="T15" fmla="*/ 181 h 303"/>
              <a:gd name="T16" fmla="*/ 24 w 307"/>
              <a:gd name="T17" fmla="*/ 191 h 303"/>
              <a:gd name="T18" fmla="*/ 41 w 307"/>
              <a:gd name="T19" fmla="*/ 211 h 303"/>
              <a:gd name="T20" fmla="*/ 10 w 307"/>
              <a:gd name="T21" fmla="*/ 198 h 303"/>
              <a:gd name="T22" fmla="*/ 44 w 307"/>
              <a:gd name="T23" fmla="*/ 256 h 303"/>
              <a:gd name="T24" fmla="*/ 71 w 307"/>
              <a:gd name="T25" fmla="*/ 276 h 303"/>
              <a:gd name="T26" fmla="*/ 143 w 307"/>
              <a:gd name="T27" fmla="*/ 211 h 303"/>
              <a:gd name="T28" fmla="*/ 68 w 307"/>
              <a:gd name="T29" fmla="*/ 211 h 303"/>
              <a:gd name="T30" fmla="*/ 208 w 307"/>
              <a:gd name="T31" fmla="*/ 211 h 303"/>
              <a:gd name="T32" fmla="*/ 164 w 307"/>
              <a:gd name="T33" fmla="*/ 245 h 303"/>
              <a:gd name="T34" fmla="*/ 201 w 307"/>
              <a:gd name="T35" fmla="*/ 279 h 303"/>
              <a:gd name="T36" fmla="*/ 221 w 307"/>
              <a:gd name="T37" fmla="*/ 279 h 303"/>
              <a:gd name="T38" fmla="*/ 252 w 307"/>
              <a:gd name="T39" fmla="*/ 259 h 303"/>
              <a:gd name="T40" fmla="*/ 256 w 307"/>
              <a:gd name="T41" fmla="*/ 245 h 303"/>
              <a:gd name="T42" fmla="*/ 232 w 307"/>
              <a:gd name="T43" fmla="*/ 194 h 303"/>
              <a:gd name="T44" fmla="*/ 232 w 307"/>
              <a:gd name="T45" fmla="*/ 208 h 303"/>
              <a:gd name="T46" fmla="*/ 221 w 307"/>
              <a:gd name="T47" fmla="*/ 211 h 303"/>
              <a:gd name="T48" fmla="*/ 266 w 307"/>
              <a:gd name="T49" fmla="*/ 95 h 303"/>
              <a:gd name="T50" fmla="*/ 249 w 307"/>
              <a:gd name="T51" fmla="*/ 198 h 303"/>
              <a:gd name="T52" fmla="*/ 266 w 307"/>
              <a:gd name="T53" fmla="*/ 239 h 303"/>
              <a:gd name="T54" fmla="*/ 266 w 307"/>
              <a:gd name="T55" fmla="*/ 252 h 303"/>
              <a:gd name="T56" fmla="*/ 307 w 307"/>
              <a:gd name="T57" fmla="*/ 177 h 303"/>
              <a:gd name="T58" fmla="*/ 303 w 307"/>
              <a:gd name="T59" fmla="*/ 160 h 303"/>
              <a:gd name="T60" fmla="*/ 252 w 307"/>
              <a:gd name="T61" fmla="*/ 31 h 303"/>
              <a:gd name="T62" fmla="*/ 228 w 307"/>
              <a:gd name="T63" fmla="*/ 34 h 303"/>
              <a:gd name="T64" fmla="*/ 204 w 307"/>
              <a:gd name="T65" fmla="*/ 13 h 303"/>
              <a:gd name="T66" fmla="*/ 177 w 307"/>
              <a:gd name="T67" fmla="*/ 17 h 303"/>
              <a:gd name="T68" fmla="*/ 157 w 307"/>
              <a:gd name="T69" fmla="*/ 34 h 303"/>
              <a:gd name="T70" fmla="*/ 150 w 307"/>
              <a:gd name="T71" fmla="*/ 54 h 303"/>
              <a:gd name="T72" fmla="*/ 164 w 307"/>
              <a:gd name="T73" fmla="*/ 61 h 303"/>
              <a:gd name="T74" fmla="*/ 174 w 307"/>
              <a:gd name="T75" fmla="*/ 82 h 303"/>
              <a:gd name="T76" fmla="*/ 136 w 307"/>
              <a:gd name="T77" fmla="*/ 44 h 303"/>
              <a:gd name="T78" fmla="*/ 164 w 307"/>
              <a:gd name="T79" fmla="*/ 7 h 303"/>
              <a:gd name="T80" fmla="*/ 177 w 307"/>
              <a:gd name="T81" fmla="*/ 0 h 303"/>
              <a:gd name="T82" fmla="*/ 92 w 307"/>
              <a:gd name="T83" fmla="*/ 7 h 303"/>
              <a:gd name="T84" fmla="*/ 78 w 307"/>
              <a:gd name="T85" fmla="*/ 17 h 303"/>
              <a:gd name="T86" fmla="*/ 102 w 307"/>
              <a:gd name="T87" fmla="*/ 11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7" h="303">
                <a:moveTo>
                  <a:pt x="24" y="191"/>
                </a:moveTo>
                <a:lnTo>
                  <a:pt x="24" y="191"/>
                </a:lnTo>
                <a:lnTo>
                  <a:pt x="37" y="198"/>
                </a:lnTo>
                <a:lnTo>
                  <a:pt x="51" y="198"/>
                </a:lnTo>
                <a:lnTo>
                  <a:pt x="78" y="198"/>
                </a:lnTo>
                <a:lnTo>
                  <a:pt x="78" y="198"/>
                </a:lnTo>
                <a:lnTo>
                  <a:pt x="71" y="194"/>
                </a:lnTo>
                <a:lnTo>
                  <a:pt x="68" y="191"/>
                </a:lnTo>
                <a:lnTo>
                  <a:pt x="68" y="187"/>
                </a:lnTo>
                <a:lnTo>
                  <a:pt x="68" y="181"/>
                </a:lnTo>
                <a:lnTo>
                  <a:pt x="68" y="181"/>
                </a:lnTo>
                <a:lnTo>
                  <a:pt x="78" y="170"/>
                </a:lnTo>
                <a:lnTo>
                  <a:pt x="82" y="163"/>
                </a:lnTo>
                <a:lnTo>
                  <a:pt x="102" y="174"/>
                </a:lnTo>
                <a:lnTo>
                  <a:pt x="71" y="116"/>
                </a:lnTo>
                <a:lnTo>
                  <a:pt x="0" y="116"/>
                </a:lnTo>
                <a:lnTo>
                  <a:pt x="0" y="116"/>
                </a:lnTo>
                <a:lnTo>
                  <a:pt x="24" y="129"/>
                </a:lnTo>
                <a:lnTo>
                  <a:pt x="24" y="129"/>
                </a:lnTo>
                <a:lnTo>
                  <a:pt x="13" y="140"/>
                </a:lnTo>
                <a:lnTo>
                  <a:pt x="10" y="146"/>
                </a:lnTo>
                <a:lnTo>
                  <a:pt x="7" y="157"/>
                </a:lnTo>
                <a:lnTo>
                  <a:pt x="7" y="167"/>
                </a:lnTo>
                <a:lnTo>
                  <a:pt x="13" y="181"/>
                </a:lnTo>
                <a:lnTo>
                  <a:pt x="17" y="187"/>
                </a:lnTo>
                <a:lnTo>
                  <a:pt x="24" y="191"/>
                </a:lnTo>
                <a:lnTo>
                  <a:pt x="24" y="191"/>
                </a:lnTo>
                <a:close/>
                <a:moveTo>
                  <a:pt x="68" y="211"/>
                </a:moveTo>
                <a:lnTo>
                  <a:pt x="68" y="211"/>
                </a:lnTo>
                <a:lnTo>
                  <a:pt x="41" y="211"/>
                </a:lnTo>
                <a:lnTo>
                  <a:pt x="24" y="208"/>
                </a:lnTo>
                <a:lnTo>
                  <a:pt x="13" y="201"/>
                </a:lnTo>
                <a:lnTo>
                  <a:pt x="10" y="198"/>
                </a:lnTo>
                <a:lnTo>
                  <a:pt x="10" y="198"/>
                </a:lnTo>
                <a:lnTo>
                  <a:pt x="44" y="256"/>
                </a:lnTo>
                <a:lnTo>
                  <a:pt x="44" y="256"/>
                </a:lnTo>
                <a:lnTo>
                  <a:pt x="58" y="269"/>
                </a:lnTo>
                <a:lnTo>
                  <a:pt x="65" y="276"/>
                </a:lnTo>
                <a:lnTo>
                  <a:pt x="71" y="276"/>
                </a:lnTo>
                <a:lnTo>
                  <a:pt x="71" y="276"/>
                </a:lnTo>
                <a:lnTo>
                  <a:pt x="146" y="276"/>
                </a:lnTo>
                <a:lnTo>
                  <a:pt x="143" y="211"/>
                </a:lnTo>
                <a:lnTo>
                  <a:pt x="143" y="211"/>
                </a:lnTo>
                <a:lnTo>
                  <a:pt x="68" y="211"/>
                </a:lnTo>
                <a:lnTo>
                  <a:pt x="68" y="211"/>
                </a:lnTo>
                <a:close/>
                <a:moveTo>
                  <a:pt x="221" y="211"/>
                </a:moveTo>
                <a:lnTo>
                  <a:pt x="221" y="211"/>
                </a:lnTo>
                <a:lnTo>
                  <a:pt x="208" y="211"/>
                </a:lnTo>
                <a:lnTo>
                  <a:pt x="201" y="208"/>
                </a:lnTo>
                <a:lnTo>
                  <a:pt x="201" y="187"/>
                </a:lnTo>
                <a:lnTo>
                  <a:pt x="164" y="245"/>
                </a:lnTo>
                <a:lnTo>
                  <a:pt x="201" y="303"/>
                </a:lnTo>
                <a:lnTo>
                  <a:pt x="201" y="303"/>
                </a:lnTo>
                <a:lnTo>
                  <a:pt x="201" y="279"/>
                </a:lnTo>
                <a:lnTo>
                  <a:pt x="201" y="279"/>
                </a:lnTo>
                <a:lnTo>
                  <a:pt x="211" y="279"/>
                </a:lnTo>
                <a:lnTo>
                  <a:pt x="221" y="279"/>
                </a:lnTo>
                <a:lnTo>
                  <a:pt x="232" y="276"/>
                </a:lnTo>
                <a:lnTo>
                  <a:pt x="239" y="273"/>
                </a:lnTo>
                <a:lnTo>
                  <a:pt x="252" y="259"/>
                </a:lnTo>
                <a:lnTo>
                  <a:pt x="252" y="252"/>
                </a:lnTo>
                <a:lnTo>
                  <a:pt x="256" y="245"/>
                </a:lnTo>
                <a:lnTo>
                  <a:pt x="256" y="245"/>
                </a:lnTo>
                <a:lnTo>
                  <a:pt x="252" y="232"/>
                </a:lnTo>
                <a:lnTo>
                  <a:pt x="245" y="218"/>
                </a:lnTo>
                <a:lnTo>
                  <a:pt x="232" y="194"/>
                </a:lnTo>
                <a:lnTo>
                  <a:pt x="232" y="194"/>
                </a:lnTo>
                <a:lnTo>
                  <a:pt x="232" y="201"/>
                </a:lnTo>
                <a:lnTo>
                  <a:pt x="232" y="208"/>
                </a:lnTo>
                <a:lnTo>
                  <a:pt x="228" y="211"/>
                </a:lnTo>
                <a:lnTo>
                  <a:pt x="221" y="211"/>
                </a:lnTo>
                <a:lnTo>
                  <a:pt x="221" y="211"/>
                </a:lnTo>
                <a:close/>
                <a:moveTo>
                  <a:pt x="303" y="160"/>
                </a:moveTo>
                <a:lnTo>
                  <a:pt x="303" y="160"/>
                </a:lnTo>
                <a:lnTo>
                  <a:pt x="266" y="95"/>
                </a:lnTo>
                <a:lnTo>
                  <a:pt x="211" y="133"/>
                </a:lnTo>
                <a:lnTo>
                  <a:pt x="211" y="133"/>
                </a:lnTo>
                <a:lnTo>
                  <a:pt x="249" y="198"/>
                </a:lnTo>
                <a:lnTo>
                  <a:pt x="249" y="198"/>
                </a:lnTo>
                <a:lnTo>
                  <a:pt x="262" y="221"/>
                </a:lnTo>
                <a:lnTo>
                  <a:pt x="266" y="239"/>
                </a:lnTo>
                <a:lnTo>
                  <a:pt x="269" y="249"/>
                </a:lnTo>
                <a:lnTo>
                  <a:pt x="266" y="252"/>
                </a:lnTo>
                <a:lnTo>
                  <a:pt x="266" y="252"/>
                </a:lnTo>
                <a:lnTo>
                  <a:pt x="297" y="194"/>
                </a:lnTo>
                <a:lnTo>
                  <a:pt x="297" y="194"/>
                </a:lnTo>
                <a:lnTo>
                  <a:pt x="307" y="177"/>
                </a:lnTo>
                <a:lnTo>
                  <a:pt x="307" y="170"/>
                </a:lnTo>
                <a:lnTo>
                  <a:pt x="303" y="160"/>
                </a:lnTo>
                <a:lnTo>
                  <a:pt x="303" y="160"/>
                </a:lnTo>
                <a:close/>
                <a:moveTo>
                  <a:pt x="221" y="92"/>
                </a:moveTo>
                <a:lnTo>
                  <a:pt x="252" y="31"/>
                </a:lnTo>
                <a:lnTo>
                  <a:pt x="252" y="31"/>
                </a:lnTo>
                <a:lnTo>
                  <a:pt x="232" y="44"/>
                </a:lnTo>
                <a:lnTo>
                  <a:pt x="232" y="44"/>
                </a:lnTo>
                <a:lnTo>
                  <a:pt x="228" y="34"/>
                </a:lnTo>
                <a:lnTo>
                  <a:pt x="221" y="24"/>
                </a:lnTo>
                <a:lnTo>
                  <a:pt x="215" y="17"/>
                </a:lnTo>
                <a:lnTo>
                  <a:pt x="204" y="13"/>
                </a:lnTo>
                <a:lnTo>
                  <a:pt x="191" y="10"/>
                </a:lnTo>
                <a:lnTo>
                  <a:pt x="181" y="13"/>
                </a:lnTo>
                <a:lnTo>
                  <a:pt x="177" y="17"/>
                </a:lnTo>
                <a:lnTo>
                  <a:pt x="177" y="17"/>
                </a:lnTo>
                <a:lnTo>
                  <a:pt x="167" y="24"/>
                </a:lnTo>
                <a:lnTo>
                  <a:pt x="157" y="34"/>
                </a:lnTo>
                <a:lnTo>
                  <a:pt x="143" y="61"/>
                </a:lnTo>
                <a:lnTo>
                  <a:pt x="143" y="61"/>
                </a:lnTo>
                <a:lnTo>
                  <a:pt x="150" y="54"/>
                </a:lnTo>
                <a:lnTo>
                  <a:pt x="153" y="54"/>
                </a:lnTo>
                <a:lnTo>
                  <a:pt x="160" y="58"/>
                </a:lnTo>
                <a:lnTo>
                  <a:pt x="164" y="61"/>
                </a:lnTo>
                <a:lnTo>
                  <a:pt x="164" y="61"/>
                </a:lnTo>
                <a:lnTo>
                  <a:pt x="170" y="71"/>
                </a:lnTo>
                <a:lnTo>
                  <a:pt x="174" y="82"/>
                </a:lnTo>
                <a:lnTo>
                  <a:pt x="153" y="92"/>
                </a:lnTo>
                <a:lnTo>
                  <a:pt x="221" y="92"/>
                </a:lnTo>
                <a:close/>
                <a:moveTo>
                  <a:pt x="136" y="44"/>
                </a:moveTo>
                <a:lnTo>
                  <a:pt x="136" y="44"/>
                </a:lnTo>
                <a:lnTo>
                  <a:pt x="150" y="20"/>
                </a:lnTo>
                <a:lnTo>
                  <a:pt x="164" y="7"/>
                </a:lnTo>
                <a:lnTo>
                  <a:pt x="170" y="3"/>
                </a:lnTo>
                <a:lnTo>
                  <a:pt x="177" y="0"/>
                </a:lnTo>
                <a:lnTo>
                  <a:pt x="177" y="0"/>
                </a:lnTo>
                <a:lnTo>
                  <a:pt x="109" y="3"/>
                </a:lnTo>
                <a:lnTo>
                  <a:pt x="109" y="3"/>
                </a:lnTo>
                <a:lnTo>
                  <a:pt x="92" y="7"/>
                </a:lnTo>
                <a:lnTo>
                  <a:pt x="85" y="10"/>
                </a:lnTo>
                <a:lnTo>
                  <a:pt x="78" y="17"/>
                </a:lnTo>
                <a:lnTo>
                  <a:pt x="78" y="17"/>
                </a:lnTo>
                <a:lnTo>
                  <a:pt x="44" y="82"/>
                </a:lnTo>
                <a:lnTo>
                  <a:pt x="102" y="112"/>
                </a:lnTo>
                <a:lnTo>
                  <a:pt x="102" y="112"/>
                </a:lnTo>
                <a:lnTo>
                  <a:pt x="136" y="44"/>
                </a:lnTo>
                <a:lnTo>
                  <a:pt x="136" y="4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2" name="Freeform 147"/>
          <p:cNvSpPr>
            <a:spLocks noEditPoints="1"/>
          </p:cNvSpPr>
          <p:nvPr/>
        </p:nvSpPr>
        <p:spPr bwMode="auto">
          <a:xfrm>
            <a:off x="3015619" y="1340394"/>
            <a:ext cx="465137" cy="458787"/>
          </a:xfrm>
          <a:custGeom>
            <a:avLst/>
            <a:gdLst>
              <a:gd name="T0" fmla="*/ 0 w 293"/>
              <a:gd name="T1" fmla="*/ 146 h 289"/>
              <a:gd name="T2" fmla="*/ 147 w 293"/>
              <a:gd name="T3" fmla="*/ 289 h 289"/>
              <a:gd name="T4" fmla="*/ 290 w 293"/>
              <a:gd name="T5" fmla="*/ 116 h 289"/>
              <a:gd name="T6" fmla="*/ 184 w 293"/>
              <a:gd name="T7" fmla="*/ 197 h 289"/>
              <a:gd name="T8" fmla="*/ 167 w 293"/>
              <a:gd name="T9" fmla="*/ 228 h 289"/>
              <a:gd name="T10" fmla="*/ 153 w 293"/>
              <a:gd name="T11" fmla="*/ 238 h 289"/>
              <a:gd name="T12" fmla="*/ 147 w 293"/>
              <a:gd name="T13" fmla="*/ 259 h 289"/>
              <a:gd name="T14" fmla="*/ 140 w 293"/>
              <a:gd name="T15" fmla="*/ 228 h 289"/>
              <a:gd name="T16" fmla="*/ 130 w 293"/>
              <a:gd name="T17" fmla="*/ 187 h 289"/>
              <a:gd name="T18" fmla="*/ 126 w 293"/>
              <a:gd name="T19" fmla="*/ 170 h 289"/>
              <a:gd name="T20" fmla="*/ 99 w 293"/>
              <a:gd name="T21" fmla="*/ 156 h 289"/>
              <a:gd name="T22" fmla="*/ 72 w 293"/>
              <a:gd name="T23" fmla="*/ 119 h 289"/>
              <a:gd name="T24" fmla="*/ 24 w 293"/>
              <a:gd name="T25" fmla="*/ 92 h 289"/>
              <a:gd name="T26" fmla="*/ 82 w 293"/>
              <a:gd name="T27" fmla="*/ 54 h 289"/>
              <a:gd name="T28" fmla="*/ 150 w 293"/>
              <a:gd name="T29" fmla="*/ 37 h 289"/>
              <a:gd name="T30" fmla="*/ 147 w 293"/>
              <a:gd name="T31" fmla="*/ 68 h 289"/>
              <a:gd name="T32" fmla="*/ 150 w 293"/>
              <a:gd name="T33" fmla="*/ 88 h 289"/>
              <a:gd name="T34" fmla="*/ 130 w 293"/>
              <a:gd name="T35" fmla="*/ 71 h 289"/>
              <a:gd name="T36" fmla="*/ 119 w 293"/>
              <a:gd name="T37" fmla="*/ 81 h 289"/>
              <a:gd name="T38" fmla="*/ 123 w 293"/>
              <a:gd name="T39" fmla="*/ 99 h 289"/>
              <a:gd name="T40" fmla="*/ 136 w 293"/>
              <a:gd name="T41" fmla="*/ 95 h 289"/>
              <a:gd name="T42" fmla="*/ 147 w 293"/>
              <a:gd name="T43" fmla="*/ 95 h 289"/>
              <a:gd name="T44" fmla="*/ 167 w 293"/>
              <a:gd name="T45" fmla="*/ 112 h 289"/>
              <a:gd name="T46" fmla="*/ 150 w 293"/>
              <a:gd name="T47" fmla="*/ 116 h 289"/>
              <a:gd name="T48" fmla="*/ 140 w 293"/>
              <a:gd name="T49" fmla="*/ 126 h 289"/>
              <a:gd name="T50" fmla="*/ 130 w 293"/>
              <a:gd name="T51" fmla="*/ 146 h 289"/>
              <a:gd name="T52" fmla="*/ 113 w 293"/>
              <a:gd name="T53" fmla="*/ 156 h 289"/>
              <a:gd name="T54" fmla="*/ 126 w 293"/>
              <a:gd name="T55" fmla="*/ 160 h 289"/>
              <a:gd name="T56" fmla="*/ 136 w 293"/>
              <a:gd name="T57" fmla="*/ 167 h 289"/>
              <a:gd name="T58" fmla="*/ 164 w 293"/>
              <a:gd name="T59" fmla="*/ 174 h 289"/>
              <a:gd name="T60" fmla="*/ 191 w 293"/>
              <a:gd name="T61" fmla="*/ 191 h 289"/>
              <a:gd name="T62" fmla="*/ 143 w 293"/>
              <a:gd name="T63" fmla="*/ 156 h 289"/>
              <a:gd name="T64" fmla="*/ 126 w 293"/>
              <a:gd name="T65" fmla="*/ 153 h 289"/>
              <a:gd name="T66" fmla="*/ 143 w 293"/>
              <a:gd name="T67" fmla="*/ 156 h 289"/>
              <a:gd name="T68" fmla="*/ 194 w 293"/>
              <a:gd name="T69" fmla="*/ 75 h 289"/>
              <a:gd name="T70" fmla="*/ 167 w 293"/>
              <a:gd name="T71" fmla="*/ 78 h 289"/>
              <a:gd name="T72" fmla="*/ 147 w 293"/>
              <a:gd name="T73" fmla="*/ 51 h 289"/>
              <a:gd name="T74" fmla="*/ 167 w 293"/>
              <a:gd name="T75" fmla="*/ 34 h 289"/>
              <a:gd name="T76" fmla="*/ 218 w 293"/>
              <a:gd name="T77" fmla="*/ 37 h 289"/>
              <a:gd name="T78" fmla="*/ 211 w 293"/>
              <a:gd name="T79" fmla="*/ 58 h 289"/>
              <a:gd name="T80" fmla="*/ 208 w 293"/>
              <a:gd name="T81" fmla="*/ 78 h 289"/>
              <a:gd name="T82" fmla="*/ 208 w 293"/>
              <a:gd name="T83" fmla="*/ 78 h 289"/>
              <a:gd name="T84" fmla="*/ 249 w 293"/>
              <a:gd name="T85" fmla="*/ 180 h 289"/>
              <a:gd name="T86" fmla="*/ 215 w 293"/>
              <a:gd name="T87" fmla="*/ 160 h 289"/>
              <a:gd name="T88" fmla="*/ 225 w 293"/>
              <a:gd name="T89" fmla="*/ 126 h 289"/>
              <a:gd name="T90" fmla="*/ 235 w 293"/>
              <a:gd name="T91" fmla="*/ 109 h 289"/>
              <a:gd name="T92" fmla="*/ 232 w 293"/>
              <a:gd name="T93" fmla="*/ 102 h 289"/>
              <a:gd name="T94" fmla="*/ 232 w 293"/>
              <a:gd name="T95" fmla="*/ 95 h 289"/>
              <a:gd name="T96" fmla="*/ 249 w 293"/>
              <a:gd name="T97" fmla="*/ 102 h 289"/>
              <a:gd name="T98" fmla="*/ 249 w 293"/>
              <a:gd name="T99" fmla="*/ 85 h 289"/>
              <a:gd name="T100" fmla="*/ 263 w 293"/>
              <a:gd name="T101" fmla="*/ 88 h 289"/>
              <a:gd name="T102" fmla="*/ 256 w 293"/>
              <a:gd name="T103" fmla="*/ 99 h 289"/>
              <a:gd name="T104" fmla="*/ 266 w 293"/>
              <a:gd name="T105" fmla="*/ 95 h 289"/>
              <a:gd name="T106" fmla="*/ 273 w 293"/>
              <a:gd name="T107" fmla="*/ 126 h 289"/>
              <a:gd name="T108" fmla="*/ 266 w 293"/>
              <a:gd name="T109" fmla="*/ 129 h 289"/>
              <a:gd name="T110" fmla="*/ 256 w 293"/>
              <a:gd name="T111" fmla="*/ 116 h 289"/>
              <a:gd name="T112" fmla="*/ 259 w 293"/>
              <a:gd name="T113" fmla="*/ 126 h 289"/>
              <a:gd name="T114" fmla="*/ 256 w 293"/>
              <a:gd name="T115" fmla="*/ 129 h 289"/>
              <a:gd name="T116" fmla="*/ 249 w 293"/>
              <a:gd name="T117" fmla="*/ 119 h 289"/>
              <a:gd name="T118" fmla="*/ 235 w 293"/>
              <a:gd name="T119" fmla="*/ 129 h 289"/>
              <a:gd name="T120" fmla="*/ 263 w 293"/>
              <a:gd name="T121" fmla="*/ 139 h 289"/>
              <a:gd name="T122" fmla="*/ 263 w 293"/>
              <a:gd name="T123" fmla="*/ 20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3" h="289">
                <a:moveTo>
                  <a:pt x="147" y="0"/>
                </a:moveTo>
                <a:lnTo>
                  <a:pt x="147" y="0"/>
                </a:lnTo>
                <a:lnTo>
                  <a:pt x="116" y="3"/>
                </a:lnTo>
                <a:lnTo>
                  <a:pt x="89" y="10"/>
                </a:lnTo>
                <a:lnTo>
                  <a:pt x="65" y="24"/>
                </a:lnTo>
                <a:lnTo>
                  <a:pt x="41" y="41"/>
                </a:lnTo>
                <a:lnTo>
                  <a:pt x="24" y="64"/>
                </a:lnTo>
                <a:lnTo>
                  <a:pt x="10" y="88"/>
                </a:lnTo>
                <a:lnTo>
                  <a:pt x="3" y="116"/>
                </a:lnTo>
                <a:lnTo>
                  <a:pt x="0" y="146"/>
                </a:lnTo>
                <a:lnTo>
                  <a:pt x="0" y="146"/>
                </a:lnTo>
                <a:lnTo>
                  <a:pt x="3" y="174"/>
                </a:lnTo>
                <a:lnTo>
                  <a:pt x="10" y="201"/>
                </a:lnTo>
                <a:lnTo>
                  <a:pt x="24" y="225"/>
                </a:lnTo>
                <a:lnTo>
                  <a:pt x="41" y="249"/>
                </a:lnTo>
                <a:lnTo>
                  <a:pt x="65" y="266"/>
                </a:lnTo>
                <a:lnTo>
                  <a:pt x="89" y="279"/>
                </a:lnTo>
                <a:lnTo>
                  <a:pt x="116" y="289"/>
                </a:lnTo>
                <a:lnTo>
                  <a:pt x="147" y="289"/>
                </a:lnTo>
                <a:lnTo>
                  <a:pt x="147" y="289"/>
                </a:lnTo>
                <a:lnTo>
                  <a:pt x="174" y="289"/>
                </a:lnTo>
                <a:lnTo>
                  <a:pt x="201" y="279"/>
                </a:lnTo>
                <a:lnTo>
                  <a:pt x="229" y="266"/>
                </a:lnTo>
                <a:lnTo>
                  <a:pt x="249" y="249"/>
                </a:lnTo>
                <a:lnTo>
                  <a:pt x="266" y="225"/>
                </a:lnTo>
                <a:lnTo>
                  <a:pt x="280" y="201"/>
                </a:lnTo>
                <a:lnTo>
                  <a:pt x="290" y="174"/>
                </a:lnTo>
                <a:lnTo>
                  <a:pt x="293" y="146"/>
                </a:lnTo>
                <a:lnTo>
                  <a:pt x="293" y="146"/>
                </a:lnTo>
                <a:lnTo>
                  <a:pt x="290" y="116"/>
                </a:lnTo>
                <a:lnTo>
                  <a:pt x="280" y="88"/>
                </a:lnTo>
                <a:lnTo>
                  <a:pt x="266" y="64"/>
                </a:lnTo>
                <a:lnTo>
                  <a:pt x="249" y="41"/>
                </a:lnTo>
                <a:lnTo>
                  <a:pt x="229" y="24"/>
                </a:lnTo>
                <a:lnTo>
                  <a:pt x="201" y="10"/>
                </a:lnTo>
                <a:lnTo>
                  <a:pt x="174" y="3"/>
                </a:lnTo>
                <a:lnTo>
                  <a:pt x="147" y="0"/>
                </a:lnTo>
                <a:lnTo>
                  <a:pt x="147" y="0"/>
                </a:lnTo>
                <a:close/>
                <a:moveTo>
                  <a:pt x="184" y="197"/>
                </a:moveTo>
                <a:lnTo>
                  <a:pt x="184" y="197"/>
                </a:lnTo>
                <a:lnTo>
                  <a:pt x="184" y="204"/>
                </a:lnTo>
                <a:lnTo>
                  <a:pt x="184" y="211"/>
                </a:lnTo>
                <a:lnTo>
                  <a:pt x="184" y="211"/>
                </a:lnTo>
                <a:lnTo>
                  <a:pt x="177" y="214"/>
                </a:lnTo>
                <a:lnTo>
                  <a:pt x="174" y="214"/>
                </a:lnTo>
                <a:lnTo>
                  <a:pt x="174" y="214"/>
                </a:lnTo>
                <a:lnTo>
                  <a:pt x="171" y="218"/>
                </a:lnTo>
                <a:lnTo>
                  <a:pt x="174" y="221"/>
                </a:lnTo>
                <a:lnTo>
                  <a:pt x="174" y="221"/>
                </a:lnTo>
                <a:lnTo>
                  <a:pt x="167" y="228"/>
                </a:lnTo>
                <a:lnTo>
                  <a:pt x="167" y="228"/>
                </a:lnTo>
                <a:lnTo>
                  <a:pt x="167" y="232"/>
                </a:lnTo>
                <a:lnTo>
                  <a:pt x="164" y="232"/>
                </a:lnTo>
                <a:lnTo>
                  <a:pt x="164" y="232"/>
                </a:lnTo>
                <a:lnTo>
                  <a:pt x="160" y="235"/>
                </a:lnTo>
                <a:lnTo>
                  <a:pt x="157" y="235"/>
                </a:lnTo>
                <a:lnTo>
                  <a:pt x="157" y="235"/>
                </a:lnTo>
                <a:lnTo>
                  <a:pt x="157" y="235"/>
                </a:lnTo>
                <a:lnTo>
                  <a:pt x="153" y="238"/>
                </a:lnTo>
                <a:lnTo>
                  <a:pt x="153" y="238"/>
                </a:lnTo>
                <a:lnTo>
                  <a:pt x="150" y="242"/>
                </a:lnTo>
                <a:lnTo>
                  <a:pt x="150" y="242"/>
                </a:lnTo>
                <a:lnTo>
                  <a:pt x="150" y="245"/>
                </a:lnTo>
                <a:lnTo>
                  <a:pt x="150" y="245"/>
                </a:lnTo>
                <a:lnTo>
                  <a:pt x="150" y="249"/>
                </a:lnTo>
                <a:lnTo>
                  <a:pt x="150" y="252"/>
                </a:lnTo>
                <a:lnTo>
                  <a:pt x="150" y="252"/>
                </a:lnTo>
                <a:lnTo>
                  <a:pt x="147" y="255"/>
                </a:lnTo>
                <a:lnTo>
                  <a:pt x="147" y="255"/>
                </a:lnTo>
                <a:lnTo>
                  <a:pt x="147" y="259"/>
                </a:lnTo>
                <a:lnTo>
                  <a:pt x="150" y="262"/>
                </a:lnTo>
                <a:lnTo>
                  <a:pt x="150" y="262"/>
                </a:lnTo>
                <a:lnTo>
                  <a:pt x="150" y="262"/>
                </a:lnTo>
                <a:lnTo>
                  <a:pt x="150" y="262"/>
                </a:lnTo>
                <a:lnTo>
                  <a:pt x="143" y="262"/>
                </a:lnTo>
                <a:lnTo>
                  <a:pt x="140" y="259"/>
                </a:lnTo>
                <a:lnTo>
                  <a:pt x="136" y="252"/>
                </a:lnTo>
                <a:lnTo>
                  <a:pt x="140" y="238"/>
                </a:lnTo>
                <a:lnTo>
                  <a:pt x="140" y="238"/>
                </a:lnTo>
                <a:lnTo>
                  <a:pt x="140" y="228"/>
                </a:lnTo>
                <a:lnTo>
                  <a:pt x="143" y="218"/>
                </a:lnTo>
                <a:lnTo>
                  <a:pt x="143" y="218"/>
                </a:lnTo>
                <a:lnTo>
                  <a:pt x="147" y="211"/>
                </a:lnTo>
                <a:lnTo>
                  <a:pt x="147" y="208"/>
                </a:lnTo>
                <a:lnTo>
                  <a:pt x="143" y="204"/>
                </a:lnTo>
                <a:lnTo>
                  <a:pt x="143" y="204"/>
                </a:lnTo>
                <a:lnTo>
                  <a:pt x="136" y="201"/>
                </a:lnTo>
                <a:lnTo>
                  <a:pt x="133" y="194"/>
                </a:lnTo>
                <a:lnTo>
                  <a:pt x="133" y="194"/>
                </a:lnTo>
                <a:lnTo>
                  <a:pt x="130" y="187"/>
                </a:lnTo>
                <a:lnTo>
                  <a:pt x="130" y="184"/>
                </a:lnTo>
                <a:lnTo>
                  <a:pt x="133" y="177"/>
                </a:lnTo>
                <a:lnTo>
                  <a:pt x="133" y="177"/>
                </a:lnTo>
                <a:lnTo>
                  <a:pt x="136" y="177"/>
                </a:lnTo>
                <a:lnTo>
                  <a:pt x="133" y="174"/>
                </a:lnTo>
                <a:lnTo>
                  <a:pt x="133" y="174"/>
                </a:lnTo>
                <a:lnTo>
                  <a:pt x="133" y="170"/>
                </a:lnTo>
                <a:lnTo>
                  <a:pt x="133" y="170"/>
                </a:lnTo>
                <a:lnTo>
                  <a:pt x="126" y="170"/>
                </a:lnTo>
                <a:lnTo>
                  <a:pt x="126" y="170"/>
                </a:lnTo>
                <a:lnTo>
                  <a:pt x="123" y="167"/>
                </a:lnTo>
                <a:lnTo>
                  <a:pt x="123" y="167"/>
                </a:lnTo>
                <a:lnTo>
                  <a:pt x="119" y="163"/>
                </a:lnTo>
                <a:lnTo>
                  <a:pt x="116" y="163"/>
                </a:lnTo>
                <a:lnTo>
                  <a:pt x="116" y="163"/>
                </a:lnTo>
                <a:lnTo>
                  <a:pt x="113" y="160"/>
                </a:lnTo>
                <a:lnTo>
                  <a:pt x="109" y="160"/>
                </a:lnTo>
                <a:lnTo>
                  <a:pt x="109" y="160"/>
                </a:lnTo>
                <a:lnTo>
                  <a:pt x="102" y="160"/>
                </a:lnTo>
                <a:lnTo>
                  <a:pt x="99" y="156"/>
                </a:lnTo>
                <a:lnTo>
                  <a:pt x="99" y="156"/>
                </a:lnTo>
                <a:lnTo>
                  <a:pt x="96" y="150"/>
                </a:lnTo>
                <a:lnTo>
                  <a:pt x="96" y="150"/>
                </a:lnTo>
                <a:lnTo>
                  <a:pt x="92" y="143"/>
                </a:lnTo>
                <a:lnTo>
                  <a:pt x="82" y="136"/>
                </a:lnTo>
                <a:lnTo>
                  <a:pt x="82" y="136"/>
                </a:lnTo>
                <a:lnTo>
                  <a:pt x="78" y="133"/>
                </a:lnTo>
                <a:lnTo>
                  <a:pt x="75" y="129"/>
                </a:lnTo>
                <a:lnTo>
                  <a:pt x="72" y="119"/>
                </a:lnTo>
                <a:lnTo>
                  <a:pt x="72" y="119"/>
                </a:lnTo>
                <a:lnTo>
                  <a:pt x="72" y="116"/>
                </a:lnTo>
                <a:lnTo>
                  <a:pt x="68" y="109"/>
                </a:lnTo>
                <a:lnTo>
                  <a:pt x="68" y="109"/>
                </a:lnTo>
                <a:lnTo>
                  <a:pt x="65" y="102"/>
                </a:lnTo>
                <a:lnTo>
                  <a:pt x="55" y="92"/>
                </a:lnTo>
                <a:lnTo>
                  <a:pt x="55" y="92"/>
                </a:lnTo>
                <a:lnTo>
                  <a:pt x="48" y="88"/>
                </a:lnTo>
                <a:lnTo>
                  <a:pt x="38" y="92"/>
                </a:lnTo>
                <a:lnTo>
                  <a:pt x="24" y="92"/>
                </a:lnTo>
                <a:lnTo>
                  <a:pt x="24" y="92"/>
                </a:lnTo>
                <a:lnTo>
                  <a:pt x="31" y="78"/>
                </a:lnTo>
                <a:lnTo>
                  <a:pt x="38" y="68"/>
                </a:lnTo>
                <a:lnTo>
                  <a:pt x="38" y="68"/>
                </a:lnTo>
                <a:lnTo>
                  <a:pt x="58" y="71"/>
                </a:lnTo>
                <a:lnTo>
                  <a:pt x="58" y="71"/>
                </a:lnTo>
                <a:lnTo>
                  <a:pt x="68" y="68"/>
                </a:lnTo>
                <a:lnTo>
                  <a:pt x="72" y="64"/>
                </a:lnTo>
                <a:lnTo>
                  <a:pt x="72" y="64"/>
                </a:lnTo>
                <a:lnTo>
                  <a:pt x="82" y="54"/>
                </a:lnTo>
                <a:lnTo>
                  <a:pt x="82" y="54"/>
                </a:lnTo>
                <a:lnTo>
                  <a:pt x="102" y="47"/>
                </a:lnTo>
                <a:lnTo>
                  <a:pt x="102" y="47"/>
                </a:lnTo>
                <a:lnTo>
                  <a:pt x="109" y="44"/>
                </a:lnTo>
                <a:lnTo>
                  <a:pt x="113" y="41"/>
                </a:lnTo>
                <a:lnTo>
                  <a:pt x="113" y="41"/>
                </a:lnTo>
                <a:lnTo>
                  <a:pt x="126" y="34"/>
                </a:lnTo>
                <a:lnTo>
                  <a:pt x="147" y="34"/>
                </a:lnTo>
                <a:lnTo>
                  <a:pt x="147" y="34"/>
                </a:lnTo>
                <a:lnTo>
                  <a:pt x="153" y="34"/>
                </a:lnTo>
                <a:lnTo>
                  <a:pt x="150" y="37"/>
                </a:lnTo>
                <a:lnTo>
                  <a:pt x="143" y="44"/>
                </a:lnTo>
                <a:lnTo>
                  <a:pt x="143" y="44"/>
                </a:lnTo>
                <a:lnTo>
                  <a:pt x="133" y="51"/>
                </a:lnTo>
                <a:lnTo>
                  <a:pt x="133" y="51"/>
                </a:lnTo>
                <a:lnTo>
                  <a:pt x="133" y="54"/>
                </a:lnTo>
                <a:lnTo>
                  <a:pt x="133" y="58"/>
                </a:lnTo>
                <a:lnTo>
                  <a:pt x="133" y="58"/>
                </a:lnTo>
                <a:lnTo>
                  <a:pt x="140" y="64"/>
                </a:lnTo>
                <a:lnTo>
                  <a:pt x="147" y="68"/>
                </a:lnTo>
                <a:lnTo>
                  <a:pt x="147" y="68"/>
                </a:lnTo>
                <a:lnTo>
                  <a:pt x="150" y="75"/>
                </a:lnTo>
                <a:lnTo>
                  <a:pt x="150" y="75"/>
                </a:lnTo>
                <a:lnTo>
                  <a:pt x="153" y="78"/>
                </a:lnTo>
                <a:lnTo>
                  <a:pt x="150" y="78"/>
                </a:lnTo>
                <a:lnTo>
                  <a:pt x="150" y="78"/>
                </a:lnTo>
                <a:lnTo>
                  <a:pt x="147" y="78"/>
                </a:lnTo>
                <a:lnTo>
                  <a:pt x="150" y="81"/>
                </a:lnTo>
                <a:lnTo>
                  <a:pt x="150" y="81"/>
                </a:lnTo>
                <a:lnTo>
                  <a:pt x="150" y="85"/>
                </a:lnTo>
                <a:lnTo>
                  <a:pt x="150" y="88"/>
                </a:lnTo>
                <a:lnTo>
                  <a:pt x="150" y="88"/>
                </a:lnTo>
                <a:lnTo>
                  <a:pt x="147" y="85"/>
                </a:lnTo>
                <a:lnTo>
                  <a:pt x="140" y="81"/>
                </a:lnTo>
                <a:lnTo>
                  <a:pt x="140" y="81"/>
                </a:lnTo>
                <a:lnTo>
                  <a:pt x="136" y="81"/>
                </a:lnTo>
                <a:lnTo>
                  <a:pt x="140" y="75"/>
                </a:lnTo>
                <a:lnTo>
                  <a:pt x="140" y="75"/>
                </a:lnTo>
                <a:lnTo>
                  <a:pt x="140" y="75"/>
                </a:lnTo>
                <a:lnTo>
                  <a:pt x="140" y="75"/>
                </a:lnTo>
                <a:lnTo>
                  <a:pt x="130" y="71"/>
                </a:lnTo>
                <a:lnTo>
                  <a:pt x="130" y="71"/>
                </a:lnTo>
                <a:lnTo>
                  <a:pt x="130" y="71"/>
                </a:lnTo>
                <a:lnTo>
                  <a:pt x="130" y="75"/>
                </a:lnTo>
                <a:lnTo>
                  <a:pt x="130" y="78"/>
                </a:lnTo>
                <a:lnTo>
                  <a:pt x="130" y="78"/>
                </a:lnTo>
                <a:lnTo>
                  <a:pt x="130" y="85"/>
                </a:lnTo>
                <a:lnTo>
                  <a:pt x="126" y="85"/>
                </a:lnTo>
                <a:lnTo>
                  <a:pt x="126" y="85"/>
                </a:lnTo>
                <a:lnTo>
                  <a:pt x="123" y="85"/>
                </a:lnTo>
                <a:lnTo>
                  <a:pt x="119" y="81"/>
                </a:lnTo>
                <a:lnTo>
                  <a:pt x="119" y="81"/>
                </a:lnTo>
                <a:lnTo>
                  <a:pt x="116" y="85"/>
                </a:lnTo>
                <a:lnTo>
                  <a:pt x="113" y="88"/>
                </a:lnTo>
                <a:lnTo>
                  <a:pt x="113" y="88"/>
                </a:lnTo>
                <a:lnTo>
                  <a:pt x="113" y="92"/>
                </a:lnTo>
                <a:lnTo>
                  <a:pt x="113" y="92"/>
                </a:lnTo>
                <a:lnTo>
                  <a:pt x="116" y="95"/>
                </a:lnTo>
                <a:lnTo>
                  <a:pt x="116" y="95"/>
                </a:lnTo>
                <a:lnTo>
                  <a:pt x="119" y="99"/>
                </a:lnTo>
                <a:lnTo>
                  <a:pt x="123" y="99"/>
                </a:lnTo>
                <a:lnTo>
                  <a:pt x="123" y="99"/>
                </a:lnTo>
                <a:lnTo>
                  <a:pt x="126" y="102"/>
                </a:lnTo>
                <a:lnTo>
                  <a:pt x="130" y="105"/>
                </a:lnTo>
                <a:lnTo>
                  <a:pt x="130" y="105"/>
                </a:lnTo>
                <a:lnTo>
                  <a:pt x="133" y="109"/>
                </a:lnTo>
                <a:lnTo>
                  <a:pt x="133" y="105"/>
                </a:lnTo>
                <a:lnTo>
                  <a:pt x="133" y="102"/>
                </a:lnTo>
                <a:lnTo>
                  <a:pt x="133" y="102"/>
                </a:lnTo>
                <a:lnTo>
                  <a:pt x="136" y="99"/>
                </a:lnTo>
                <a:lnTo>
                  <a:pt x="136" y="95"/>
                </a:lnTo>
                <a:lnTo>
                  <a:pt x="136" y="95"/>
                </a:lnTo>
                <a:lnTo>
                  <a:pt x="133" y="92"/>
                </a:lnTo>
                <a:lnTo>
                  <a:pt x="136" y="85"/>
                </a:lnTo>
                <a:lnTo>
                  <a:pt x="136" y="85"/>
                </a:lnTo>
                <a:lnTo>
                  <a:pt x="140" y="85"/>
                </a:lnTo>
                <a:lnTo>
                  <a:pt x="143" y="88"/>
                </a:lnTo>
                <a:lnTo>
                  <a:pt x="143" y="88"/>
                </a:lnTo>
                <a:lnTo>
                  <a:pt x="147" y="92"/>
                </a:lnTo>
                <a:lnTo>
                  <a:pt x="147" y="95"/>
                </a:lnTo>
                <a:lnTo>
                  <a:pt x="147" y="95"/>
                </a:lnTo>
                <a:lnTo>
                  <a:pt x="150" y="92"/>
                </a:lnTo>
                <a:lnTo>
                  <a:pt x="153" y="92"/>
                </a:lnTo>
                <a:lnTo>
                  <a:pt x="153" y="92"/>
                </a:lnTo>
                <a:lnTo>
                  <a:pt x="157" y="99"/>
                </a:lnTo>
                <a:lnTo>
                  <a:pt x="157" y="99"/>
                </a:lnTo>
                <a:lnTo>
                  <a:pt x="164" y="105"/>
                </a:lnTo>
                <a:lnTo>
                  <a:pt x="164" y="105"/>
                </a:lnTo>
                <a:lnTo>
                  <a:pt x="167" y="112"/>
                </a:lnTo>
                <a:lnTo>
                  <a:pt x="167" y="112"/>
                </a:lnTo>
                <a:lnTo>
                  <a:pt x="167" y="112"/>
                </a:lnTo>
                <a:lnTo>
                  <a:pt x="164" y="112"/>
                </a:lnTo>
                <a:lnTo>
                  <a:pt x="160" y="112"/>
                </a:lnTo>
                <a:lnTo>
                  <a:pt x="160" y="112"/>
                </a:lnTo>
                <a:lnTo>
                  <a:pt x="160" y="112"/>
                </a:lnTo>
                <a:lnTo>
                  <a:pt x="157" y="109"/>
                </a:lnTo>
                <a:lnTo>
                  <a:pt x="157" y="109"/>
                </a:lnTo>
                <a:lnTo>
                  <a:pt x="157" y="109"/>
                </a:lnTo>
                <a:lnTo>
                  <a:pt x="153" y="112"/>
                </a:lnTo>
                <a:lnTo>
                  <a:pt x="153" y="112"/>
                </a:lnTo>
                <a:lnTo>
                  <a:pt x="150" y="116"/>
                </a:lnTo>
                <a:lnTo>
                  <a:pt x="153" y="116"/>
                </a:lnTo>
                <a:lnTo>
                  <a:pt x="153" y="116"/>
                </a:lnTo>
                <a:lnTo>
                  <a:pt x="153" y="119"/>
                </a:lnTo>
                <a:lnTo>
                  <a:pt x="153" y="119"/>
                </a:lnTo>
                <a:lnTo>
                  <a:pt x="147" y="119"/>
                </a:lnTo>
                <a:lnTo>
                  <a:pt x="147" y="119"/>
                </a:lnTo>
                <a:lnTo>
                  <a:pt x="143" y="122"/>
                </a:lnTo>
                <a:lnTo>
                  <a:pt x="140" y="126"/>
                </a:lnTo>
                <a:lnTo>
                  <a:pt x="140" y="126"/>
                </a:lnTo>
                <a:lnTo>
                  <a:pt x="140" y="126"/>
                </a:lnTo>
                <a:lnTo>
                  <a:pt x="136" y="129"/>
                </a:lnTo>
                <a:lnTo>
                  <a:pt x="136" y="129"/>
                </a:lnTo>
                <a:lnTo>
                  <a:pt x="133" y="136"/>
                </a:lnTo>
                <a:lnTo>
                  <a:pt x="133" y="136"/>
                </a:lnTo>
                <a:lnTo>
                  <a:pt x="130" y="139"/>
                </a:lnTo>
                <a:lnTo>
                  <a:pt x="130" y="146"/>
                </a:lnTo>
                <a:lnTo>
                  <a:pt x="130" y="146"/>
                </a:lnTo>
                <a:lnTo>
                  <a:pt x="130" y="146"/>
                </a:lnTo>
                <a:lnTo>
                  <a:pt x="130" y="146"/>
                </a:lnTo>
                <a:lnTo>
                  <a:pt x="130" y="146"/>
                </a:lnTo>
                <a:lnTo>
                  <a:pt x="123" y="139"/>
                </a:lnTo>
                <a:lnTo>
                  <a:pt x="123" y="139"/>
                </a:lnTo>
                <a:lnTo>
                  <a:pt x="119" y="139"/>
                </a:lnTo>
                <a:lnTo>
                  <a:pt x="113" y="143"/>
                </a:lnTo>
                <a:lnTo>
                  <a:pt x="113" y="143"/>
                </a:lnTo>
                <a:lnTo>
                  <a:pt x="109" y="143"/>
                </a:lnTo>
                <a:lnTo>
                  <a:pt x="106" y="146"/>
                </a:lnTo>
                <a:lnTo>
                  <a:pt x="109" y="153"/>
                </a:lnTo>
                <a:lnTo>
                  <a:pt x="109" y="153"/>
                </a:lnTo>
                <a:lnTo>
                  <a:pt x="113" y="156"/>
                </a:lnTo>
                <a:lnTo>
                  <a:pt x="116" y="156"/>
                </a:lnTo>
                <a:lnTo>
                  <a:pt x="116" y="156"/>
                </a:lnTo>
                <a:lnTo>
                  <a:pt x="123" y="153"/>
                </a:lnTo>
                <a:lnTo>
                  <a:pt x="123" y="153"/>
                </a:lnTo>
                <a:lnTo>
                  <a:pt x="123" y="153"/>
                </a:lnTo>
                <a:lnTo>
                  <a:pt x="119" y="160"/>
                </a:lnTo>
                <a:lnTo>
                  <a:pt x="119" y="160"/>
                </a:lnTo>
                <a:lnTo>
                  <a:pt x="123" y="160"/>
                </a:lnTo>
                <a:lnTo>
                  <a:pt x="126" y="160"/>
                </a:lnTo>
                <a:lnTo>
                  <a:pt x="126" y="160"/>
                </a:lnTo>
                <a:lnTo>
                  <a:pt x="126" y="163"/>
                </a:lnTo>
                <a:lnTo>
                  <a:pt x="126" y="167"/>
                </a:lnTo>
                <a:lnTo>
                  <a:pt x="126" y="167"/>
                </a:lnTo>
                <a:lnTo>
                  <a:pt x="130" y="170"/>
                </a:lnTo>
                <a:lnTo>
                  <a:pt x="130" y="170"/>
                </a:lnTo>
                <a:lnTo>
                  <a:pt x="133" y="170"/>
                </a:lnTo>
                <a:lnTo>
                  <a:pt x="133" y="170"/>
                </a:lnTo>
                <a:lnTo>
                  <a:pt x="136" y="170"/>
                </a:lnTo>
                <a:lnTo>
                  <a:pt x="136" y="167"/>
                </a:lnTo>
                <a:lnTo>
                  <a:pt x="136" y="167"/>
                </a:lnTo>
                <a:lnTo>
                  <a:pt x="147" y="167"/>
                </a:lnTo>
                <a:lnTo>
                  <a:pt x="147" y="167"/>
                </a:lnTo>
                <a:lnTo>
                  <a:pt x="153" y="167"/>
                </a:lnTo>
                <a:lnTo>
                  <a:pt x="153" y="167"/>
                </a:lnTo>
                <a:lnTo>
                  <a:pt x="157" y="167"/>
                </a:lnTo>
                <a:lnTo>
                  <a:pt x="160" y="170"/>
                </a:lnTo>
                <a:lnTo>
                  <a:pt x="160" y="170"/>
                </a:lnTo>
                <a:lnTo>
                  <a:pt x="160" y="174"/>
                </a:lnTo>
                <a:lnTo>
                  <a:pt x="164" y="174"/>
                </a:lnTo>
                <a:lnTo>
                  <a:pt x="164" y="174"/>
                </a:lnTo>
                <a:lnTo>
                  <a:pt x="171" y="177"/>
                </a:lnTo>
                <a:lnTo>
                  <a:pt x="171" y="180"/>
                </a:lnTo>
                <a:lnTo>
                  <a:pt x="171" y="180"/>
                </a:lnTo>
                <a:lnTo>
                  <a:pt x="174" y="180"/>
                </a:lnTo>
                <a:lnTo>
                  <a:pt x="177" y="184"/>
                </a:lnTo>
                <a:lnTo>
                  <a:pt x="177" y="184"/>
                </a:lnTo>
                <a:lnTo>
                  <a:pt x="184" y="184"/>
                </a:lnTo>
                <a:lnTo>
                  <a:pt x="184" y="184"/>
                </a:lnTo>
                <a:lnTo>
                  <a:pt x="188" y="187"/>
                </a:lnTo>
                <a:lnTo>
                  <a:pt x="191" y="191"/>
                </a:lnTo>
                <a:lnTo>
                  <a:pt x="191" y="191"/>
                </a:lnTo>
                <a:lnTo>
                  <a:pt x="191" y="194"/>
                </a:lnTo>
                <a:lnTo>
                  <a:pt x="191" y="194"/>
                </a:lnTo>
                <a:lnTo>
                  <a:pt x="184" y="197"/>
                </a:lnTo>
                <a:lnTo>
                  <a:pt x="184" y="197"/>
                </a:lnTo>
                <a:close/>
                <a:moveTo>
                  <a:pt x="150" y="156"/>
                </a:moveTo>
                <a:lnTo>
                  <a:pt x="150" y="156"/>
                </a:lnTo>
                <a:lnTo>
                  <a:pt x="147" y="156"/>
                </a:lnTo>
                <a:lnTo>
                  <a:pt x="147" y="156"/>
                </a:lnTo>
                <a:lnTo>
                  <a:pt x="143" y="156"/>
                </a:lnTo>
                <a:lnTo>
                  <a:pt x="143" y="156"/>
                </a:lnTo>
                <a:lnTo>
                  <a:pt x="143" y="156"/>
                </a:lnTo>
                <a:lnTo>
                  <a:pt x="140" y="156"/>
                </a:lnTo>
                <a:lnTo>
                  <a:pt x="140" y="156"/>
                </a:lnTo>
                <a:lnTo>
                  <a:pt x="133" y="153"/>
                </a:lnTo>
                <a:lnTo>
                  <a:pt x="133" y="153"/>
                </a:lnTo>
                <a:lnTo>
                  <a:pt x="133" y="153"/>
                </a:lnTo>
                <a:lnTo>
                  <a:pt x="133" y="153"/>
                </a:lnTo>
                <a:lnTo>
                  <a:pt x="126" y="153"/>
                </a:lnTo>
                <a:lnTo>
                  <a:pt x="126" y="153"/>
                </a:lnTo>
                <a:lnTo>
                  <a:pt x="126" y="153"/>
                </a:lnTo>
                <a:lnTo>
                  <a:pt x="126" y="150"/>
                </a:lnTo>
                <a:lnTo>
                  <a:pt x="126" y="150"/>
                </a:lnTo>
                <a:lnTo>
                  <a:pt x="133" y="150"/>
                </a:lnTo>
                <a:lnTo>
                  <a:pt x="133" y="150"/>
                </a:lnTo>
                <a:lnTo>
                  <a:pt x="136" y="153"/>
                </a:lnTo>
                <a:lnTo>
                  <a:pt x="136" y="153"/>
                </a:lnTo>
                <a:lnTo>
                  <a:pt x="140" y="153"/>
                </a:lnTo>
                <a:lnTo>
                  <a:pt x="140" y="153"/>
                </a:lnTo>
                <a:lnTo>
                  <a:pt x="143" y="156"/>
                </a:lnTo>
                <a:lnTo>
                  <a:pt x="143" y="156"/>
                </a:lnTo>
                <a:lnTo>
                  <a:pt x="147" y="156"/>
                </a:lnTo>
                <a:lnTo>
                  <a:pt x="147" y="156"/>
                </a:lnTo>
                <a:lnTo>
                  <a:pt x="150" y="156"/>
                </a:lnTo>
                <a:lnTo>
                  <a:pt x="150" y="156"/>
                </a:lnTo>
                <a:lnTo>
                  <a:pt x="150" y="156"/>
                </a:lnTo>
                <a:lnTo>
                  <a:pt x="150" y="156"/>
                </a:lnTo>
                <a:lnTo>
                  <a:pt x="150" y="156"/>
                </a:lnTo>
                <a:close/>
                <a:moveTo>
                  <a:pt x="194" y="75"/>
                </a:moveTo>
                <a:lnTo>
                  <a:pt x="194" y="75"/>
                </a:lnTo>
                <a:lnTo>
                  <a:pt x="188" y="78"/>
                </a:lnTo>
                <a:lnTo>
                  <a:pt x="188" y="78"/>
                </a:lnTo>
                <a:lnTo>
                  <a:pt x="181" y="81"/>
                </a:lnTo>
                <a:lnTo>
                  <a:pt x="181" y="88"/>
                </a:lnTo>
                <a:lnTo>
                  <a:pt x="181" y="88"/>
                </a:lnTo>
                <a:lnTo>
                  <a:pt x="177" y="92"/>
                </a:lnTo>
                <a:lnTo>
                  <a:pt x="174" y="88"/>
                </a:lnTo>
                <a:lnTo>
                  <a:pt x="171" y="81"/>
                </a:lnTo>
                <a:lnTo>
                  <a:pt x="171" y="81"/>
                </a:lnTo>
                <a:lnTo>
                  <a:pt x="167" y="78"/>
                </a:lnTo>
                <a:lnTo>
                  <a:pt x="167" y="71"/>
                </a:lnTo>
                <a:lnTo>
                  <a:pt x="167" y="71"/>
                </a:lnTo>
                <a:lnTo>
                  <a:pt x="164" y="68"/>
                </a:lnTo>
                <a:lnTo>
                  <a:pt x="164" y="61"/>
                </a:lnTo>
                <a:lnTo>
                  <a:pt x="164" y="61"/>
                </a:lnTo>
                <a:lnTo>
                  <a:pt x="164" y="58"/>
                </a:lnTo>
                <a:lnTo>
                  <a:pt x="160" y="54"/>
                </a:lnTo>
                <a:lnTo>
                  <a:pt x="153" y="54"/>
                </a:lnTo>
                <a:lnTo>
                  <a:pt x="153" y="54"/>
                </a:lnTo>
                <a:lnTo>
                  <a:pt x="147" y="51"/>
                </a:lnTo>
                <a:lnTo>
                  <a:pt x="143" y="47"/>
                </a:lnTo>
                <a:lnTo>
                  <a:pt x="143" y="47"/>
                </a:lnTo>
                <a:lnTo>
                  <a:pt x="140" y="47"/>
                </a:lnTo>
                <a:lnTo>
                  <a:pt x="143" y="47"/>
                </a:lnTo>
                <a:lnTo>
                  <a:pt x="150" y="44"/>
                </a:lnTo>
                <a:lnTo>
                  <a:pt x="150" y="44"/>
                </a:lnTo>
                <a:lnTo>
                  <a:pt x="153" y="41"/>
                </a:lnTo>
                <a:lnTo>
                  <a:pt x="157" y="41"/>
                </a:lnTo>
                <a:lnTo>
                  <a:pt x="157" y="41"/>
                </a:lnTo>
                <a:lnTo>
                  <a:pt x="167" y="34"/>
                </a:lnTo>
                <a:lnTo>
                  <a:pt x="167" y="34"/>
                </a:lnTo>
                <a:lnTo>
                  <a:pt x="181" y="34"/>
                </a:lnTo>
                <a:lnTo>
                  <a:pt x="181" y="34"/>
                </a:lnTo>
                <a:lnTo>
                  <a:pt x="191" y="30"/>
                </a:lnTo>
                <a:lnTo>
                  <a:pt x="191" y="30"/>
                </a:lnTo>
                <a:lnTo>
                  <a:pt x="198" y="30"/>
                </a:lnTo>
                <a:lnTo>
                  <a:pt x="205" y="34"/>
                </a:lnTo>
                <a:lnTo>
                  <a:pt x="205" y="34"/>
                </a:lnTo>
                <a:lnTo>
                  <a:pt x="218" y="37"/>
                </a:lnTo>
                <a:lnTo>
                  <a:pt x="218" y="37"/>
                </a:lnTo>
                <a:lnTo>
                  <a:pt x="222" y="37"/>
                </a:lnTo>
                <a:lnTo>
                  <a:pt x="218" y="41"/>
                </a:lnTo>
                <a:lnTo>
                  <a:pt x="211" y="44"/>
                </a:lnTo>
                <a:lnTo>
                  <a:pt x="211" y="44"/>
                </a:lnTo>
                <a:lnTo>
                  <a:pt x="211" y="47"/>
                </a:lnTo>
                <a:lnTo>
                  <a:pt x="211" y="51"/>
                </a:lnTo>
                <a:lnTo>
                  <a:pt x="211" y="51"/>
                </a:lnTo>
                <a:lnTo>
                  <a:pt x="211" y="54"/>
                </a:lnTo>
                <a:lnTo>
                  <a:pt x="211" y="58"/>
                </a:lnTo>
                <a:lnTo>
                  <a:pt x="211" y="58"/>
                </a:lnTo>
                <a:lnTo>
                  <a:pt x="208" y="61"/>
                </a:lnTo>
                <a:lnTo>
                  <a:pt x="208" y="64"/>
                </a:lnTo>
                <a:lnTo>
                  <a:pt x="208" y="64"/>
                </a:lnTo>
                <a:lnTo>
                  <a:pt x="208" y="68"/>
                </a:lnTo>
                <a:lnTo>
                  <a:pt x="208" y="71"/>
                </a:lnTo>
                <a:lnTo>
                  <a:pt x="208" y="71"/>
                </a:lnTo>
                <a:lnTo>
                  <a:pt x="194" y="75"/>
                </a:lnTo>
                <a:lnTo>
                  <a:pt x="194" y="75"/>
                </a:lnTo>
                <a:close/>
                <a:moveTo>
                  <a:pt x="208" y="78"/>
                </a:moveTo>
                <a:lnTo>
                  <a:pt x="208" y="78"/>
                </a:lnTo>
                <a:lnTo>
                  <a:pt x="208" y="78"/>
                </a:lnTo>
                <a:lnTo>
                  <a:pt x="208" y="78"/>
                </a:lnTo>
                <a:lnTo>
                  <a:pt x="215" y="78"/>
                </a:lnTo>
                <a:lnTo>
                  <a:pt x="215" y="78"/>
                </a:lnTo>
                <a:lnTo>
                  <a:pt x="218" y="78"/>
                </a:lnTo>
                <a:lnTo>
                  <a:pt x="218" y="78"/>
                </a:lnTo>
                <a:lnTo>
                  <a:pt x="215" y="81"/>
                </a:lnTo>
                <a:lnTo>
                  <a:pt x="215" y="81"/>
                </a:lnTo>
                <a:lnTo>
                  <a:pt x="211" y="81"/>
                </a:lnTo>
                <a:lnTo>
                  <a:pt x="208" y="78"/>
                </a:lnTo>
                <a:lnTo>
                  <a:pt x="208" y="78"/>
                </a:lnTo>
                <a:close/>
                <a:moveTo>
                  <a:pt x="256" y="211"/>
                </a:moveTo>
                <a:lnTo>
                  <a:pt x="256" y="211"/>
                </a:lnTo>
                <a:lnTo>
                  <a:pt x="256" y="204"/>
                </a:lnTo>
                <a:lnTo>
                  <a:pt x="256" y="197"/>
                </a:lnTo>
                <a:lnTo>
                  <a:pt x="256" y="197"/>
                </a:lnTo>
                <a:lnTo>
                  <a:pt x="256" y="191"/>
                </a:lnTo>
                <a:lnTo>
                  <a:pt x="252" y="184"/>
                </a:lnTo>
                <a:lnTo>
                  <a:pt x="252" y="184"/>
                </a:lnTo>
                <a:lnTo>
                  <a:pt x="249" y="180"/>
                </a:lnTo>
                <a:lnTo>
                  <a:pt x="249" y="177"/>
                </a:lnTo>
                <a:lnTo>
                  <a:pt x="249" y="177"/>
                </a:lnTo>
                <a:lnTo>
                  <a:pt x="246" y="174"/>
                </a:lnTo>
                <a:lnTo>
                  <a:pt x="239" y="174"/>
                </a:lnTo>
                <a:lnTo>
                  <a:pt x="239" y="174"/>
                </a:lnTo>
                <a:lnTo>
                  <a:pt x="232" y="174"/>
                </a:lnTo>
                <a:lnTo>
                  <a:pt x="222" y="174"/>
                </a:lnTo>
                <a:lnTo>
                  <a:pt x="222" y="174"/>
                </a:lnTo>
                <a:lnTo>
                  <a:pt x="218" y="167"/>
                </a:lnTo>
                <a:lnTo>
                  <a:pt x="215" y="160"/>
                </a:lnTo>
                <a:lnTo>
                  <a:pt x="215" y="160"/>
                </a:lnTo>
                <a:lnTo>
                  <a:pt x="215" y="153"/>
                </a:lnTo>
                <a:lnTo>
                  <a:pt x="218" y="146"/>
                </a:lnTo>
                <a:lnTo>
                  <a:pt x="225" y="139"/>
                </a:lnTo>
                <a:lnTo>
                  <a:pt x="225" y="139"/>
                </a:lnTo>
                <a:lnTo>
                  <a:pt x="229" y="136"/>
                </a:lnTo>
                <a:lnTo>
                  <a:pt x="229" y="133"/>
                </a:lnTo>
                <a:lnTo>
                  <a:pt x="229" y="133"/>
                </a:lnTo>
                <a:lnTo>
                  <a:pt x="229" y="129"/>
                </a:lnTo>
                <a:lnTo>
                  <a:pt x="225" y="126"/>
                </a:lnTo>
                <a:lnTo>
                  <a:pt x="225" y="126"/>
                </a:lnTo>
                <a:lnTo>
                  <a:pt x="229" y="122"/>
                </a:lnTo>
                <a:lnTo>
                  <a:pt x="232" y="119"/>
                </a:lnTo>
                <a:lnTo>
                  <a:pt x="232" y="119"/>
                </a:lnTo>
                <a:lnTo>
                  <a:pt x="235" y="119"/>
                </a:lnTo>
                <a:lnTo>
                  <a:pt x="235" y="116"/>
                </a:lnTo>
                <a:lnTo>
                  <a:pt x="235" y="116"/>
                </a:lnTo>
                <a:lnTo>
                  <a:pt x="232" y="112"/>
                </a:lnTo>
                <a:lnTo>
                  <a:pt x="235" y="109"/>
                </a:lnTo>
                <a:lnTo>
                  <a:pt x="235" y="109"/>
                </a:lnTo>
                <a:lnTo>
                  <a:pt x="235" y="109"/>
                </a:lnTo>
                <a:lnTo>
                  <a:pt x="232" y="109"/>
                </a:lnTo>
                <a:lnTo>
                  <a:pt x="232" y="109"/>
                </a:lnTo>
                <a:lnTo>
                  <a:pt x="232" y="105"/>
                </a:lnTo>
                <a:lnTo>
                  <a:pt x="232" y="105"/>
                </a:lnTo>
                <a:lnTo>
                  <a:pt x="232" y="105"/>
                </a:lnTo>
                <a:lnTo>
                  <a:pt x="235" y="102"/>
                </a:lnTo>
                <a:lnTo>
                  <a:pt x="232" y="102"/>
                </a:lnTo>
                <a:lnTo>
                  <a:pt x="232" y="102"/>
                </a:lnTo>
                <a:lnTo>
                  <a:pt x="232" y="102"/>
                </a:lnTo>
                <a:lnTo>
                  <a:pt x="229" y="105"/>
                </a:lnTo>
                <a:lnTo>
                  <a:pt x="229" y="105"/>
                </a:lnTo>
                <a:lnTo>
                  <a:pt x="225" y="105"/>
                </a:lnTo>
                <a:lnTo>
                  <a:pt x="225" y="102"/>
                </a:lnTo>
                <a:lnTo>
                  <a:pt x="225" y="102"/>
                </a:lnTo>
                <a:lnTo>
                  <a:pt x="229" y="99"/>
                </a:lnTo>
                <a:lnTo>
                  <a:pt x="229" y="99"/>
                </a:lnTo>
                <a:lnTo>
                  <a:pt x="229" y="95"/>
                </a:lnTo>
                <a:lnTo>
                  <a:pt x="232" y="95"/>
                </a:lnTo>
                <a:lnTo>
                  <a:pt x="232" y="95"/>
                </a:lnTo>
                <a:lnTo>
                  <a:pt x="235" y="95"/>
                </a:lnTo>
                <a:lnTo>
                  <a:pt x="235" y="99"/>
                </a:lnTo>
                <a:lnTo>
                  <a:pt x="235" y="99"/>
                </a:lnTo>
                <a:lnTo>
                  <a:pt x="239" y="105"/>
                </a:lnTo>
                <a:lnTo>
                  <a:pt x="239" y="105"/>
                </a:lnTo>
                <a:lnTo>
                  <a:pt x="242" y="109"/>
                </a:lnTo>
                <a:lnTo>
                  <a:pt x="242" y="109"/>
                </a:lnTo>
                <a:lnTo>
                  <a:pt x="242" y="109"/>
                </a:lnTo>
                <a:lnTo>
                  <a:pt x="249" y="102"/>
                </a:lnTo>
                <a:lnTo>
                  <a:pt x="249" y="102"/>
                </a:lnTo>
                <a:lnTo>
                  <a:pt x="252" y="95"/>
                </a:lnTo>
                <a:lnTo>
                  <a:pt x="252" y="95"/>
                </a:lnTo>
                <a:lnTo>
                  <a:pt x="252" y="92"/>
                </a:lnTo>
                <a:lnTo>
                  <a:pt x="249" y="92"/>
                </a:lnTo>
                <a:lnTo>
                  <a:pt x="246" y="92"/>
                </a:lnTo>
                <a:lnTo>
                  <a:pt x="246" y="92"/>
                </a:lnTo>
                <a:lnTo>
                  <a:pt x="246" y="88"/>
                </a:lnTo>
                <a:lnTo>
                  <a:pt x="246" y="85"/>
                </a:lnTo>
                <a:lnTo>
                  <a:pt x="246" y="85"/>
                </a:lnTo>
                <a:lnTo>
                  <a:pt x="249" y="85"/>
                </a:lnTo>
                <a:lnTo>
                  <a:pt x="252" y="81"/>
                </a:lnTo>
                <a:lnTo>
                  <a:pt x="252" y="81"/>
                </a:lnTo>
                <a:lnTo>
                  <a:pt x="256" y="78"/>
                </a:lnTo>
                <a:lnTo>
                  <a:pt x="256" y="75"/>
                </a:lnTo>
                <a:lnTo>
                  <a:pt x="256" y="75"/>
                </a:lnTo>
                <a:lnTo>
                  <a:pt x="263" y="85"/>
                </a:lnTo>
                <a:lnTo>
                  <a:pt x="263" y="85"/>
                </a:lnTo>
                <a:lnTo>
                  <a:pt x="259" y="88"/>
                </a:lnTo>
                <a:lnTo>
                  <a:pt x="259" y="88"/>
                </a:lnTo>
                <a:lnTo>
                  <a:pt x="263" y="88"/>
                </a:lnTo>
                <a:lnTo>
                  <a:pt x="263" y="92"/>
                </a:lnTo>
                <a:lnTo>
                  <a:pt x="263" y="92"/>
                </a:lnTo>
                <a:lnTo>
                  <a:pt x="263" y="92"/>
                </a:lnTo>
                <a:lnTo>
                  <a:pt x="263" y="92"/>
                </a:lnTo>
                <a:lnTo>
                  <a:pt x="259" y="95"/>
                </a:lnTo>
                <a:lnTo>
                  <a:pt x="259" y="95"/>
                </a:lnTo>
                <a:lnTo>
                  <a:pt x="259" y="99"/>
                </a:lnTo>
                <a:lnTo>
                  <a:pt x="259" y="99"/>
                </a:lnTo>
                <a:lnTo>
                  <a:pt x="256" y="99"/>
                </a:lnTo>
                <a:lnTo>
                  <a:pt x="256" y="99"/>
                </a:lnTo>
                <a:lnTo>
                  <a:pt x="252" y="102"/>
                </a:lnTo>
                <a:lnTo>
                  <a:pt x="252" y="102"/>
                </a:lnTo>
                <a:lnTo>
                  <a:pt x="256" y="102"/>
                </a:lnTo>
                <a:lnTo>
                  <a:pt x="256" y="102"/>
                </a:lnTo>
                <a:lnTo>
                  <a:pt x="256" y="102"/>
                </a:lnTo>
                <a:lnTo>
                  <a:pt x="259" y="102"/>
                </a:lnTo>
                <a:lnTo>
                  <a:pt x="259" y="102"/>
                </a:lnTo>
                <a:lnTo>
                  <a:pt x="266" y="99"/>
                </a:lnTo>
                <a:lnTo>
                  <a:pt x="266" y="99"/>
                </a:lnTo>
                <a:lnTo>
                  <a:pt x="266" y="95"/>
                </a:lnTo>
                <a:lnTo>
                  <a:pt x="266" y="95"/>
                </a:lnTo>
                <a:lnTo>
                  <a:pt x="276" y="119"/>
                </a:lnTo>
                <a:lnTo>
                  <a:pt x="276" y="129"/>
                </a:lnTo>
                <a:lnTo>
                  <a:pt x="276" y="129"/>
                </a:lnTo>
                <a:lnTo>
                  <a:pt x="273" y="129"/>
                </a:lnTo>
                <a:lnTo>
                  <a:pt x="273" y="129"/>
                </a:lnTo>
                <a:lnTo>
                  <a:pt x="273" y="126"/>
                </a:lnTo>
                <a:lnTo>
                  <a:pt x="273" y="126"/>
                </a:lnTo>
                <a:lnTo>
                  <a:pt x="273" y="126"/>
                </a:lnTo>
                <a:lnTo>
                  <a:pt x="273" y="126"/>
                </a:lnTo>
                <a:lnTo>
                  <a:pt x="269" y="126"/>
                </a:lnTo>
                <a:lnTo>
                  <a:pt x="269" y="126"/>
                </a:lnTo>
                <a:lnTo>
                  <a:pt x="269" y="126"/>
                </a:lnTo>
                <a:lnTo>
                  <a:pt x="269" y="129"/>
                </a:lnTo>
                <a:lnTo>
                  <a:pt x="269" y="129"/>
                </a:lnTo>
                <a:lnTo>
                  <a:pt x="269" y="133"/>
                </a:lnTo>
                <a:lnTo>
                  <a:pt x="269" y="133"/>
                </a:lnTo>
                <a:lnTo>
                  <a:pt x="269" y="133"/>
                </a:lnTo>
                <a:lnTo>
                  <a:pt x="266" y="129"/>
                </a:lnTo>
                <a:lnTo>
                  <a:pt x="266" y="129"/>
                </a:lnTo>
                <a:lnTo>
                  <a:pt x="266" y="126"/>
                </a:lnTo>
                <a:lnTo>
                  <a:pt x="266" y="126"/>
                </a:lnTo>
                <a:lnTo>
                  <a:pt x="263" y="126"/>
                </a:lnTo>
                <a:lnTo>
                  <a:pt x="263" y="122"/>
                </a:lnTo>
                <a:lnTo>
                  <a:pt x="263" y="122"/>
                </a:lnTo>
                <a:lnTo>
                  <a:pt x="263" y="122"/>
                </a:lnTo>
                <a:lnTo>
                  <a:pt x="259" y="119"/>
                </a:lnTo>
                <a:lnTo>
                  <a:pt x="259" y="119"/>
                </a:lnTo>
                <a:lnTo>
                  <a:pt x="256" y="116"/>
                </a:lnTo>
                <a:lnTo>
                  <a:pt x="256" y="116"/>
                </a:lnTo>
                <a:lnTo>
                  <a:pt x="256" y="116"/>
                </a:lnTo>
                <a:lnTo>
                  <a:pt x="256" y="119"/>
                </a:lnTo>
                <a:lnTo>
                  <a:pt x="256" y="119"/>
                </a:lnTo>
                <a:lnTo>
                  <a:pt x="256" y="122"/>
                </a:lnTo>
                <a:lnTo>
                  <a:pt x="256" y="122"/>
                </a:lnTo>
                <a:lnTo>
                  <a:pt x="263" y="126"/>
                </a:lnTo>
                <a:lnTo>
                  <a:pt x="263" y="126"/>
                </a:lnTo>
                <a:lnTo>
                  <a:pt x="263" y="126"/>
                </a:lnTo>
                <a:lnTo>
                  <a:pt x="263" y="126"/>
                </a:lnTo>
                <a:lnTo>
                  <a:pt x="259" y="126"/>
                </a:lnTo>
                <a:lnTo>
                  <a:pt x="259" y="126"/>
                </a:lnTo>
                <a:lnTo>
                  <a:pt x="259" y="126"/>
                </a:lnTo>
                <a:lnTo>
                  <a:pt x="259" y="126"/>
                </a:lnTo>
                <a:lnTo>
                  <a:pt x="259" y="129"/>
                </a:lnTo>
                <a:lnTo>
                  <a:pt x="259" y="129"/>
                </a:lnTo>
                <a:lnTo>
                  <a:pt x="259" y="129"/>
                </a:lnTo>
                <a:lnTo>
                  <a:pt x="259" y="129"/>
                </a:lnTo>
                <a:lnTo>
                  <a:pt x="256" y="129"/>
                </a:lnTo>
                <a:lnTo>
                  <a:pt x="256" y="129"/>
                </a:lnTo>
                <a:lnTo>
                  <a:pt x="256" y="129"/>
                </a:lnTo>
                <a:lnTo>
                  <a:pt x="256" y="129"/>
                </a:lnTo>
                <a:lnTo>
                  <a:pt x="259" y="129"/>
                </a:lnTo>
                <a:lnTo>
                  <a:pt x="259" y="129"/>
                </a:lnTo>
                <a:lnTo>
                  <a:pt x="259" y="126"/>
                </a:lnTo>
                <a:lnTo>
                  <a:pt x="259" y="126"/>
                </a:lnTo>
                <a:lnTo>
                  <a:pt x="256" y="122"/>
                </a:lnTo>
                <a:lnTo>
                  <a:pt x="256" y="122"/>
                </a:lnTo>
                <a:lnTo>
                  <a:pt x="252" y="119"/>
                </a:lnTo>
                <a:lnTo>
                  <a:pt x="252" y="119"/>
                </a:lnTo>
                <a:lnTo>
                  <a:pt x="249" y="119"/>
                </a:lnTo>
                <a:lnTo>
                  <a:pt x="246" y="119"/>
                </a:lnTo>
                <a:lnTo>
                  <a:pt x="246" y="119"/>
                </a:lnTo>
                <a:lnTo>
                  <a:pt x="242" y="122"/>
                </a:lnTo>
                <a:lnTo>
                  <a:pt x="242" y="122"/>
                </a:lnTo>
                <a:lnTo>
                  <a:pt x="242" y="122"/>
                </a:lnTo>
                <a:lnTo>
                  <a:pt x="239" y="126"/>
                </a:lnTo>
                <a:lnTo>
                  <a:pt x="239" y="126"/>
                </a:lnTo>
                <a:lnTo>
                  <a:pt x="235" y="129"/>
                </a:lnTo>
                <a:lnTo>
                  <a:pt x="235" y="129"/>
                </a:lnTo>
                <a:lnTo>
                  <a:pt x="235" y="129"/>
                </a:lnTo>
                <a:lnTo>
                  <a:pt x="232" y="133"/>
                </a:lnTo>
                <a:lnTo>
                  <a:pt x="235" y="133"/>
                </a:lnTo>
                <a:lnTo>
                  <a:pt x="239" y="129"/>
                </a:lnTo>
                <a:lnTo>
                  <a:pt x="239" y="129"/>
                </a:lnTo>
                <a:lnTo>
                  <a:pt x="252" y="133"/>
                </a:lnTo>
                <a:lnTo>
                  <a:pt x="252" y="133"/>
                </a:lnTo>
                <a:lnTo>
                  <a:pt x="252" y="133"/>
                </a:lnTo>
                <a:lnTo>
                  <a:pt x="256" y="136"/>
                </a:lnTo>
                <a:lnTo>
                  <a:pt x="256" y="136"/>
                </a:lnTo>
                <a:lnTo>
                  <a:pt x="263" y="139"/>
                </a:lnTo>
                <a:lnTo>
                  <a:pt x="263" y="139"/>
                </a:lnTo>
                <a:lnTo>
                  <a:pt x="266" y="136"/>
                </a:lnTo>
                <a:lnTo>
                  <a:pt x="266" y="136"/>
                </a:lnTo>
                <a:lnTo>
                  <a:pt x="266" y="136"/>
                </a:lnTo>
                <a:lnTo>
                  <a:pt x="273" y="139"/>
                </a:lnTo>
                <a:lnTo>
                  <a:pt x="276" y="139"/>
                </a:lnTo>
                <a:lnTo>
                  <a:pt x="276" y="139"/>
                </a:lnTo>
                <a:lnTo>
                  <a:pt x="276" y="163"/>
                </a:lnTo>
                <a:lnTo>
                  <a:pt x="273" y="184"/>
                </a:lnTo>
                <a:lnTo>
                  <a:pt x="263" y="208"/>
                </a:lnTo>
                <a:lnTo>
                  <a:pt x="263" y="208"/>
                </a:lnTo>
                <a:lnTo>
                  <a:pt x="259" y="214"/>
                </a:lnTo>
                <a:lnTo>
                  <a:pt x="256" y="211"/>
                </a:lnTo>
                <a:lnTo>
                  <a:pt x="256" y="211"/>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4" name="Freeform 148"/>
          <p:cNvSpPr>
            <a:spLocks noEditPoints="1"/>
          </p:cNvSpPr>
          <p:nvPr/>
        </p:nvSpPr>
        <p:spPr bwMode="auto">
          <a:xfrm>
            <a:off x="2355219" y="1340394"/>
            <a:ext cx="303212" cy="458787"/>
          </a:xfrm>
          <a:custGeom>
            <a:avLst/>
            <a:gdLst>
              <a:gd name="T0" fmla="*/ 51 w 191"/>
              <a:gd name="T1" fmla="*/ 249 h 289"/>
              <a:gd name="T2" fmla="*/ 41 w 191"/>
              <a:gd name="T3" fmla="*/ 259 h 289"/>
              <a:gd name="T4" fmla="*/ 140 w 191"/>
              <a:gd name="T5" fmla="*/ 266 h 289"/>
              <a:gd name="T6" fmla="*/ 147 w 191"/>
              <a:gd name="T7" fmla="*/ 259 h 289"/>
              <a:gd name="T8" fmla="*/ 140 w 191"/>
              <a:gd name="T9" fmla="*/ 249 h 289"/>
              <a:gd name="T10" fmla="*/ 95 w 191"/>
              <a:gd name="T11" fmla="*/ 289 h 289"/>
              <a:gd name="T12" fmla="*/ 123 w 191"/>
              <a:gd name="T13" fmla="*/ 283 h 289"/>
              <a:gd name="T14" fmla="*/ 65 w 191"/>
              <a:gd name="T15" fmla="*/ 276 h 289"/>
              <a:gd name="T16" fmla="*/ 85 w 191"/>
              <a:gd name="T17" fmla="*/ 289 h 289"/>
              <a:gd name="T18" fmla="*/ 140 w 191"/>
              <a:gd name="T19" fmla="*/ 225 h 289"/>
              <a:gd name="T20" fmla="*/ 44 w 191"/>
              <a:gd name="T21" fmla="*/ 225 h 289"/>
              <a:gd name="T22" fmla="*/ 44 w 191"/>
              <a:gd name="T23" fmla="*/ 238 h 289"/>
              <a:gd name="T24" fmla="*/ 140 w 191"/>
              <a:gd name="T25" fmla="*/ 238 h 289"/>
              <a:gd name="T26" fmla="*/ 147 w 191"/>
              <a:gd name="T27" fmla="*/ 232 h 289"/>
              <a:gd name="T28" fmla="*/ 140 w 191"/>
              <a:gd name="T29" fmla="*/ 225 h 289"/>
              <a:gd name="T30" fmla="*/ 75 w 191"/>
              <a:gd name="T31" fmla="*/ 0 h 289"/>
              <a:gd name="T32" fmla="*/ 27 w 191"/>
              <a:gd name="T33" fmla="*/ 27 h 289"/>
              <a:gd name="T34" fmla="*/ 0 w 191"/>
              <a:gd name="T35" fmla="*/ 78 h 289"/>
              <a:gd name="T36" fmla="*/ 0 w 191"/>
              <a:gd name="T37" fmla="*/ 109 h 289"/>
              <a:gd name="T38" fmla="*/ 41 w 191"/>
              <a:gd name="T39" fmla="*/ 187 h 289"/>
              <a:gd name="T40" fmla="*/ 48 w 191"/>
              <a:gd name="T41" fmla="*/ 214 h 289"/>
              <a:gd name="T42" fmla="*/ 147 w 191"/>
              <a:gd name="T43" fmla="*/ 204 h 289"/>
              <a:gd name="T44" fmla="*/ 177 w 191"/>
              <a:gd name="T45" fmla="*/ 143 h 289"/>
              <a:gd name="T46" fmla="*/ 191 w 191"/>
              <a:gd name="T47" fmla="*/ 95 h 289"/>
              <a:gd name="T48" fmla="*/ 184 w 191"/>
              <a:gd name="T49" fmla="*/ 58 h 289"/>
              <a:gd name="T50" fmla="*/ 150 w 191"/>
              <a:gd name="T51" fmla="*/ 17 h 289"/>
              <a:gd name="T52" fmla="*/ 95 w 191"/>
              <a:gd name="T53" fmla="*/ 0 h 289"/>
              <a:gd name="T54" fmla="*/ 153 w 191"/>
              <a:gd name="T55" fmla="*/ 116 h 289"/>
              <a:gd name="T56" fmla="*/ 126 w 191"/>
              <a:gd name="T57" fmla="*/ 174 h 289"/>
              <a:gd name="T58" fmla="*/ 113 w 191"/>
              <a:gd name="T59" fmla="*/ 197 h 289"/>
              <a:gd name="T60" fmla="*/ 119 w 191"/>
              <a:gd name="T61" fmla="*/ 160 h 289"/>
              <a:gd name="T62" fmla="*/ 130 w 191"/>
              <a:gd name="T63" fmla="*/ 126 h 289"/>
              <a:gd name="T64" fmla="*/ 113 w 191"/>
              <a:gd name="T65" fmla="*/ 119 h 289"/>
              <a:gd name="T66" fmla="*/ 95 w 191"/>
              <a:gd name="T67" fmla="*/ 126 h 289"/>
              <a:gd name="T68" fmla="*/ 95 w 191"/>
              <a:gd name="T69" fmla="*/ 126 h 289"/>
              <a:gd name="T70" fmla="*/ 78 w 191"/>
              <a:gd name="T71" fmla="*/ 119 h 289"/>
              <a:gd name="T72" fmla="*/ 58 w 191"/>
              <a:gd name="T73" fmla="*/ 126 h 289"/>
              <a:gd name="T74" fmla="*/ 78 w 191"/>
              <a:gd name="T75" fmla="*/ 197 h 289"/>
              <a:gd name="T76" fmla="*/ 65 w 191"/>
              <a:gd name="T77" fmla="*/ 197 h 289"/>
              <a:gd name="T78" fmla="*/ 51 w 191"/>
              <a:gd name="T79" fmla="*/ 139 h 289"/>
              <a:gd name="T80" fmla="*/ 38 w 191"/>
              <a:gd name="T81" fmla="*/ 109 h 289"/>
              <a:gd name="T82" fmla="*/ 44 w 191"/>
              <a:gd name="T83" fmla="*/ 105 h 289"/>
              <a:gd name="T84" fmla="*/ 48 w 191"/>
              <a:gd name="T85" fmla="*/ 109 h 289"/>
              <a:gd name="T86" fmla="*/ 58 w 191"/>
              <a:gd name="T87" fmla="*/ 112 h 289"/>
              <a:gd name="T88" fmla="*/ 75 w 191"/>
              <a:gd name="T89" fmla="*/ 105 h 289"/>
              <a:gd name="T90" fmla="*/ 82 w 191"/>
              <a:gd name="T91" fmla="*/ 109 h 289"/>
              <a:gd name="T92" fmla="*/ 95 w 191"/>
              <a:gd name="T93" fmla="*/ 116 h 289"/>
              <a:gd name="T94" fmla="*/ 109 w 191"/>
              <a:gd name="T95" fmla="*/ 109 h 289"/>
              <a:gd name="T96" fmla="*/ 113 w 191"/>
              <a:gd name="T97" fmla="*/ 105 h 289"/>
              <a:gd name="T98" fmla="*/ 123 w 191"/>
              <a:gd name="T99" fmla="*/ 112 h 289"/>
              <a:gd name="T100" fmla="*/ 130 w 191"/>
              <a:gd name="T101" fmla="*/ 116 h 289"/>
              <a:gd name="T102" fmla="*/ 143 w 191"/>
              <a:gd name="T103" fmla="*/ 109 h 289"/>
              <a:gd name="T104" fmla="*/ 153 w 191"/>
              <a:gd name="T105" fmla="*/ 105 h 289"/>
              <a:gd name="T106" fmla="*/ 153 w 191"/>
              <a:gd name="T107" fmla="*/ 11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1" h="289">
                <a:moveTo>
                  <a:pt x="140" y="249"/>
                </a:moveTo>
                <a:lnTo>
                  <a:pt x="51" y="249"/>
                </a:lnTo>
                <a:lnTo>
                  <a:pt x="51" y="249"/>
                </a:lnTo>
                <a:lnTo>
                  <a:pt x="44" y="252"/>
                </a:lnTo>
                <a:lnTo>
                  <a:pt x="41" y="259"/>
                </a:lnTo>
                <a:lnTo>
                  <a:pt x="41" y="259"/>
                </a:lnTo>
                <a:lnTo>
                  <a:pt x="44" y="262"/>
                </a:lnTo>
                <a:lnTo>
                  <a:pt x="51" y="266"/>
                </a:lnTo>
                <a:lnTo>
                  <a:pt x="140" y="266"/>
                </a:lnTo>
                <a:lnTo>
                  <a:pt x="140" y="266"/>
                </a:lnTo>
                <a:lnTo>
                  <a:pt x="147" y="262"/>
                </a:lnTo>
                <a:lnTo>
                  <a:pt x="147" y="259"/>
                </a:lnTo>
                <a:lnTo>
                  <a:pt x="147" y="259"/>
                </a:lnTo>
                <a:lnTo>
                  <a:pt x="147" y="252"/>
                </a:lnTo>
                <a:lnTo>
                  <a:pt x="140" y="249"/>
                </a:lnTo>
                <a:lnTo>
                  <a:pt x="140" y="249"/>
                </a:lnTo>
                <a:close/>
                <a:moveTo>
                  <a:pt x="95" y="289"/>
                </a:moveTo>
                <a:lnTo>
                  <a:pt x="95" y="289"/>
                </a:lnTo>
                <a:lnTo>
                  <a:pt x="106" y="289"/>
                </a:lnTo>
                <a:lnTo>
                  <a:pt x="116" y="286"/>
                </a:lnTo>
                <a:lnTo>
                  <a:pt x="123" y="283"/>
                </a:lnTo>
                <a:lnTo>
                  <a:pt x="126" y="276"/>
                </a:lnTo>
                <a:lnTo>
                  <a:pt x="65" y="276"/>
                </a:lnTo>
                <a:lnTo>
                  <a:pt x="65" y="276"/>
                </a:lnTo>
                <a:lnTo>
                  <a:pt x="68" y="283"/>
                </a:lnTo>
                <a:lnTo>
                  <a:pt x="75" y="286"/>
                </a:lnTo>
                <a:lnTo>
                  <a:pt x="85" y="289"/>
                </a:lnTo>
                <a:lnTo>
                  <a:pt x="95" y="289"/>
                </a:lnTo>
                <a:lnTo>
                  <a:pt x="95" y="289"/>
                </a:lnTo>
                <a:close/>
                <a:moveTo>
                  <a:pt x="140" y="225"/>
                </a:moveTo>
                <a:lnTo>
                  <a:pt x="51" y="225"/>
                </a:lnTo>
                <a:lnTo>
                  <a:pt x="51" y="225"/>
                </a:lnTo>
                <a:lnTo>
                  <a:pt x="44" y="225"/>
                </a:lnTo>
                <a:lnTo>
                  <a:pt x="41" y="232"/>
                </a:lnTo>
                <a:lnTo>
                  <a:pt x="41" y="232"/>
                </a:lnTo>
                <a:lnTo>
                  <a:pt x="44" y="238"/>
                </a:lnTo>
                <a:lnTo>
                  <a:pt x="51" y="238"/>
                </a:lnTo>
                <a:lnTo>
                  <a:pt x="140" y="238"/>
                </a:lnTo>
                <a:lnTo>
                  <a:pt x="140" y="238"/>
                </a:lnTo>
                <a:lnTo>
                  <a:pt x="147" y="238"/>
                </a:lnTo>
                <a:lnTo>
                  <a:pt x="147" y="232"/>
                </a:lnTo>
                <a:lnTo>
                  <a:pt x="147" y="232"/>
                </a:lnTo>
                <a:lnTo>
                  <a:pt x="147" y="225"/>
                </a:lnTo>
                <a:lnTo>
                  <a:pt x="140" y="225"/>
                </a:lnTo>
                <a:lnTo>
                  <a:pt x="140" y="225"/>
                </a:lnTo>
                <a:close/>
                <a:moveTo>
                  <a:pt x="95" y="0"/>
                </a:moveTo>
                <a:lnTo>
                  <a:pt x="95" y="0"/>
                </a:lnTo>
                <a:lnTo>
                  <a:pt x="75" y="0"/>
                </a:lnTo>
                <a:lnTo>
                  <a:pt x="58" y="6"/>
                </a:lnTo>
                <a:lnTo>
                  <a:pt x="41" y="17"/>
                </a:lnTo>
                <a:lnTo>
                  <a:pt x="27" y="27"/>
                </a:lnTo>
                <a:lnTo>
                  <a:pt x="14" y="41"/>
                </a:lnTo>
                <a:lnTo>
                  <a:pt x="7" y="58"/>
                </a:lnTo>
                <a:lnTo>
                  <a:pt x="0" y="78"/>
                </a:lnTo>
                <a:lnTo>
                  <a:pt x="0" y="95"/>
                </a:lnTo>
                <a:lnTo>
                  <a:pt x="0" y="95"/>
                </a:lnTo>
                <a:lnTo>
                  <a:pt x="0" y="109"/>
                </a:lnTo>
                <a:lnTo>
                  <a:pt x="3" y="122"/>
                </a:lnTo>
                <a:lnTo>
                  <a:pt x="14" y="143"/>
                </a:lnTo>
                <a:lnTo>
                  <a:pt x="41" y="187"/>
                </a:lnTo>
                <a:lnTo>
                  <a:pt x="41" y="187"/>
                </a:lnTo>
                <a:lnTo>
                  <a:pt x="44" y="204"/>
                </a:lnTo>
                <a:lnTo>
                  <a:pt x="48" y="214"/>
                </a:lnTo>
                <a:lnTo>
                  <a:pt x="143" y="214"/>
                </a:lnTo>
                <a:lnTo>
                  <a:pt x="143" y="214"/>
                </a:lnTo>
                <a:lnTo>
                  <a:pt x="147" y="204"/>
                </a:lnTo>
                <a:lnTo>
                  <a:pt x="150" y="187"/>
                </a:lnTo>
                <a:lnTo>
                  <a:pt x="150" y="187"/>
                </a:lnTo>
                <a:lnTo>
                  <a:pt x="177" y="143"/>
                </a:lnTo>
                <a:lnTo>
                  <a:pt x="188" y="122"/>
                </a:lnTo>
                <a:lnTo>
                  <a:pt x="191" y="109"/>
                </a:lnTo>
                <a:lnTo>
                  <a:pt x="191" y="95"/>
                </a:lnTo>
                <a:lnTo>
                  <a:pt x="191" y="95"/>
                </a:lnTo>
                <a:lnTo>
                  <a:pt x="191" y="78"/>
                </a:lnTo>
                <a:lnTo>
                  <a:pt x="184" y="58"/>
                </a:lnTo>
                <a:lnTo>
                  <a:pt x="177" y="41"/>
                </a:lnTo>
                <a:lnTo>
                  <a:pt x="164" y="27"/>
                </a:lnTo>
                <a:lnTo>
                  <a:pt x="150" y="17"/>
                </a:lnTo>
                <a:lnTo>
                  <a:pt x="133" y="6"/>
                </a:lnTo>
                <a:lnTo>
                  <a:pt x="116" y="0"/>
                </a:lnTo>
                <a:lnTo>
                  <a:pt x="95" y="0"/>
                </a:lnTo>
                <a:lnTo>
                  <a:pt x="95" y="0"/>
                </a:lnTo>
                <a:close/>
                <a:moveTo>
                  <a:pt x="153" y="116"/>
                </a:moveTo>
                <a:lnTo>
                  <a:pt x="153" y="116"/>
                </a:lnTo>
                <a:lnTo>
                  <a:pt x="143" y="133"/>
                </a:lnTo>
                <a:lnTo>
                  <a:pt x="133" y="153"/>
                </a:lnTo>
                <a:lnTo>
                  <a:pt x="126" y="174"/>
                </a:lnTo>
                <a:lnTo>
                  <a:pt x="123" y="197"/>
                </a:lnTo>
                <a:lnTo>
                  <a:pt x="123" y="197"/>
                </a:lnTo>
                <a:lnTo>
                  <a:pt x="113" y="197"/>
                </a:lnTo>
                <a:lnTo>
                  <a:pt x="113" y="197"/>
                </a:lnTo>
                <a:lnTo>
                  <a:pt x="113" y="197"/>
                </a:lnTo>
                <a:lnTo>
                  <a:pt x="119" y="160"/>
                </a:lnTo>
                <a:lnTo>
                  <a:pt x="133" y="126"/>
                </a:lnTo>
                <a:lnTo>
                  <a:pt x="133" y="126"/>
                </a:lnTo>
                <a:lnTo>
                  <a:pt x="130" y="126"/>
                </a:lnTo>
                <a:lnTo>
                  <a:pt x="130" y="126"/>
                </a:lnTo>
                <a:lnTo>
                  <a:pt x="123" y="126"/>
                </a:lnTo>
                <a:lnTo>
                  <a:pt x="113" y="119"/>
                </a:lnTo>
                <a:lnTo>
                  <a:pt x="113" y="119"/>
                </a:lnTo>
                <a:lnTo>
                  <a:pt x="106" y="126"/>
                </a:lnTo>
                <a:lnTo>
                  <a:pt x="95" y="126"/>
                </a:lnTo>
                <a:lnTo>
                  <a:pt x="95" y="126"/>
                </a:lnTo>
                <a:lnTo>
                  <a:pt x="95" y="126"/>
                </a:lnTo>
                <a:lnTo>
                  <a:pt x="95" y="126"/>
                </a:lnTo>
                <a:lnTo>
                  <a:pt x="89" y="126"/>
                </a:lnTo>
                <a:lnTo>
                  <a:pt x="78" y="119"/>
                </a:lnTo>
                <a:lnTo>
                  <a:pt x="78" y="119"/>
                </a:lnTo>
                <a:lnTo>
                  <a:pt x="68" y="126"/>
                </a:lnTo>
                <a:lnTo>
                  <a:pt x="58" y="126"/>
                </a:lnTo>
                <a:lnTo>
                  <a:pt x="58" y="126"/>
                </a:lnTo>
                <a:lnTo>
                  <a:pt x="68" y="150"/>
                </a:lnTo>
                <a:lnTo>
                  <a:pt x="75" y="170"/>
                </a:lnTo>
                <a:lnTo>
                  <a:pt x="78" y="197"/>
                </a:lnTo>
                <a:lnTo>
                  <a:pt x="78" y="197"/>
                </a:lnTo>
                <a:lnTo>
                  <a:pt x="65" y="197"/>
                </a:lnTo>
                <a:lnTo>
                  <a:pt x="65" y="197"/>
                </a:lnTo>
                <a:lnTo>
                  <a:pt x="65" y="197"/>
                </a:lnTo>
                <a:lnTo>
                  <a:pt x="61" y="163"/>
                </a:lnTo>
                <a:lnTo>
                  <a:pt x="51" y="139"/>
                </a:lnTo>
                <a:lnTo>
                  <a:pt x="38" y="116"/>
                </a:lnTo>
                <a:lnTo>
                  <a:pt x="38" y="116"/>
                </a:lnTo>
                <a:lnTo>
                  <a:pt x="38" y="109"/>
                </a:lnTo>
                <a:lnTo>
                  <a:pt x="38" y="105"/>
                </a:lnTo>
                <a:lnTo>
                  <a:pt x="38" y="105"/>
                </a:lnTo>
                <a:lnTo>
                  <a:pt x="44" y="105"/>
                </a:lnTo>
                <a:lnTo>
                  <a:pt x="48" y="105"/>
                </a:lnTo>
                <a:lnTo>
                  <a:pt x="48" y="109"/>
                </a:lnTo>
                <a:lnTo>
                  <a:pt x="48" y="109"/>
                </a:lnTo>
                <a:lnTo>
                  <a:pt x="51" y="112"/>
                </a:lnTo>
                <a:lnTo>
                  <a:pt x="58" y="112"/>
                </a:lnTo>
                <a:lnTo>
                  <a:pt x="58" y="112"/>
                </a:lnTo>
                <a:lnTo>
                  <a:pt x="65" y="112"/>
                </a:lnTo>
                <a:lnTo>
                  <a:pt x="75" y="105"/>
                </a:lnTo>
                <a:lnTo>
                  <a:pt x="75" y="105"/>
                </a:lnTo>
                <a:lnTo>
                  <a:pt x="78" y="105"/>
                </a:lnTo>
                <a:lnTo>
                  <a:pt x="78" y="105"/>
                </a:lnTo>
                <a:lnTo>
                  <a:pt x="82" y="109"/>
                </a:lnTo>
                <a:lnTo>
                  <a:pt x="82" y="109"/>
                </a:lnTo>
                <a:lnTo>
                  <a:pt x="89" y="112"/>
                </a:lnTo>
                <a:lnTo>
                  <a:pt x="95" y="116"/>
                </a:lnTo>
                <a:lnTo>
                  <a:pt x="95" y="116"/>
                </a:lnTo>
                <a:lnTo>
                  <a:pt x="106" y="112"/>
                </a:lnTo>
                <a:lnTo>
                  <a:pt x="109" y="109"/>
                </a:lnTo>
                <a:lnTo>
                  <a:pt x="109" y="109"/>
                </a:lnTo>
                <a:lnTo>
                  <a:pt x="113" y="105"/>
                </a:lnTo>
                <a:lnTo>
                  <a:pt x="113" y="105"/>
                </a:lnTo>
                <a:lnTo>
                  <a:pt x="119" y="109"/>
                </a:lnTo>
                <a:lnTo>
                  <a:pt x="119" y="109"/>
                </a:lnTo>
                <a:lnTo>
                  <a:pt x="123" y="112"/>
                </a:lnTo>
                <a:lnTo>
                  <a:pt x="130" y="116"/>
                </a:lnTo>
                <a:lnTo>
                  <a:pt x="130" y="116"/>
                </a:lnTo>
                <a:lnTo>
                  <a:pt x="130" y="116"/>
                </a:lnTo>
                <a:lnTo>
                  <a:pt x="136" y="112"/>
                </a:lnTo>
                <a:lnTo>
                  <a:pt x="143" y="109"/>
                </a:lnTo>
                <a:lnTo>
                  <a:pt x="143" y="109"/>
                </a:lnTo>
                <a:lnTo>
                  <a:pt x="150" y="105"/>
                </a:lnTo>
                <a:lnTo>
                  <a:pt x="153" y="105"/>
                </a:lnTo>
                <a:lnTo>
                  <a:pt x="153" y="105"/>
                </a:lnTo>
                <a:lnTo>
                  <a:pt x="153" y="112"/>
                </a:lnTo>
                <a:lnTo>
                  <a:pt x="153" y="116"/>
                </a:lnTo>
                <a:lnTo>
                  <a:pt x="153" y="116"/>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197" name="Picture 149"/>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745869" y="1340394"/>
            <a:ext cx="2603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98" name="Picture 150"/>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3768094" y="1626144"/>
            <a:ext cx="406400" cy="179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99" name="Picture 151"/>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3963357" y="1340394"/>
            <a:ext cx="260350" cy="388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5" name="Freeform 152"/>
          <p:cNvSpPr>
            <a:spLocks/>
          </p:cNvSpPr>
          <p:nvPr/>
        </p:nvSpPr>
        <p:spPr bwMode="auto">
          <a:xfrm>
            <a:off x="3925257" y="1349919"/>
            <a:ext cx="114300" cy="49212"/>
          </a:xfrm>
          <a:custGeom>
            <a:avLst/>
            <a:gdLst>
              <a:gd name="T0" fmla="*/ 7 w 72"/>
              <a:gd name="T1" fmla="*/ 31 h 31"/>
              <a:gd name="T2" fmla="*/ 7 w 72"/>
              <a:gd name="T3" fmla="*/ 31 h 31"/>
              <a:gd name="T4" fmla="*/ 20 w 72"/>
              <a:gd name="T5" fmla="*/ 24 h 31"/>
              <a:gd name="T6" fmla="*/ 37 w 72"/>
              <a:gd name="T7" fmla="*/ 21 h 31"/>
              <a:gd name="T8" fmla="*/ 55 w 72"/>
              <a:gd name="T9" fmla="*/ 18 h 31"/>
              <a:gd name="T10" fmla="*/ 72 w 72"/>
              <a:gd name="T11" fmla="*/ 14 h 31"/>
              <a:gd name="T12" fmla="*/ 72 w 72"/>
              <a:gd name="T13" fmla="*/ 14 h 31"/>
              <a:gd name="T14" fmla="*/ 55 w 72"/>
              <a:gd name="T15" fmla="*/ 7 h 31"/>
              <a:gd name="T16" fmla="*/ 37 w 72"/>
              <a:gd name="T17" fmla="*/ 4 h 31"/>
              <a:gd name="T18" fmla="*/ 17 w 72"/>
              <a:gd name="T19" fmla="*/ 0 h 31"/>
              <a:gd name="T20" fmla="*/ 0 w 72"/>
              <a:gd name="T21" fmla="*/ 4 h 31"/>
              <a:gd name="T22" fmla="*/ 0 w 72"/>
              <a:gd name="T23" fmla="*/ 4 h 31"/>
              <a:gd name="T24" fmla="*/ 7 w 72"/>
              <a:gd name="T25" fmla="*/ 31 h 31"/>
              <a:gd name="T26" fmla="*/ 7 w 72"/>
              <a:gd name="T2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31">
                <a:moveTo>
                  <a:pt x="7" y="31"/>
                </a:moveTo>
                <a:lnTo>
                  <a:pt x="7" y="31"/>
                </a:lnTo>
                <a:lnTo>
                  <a:pt x="20" y="24"/>
                </a:lnTo>
                <a:lnTo>
                  <a:pt x="37" y="21"/>
                </a:lnTo>
                <a:lnTo>
                  <a:pt x="55" y="18"/>
                </a:lnTo>
                <a:lnTo>
                  <a:pt x="72" y="14"/>
                </a:lnTo>
                <a:lnTo>
                  <a:pt x="72" y="14"/>
                </a:lnTo>
                <a:lnTo>
                  <a:pt x="55" y="7"/>
                </a:lnTo>
                <a:lnTo>
                  <a:pt x="37" y="4"/>
                </a:lnTo>
                <a:lnTo>
                  <a:pt x="17" y="0"/>
                </a:lnTo>
                <a:lnTo>
                  <a:pt x="0" y="4"/>
                </a:lnTo>
                <a:lnTo>
                  <a:pt x="0" y="4"/>
                </a:lnTo>
                <a:lnTo>
                  <a:pt x="7" y="31"/>
                </a:lnTo>
                <a:lnTo>
                  <a:pt x="7" y="31"/>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6" name="Freeform 153"/>
          <p:cNvSpPr>
            <a:spLocks/>
          </p:cNvSpPr>
          <p:nvPr/>
        </p:nvSpPr>
        <p:spPr bwMode="auto">
          <a:xfrm>
            <a:off x="4103057" y="1648369"/>
            <a:ext cx="92075" cy="96837"/>
          </a:xfrm>
          <a:custGeom>
            <a:avLst/>
            <a:gdLst>
              <a:gd name="T0" fmla="*/ 31 w 58"/>
              <a:gd name="T1" fmla="*/ 0 h 61"/>
              <a:gd name="T2" fmla="*/ 31 w 58"/>
              <a:gd name="T3" fmla="*/ 0 h 61"/>
              <a:gd name="T4" fmla="*/ 24 w 58"/>
              <a:gd name="T5" fmla="*/ 17 h 61"/>
              <a:gd name="T6" fmla="*/ 21 w 58"/>
              <a:gd name="T7" fmla="*/ 31 h 61"/>
              <a:gd name="T8" fmla="*/ 11 w 58"/>
              <a:gd name="T9" fmla="*/ 48 h 61"/>
              <a:gd name="T10" fmla="*/ 0 w 58"/>
              <a:gd name="T11" fmla="*/ 61 h 61"/>
              <a:gd name="T12" fmla="*/ 0 w 58"/>
              <a:gd name="T13" fmla="*/ 61 h 61"/>
              <a:gd name="T14" fmla="*/ 18 w 58"/>
              <a:gd name="T15" fmla="*/ 51 h 61"/>
              <a:gd name="T16" fmla="*/ 31 w 58"/>
              <a:gd name="T17" fmla="*/ 41 h 61"/>
              <a:gd name="T18" fmla="*/ 45 w 58"/>
              <a:gd name="T19" fmla="*/ 31 h 61"/>
              <a:gd name="T20" fmla="*/ 58 w 58"/>
              <a:gd name="T21" fmla="*/ 14 h 61"/>
              <a:gd name="T22" fmla="*/ 58 w 58"/>
              <a:gd name="T23" fmla="*/ 14 h 61"/>
              <a:gd name="T24" fmla="*/ 31 w 58"/>
              <a:gd name="T25" fmla="*/ 0 h 61"/>
              <a:gd name="T26" fmla="*/ 31 w 58"/>
              <a:gd name="T2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1">
                <a:moveTo>
                  <a:pt x="31" y="0"/>
                </a:moveTo>
                <a:lnTo>
                  <a:pt x="31" y="0"/>
                </a:lnTo>
                <a:lnTo>
                  <a:pt x="24" y="17"/>
                </a:lnTo>
                <a:lnTo>
                  <a:pt x="21" y="31"/>
                </a:lnTo>
                <a:lnTo>
                  <a:pt x="11" y="48"/>
                </a:lnTo>
                <a:lnTo>
                  <a:pt x="0" y="61"/>
                </a:lnTo>
                <a:lnTo>
                  <a:pt x="0" y="61"/>
                </a:lnTo>
                <a:lnTo>
                  <a:pt x="18" y="51"/>
                </a:lnTo>
                <a:lnTo>
                  <a:pt x="31" y="41"/>
                </a:lnTo>
                <a:lnTo>
                  <a:pt x="45" y="31"/>
                </a:lnTo>
                <a:lnTo>
                  <a:pt x="58" y="14"/>
                </a:lnTo>
                <a:lnTo>
                  <a:pt x="58" y="14"/>
                </a:lnTo>
                <a:lnTo>
                  <a:pt x="31" y="0"/>
                </a:lnTo>
                <a:lnTo>
                  <a:pt x="31"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0" name="Freeform 154"/>
          <p:cNvSpPr>
            <a:spLocks/>
          </p:cNvSpPr>
          <p:nvPr/>
        </p:nvSpPr>
        <p:spPr bwMode="auto">
          <a:xfrm>
            <a:off x="3779207" y="1583281"/>
            <a:ext cx="58737" cy="119062"/>
          </a:xfrm>
          <a:custGeom>
            <a:avLst/>
            <a:gdLst>
              <a:gd name="T0" fmla="*/ 37 w 37"/>
              <a:gd name="T1" fmla="*/ 55 h 75"/>
              <a:gd name="T2" fmla="*/ 37 w 37"/>
              <a:gd name="T3" fmla="*/ 55 h 75"/>
              <a:gd name="T4" fmla="*/ 27 w 37"/>
              <a:gd name="T5" fmla="*/ 44 h 75"/>
              <a:gd name="T6" fmla="*/ 17 w 37"/>
              <a:gd name="T7" fmla="*/ 31 h 75"/>
              <a:gd name="T8" fmla="*/ 10 w 37"/>
              <a:gd name="T9" fmla="*/ 17 h 75"/>
              <a:gd name="T10" fmla="*/ 3 w 37"/>
              <a:gd name="T11" fmla="*/ 0 h 75"/>
              <a:gd name="T12" fmla="*/ 3 w 37"/>
              <a:gd name="T13" fmla="*/ 0 h 75"/>
              <a:gd name="T14" fmla="*/ 0 w 37"/>
              <a:gd name="T15" fmla="*/ 21 h 75"/>
              <a:gd name="T16" fmla="*/ 3 w 37"/>
              <a:gd name="T17" fmla="*/ 38 h 75"/>
              <a:gd name="T18" fmla="*/ 7 w 37"/>
              <a:gd name="T19" fmla="*/ 55 h 75"/>
              <a:gd name="T20" fmla="*/ 14 w 37"/>
              <a:gd name="T21" fmla="*/ 75 h 75"/>
              <a:gd name="T22" fmla="*/ 14 w 37"/>
              <a:gd name="T23" fmla="*/ 75 h 75"/>
              <a:gd name="T24" fmla="*/ 37 w 37"/>
              <a:gd name="T25" fmla="*/ 55 h 75"/>
              <a:gd name="T26" fmla="*/ 37 w 37"/>
              <a:gd name="T2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75">
                <a:moveTo>
                  <a:pt x="37" y="55"/>
                </a:moveTo>
                <a:lnTo>
                  <a:pt x="37" y="55"/>
                </a:lnTo>
                <a:lnTo>
                  <a:pt x="27" y="44"/>
                </a:lnTo>
                <a:lnTo>
                  <a:pt x="17" y="31"/>
                </a:lnTo>
                <a:lnTo>
                  <a:pt x="10" y="17"/>
                </a:lnTo>
                <a:lnTo>
                  <a:pt x="3" y="0"/>
                </a:lnTo>
                <a:lnTo>
                  <a:pt x="3" y="0"/>
                </a:lnTo>
                <a:lnTo>
                  <a:pt x="0" y="21"/>
                </a:lnTo>
                <a:lnTo>
                  <a:pt x="3" y="38"/>
                </a:lnTo>
                <a:lnTo>
                  <a:pt x="7" y="55"/>
                </a:lnTo>
                <a:lnTo>
                  <a:pt x="14" y="75"/>
                </a:lnTo>
                <a:lnTo>
                  <a:pt x="14" y="75"/>
                </a:lnTo>
                <a:lnTo>
                  <a:pt x="37" y="55"/>
                </a:lnTo>
                <a:lnTo>
                  <a:pt x="37" y="5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1" name="Freeform 155"/>
          <p:cNvSpPr>
            <a:spLocks noEditPoints="1"/>
          </p:cNvSpPr>
          <p:nvPr/>
        </p:nvSpPr>
        <p:spPr bwMode="auto">
          <a:xfrm>
            <a:off x="3837944" y="1421356"/>
            <a:ext cx="298450" cy="296862"/>
          </a:xfrm>
          <a:custGeom>
            <a:avLst/>
            <a:gdLst>
              <a:gd name="T0" fmla="*/ 75 w 188"/>
              <a:gd name="T1" fmla="*/ 0 h 187"/>
              <a:gd name="T2" fmla="*/ 28 w 188"/>
              <a:gd name="T3" fmla="*/ 27 h 187"/>
              <a:gd name="T4" fmla="*/ 0 w 188"/>
              <a:gd name="T5" fmla="*/ 75 h 187"/>
              <a:gd name="T6" fmla="*/ 0 w 188"/>
              <a:gd name="T7" fmla="*/ 112 h 187"/>
              <a:gd name="T8" fmla="*/ 28 w 188"/>
              <a:gd name="T9" fmla="*/ 160 h 187"/>
              <a:gd name="T10" fmla="*/ 75 w 188"/>
              <a:gd name="T11" fmla="*/ 187 h 187"/>
              <a:gd name="T12" fmla="*/ 113 w 188"/>
              <a:gd name="T13" fmla="*/ 187 h 187"/>
              <a:gd name="T14" fmla="*/ 161 w 188"/>
              <a:gd name="T15" fmla="*/ 160 h 187"/>
              <a:gd name="T16" fmla="*/ 188 w 188"/>
              <a:gd name="T17" fmla="*/ 112 h 187"/>
              <a:gd name="T18" fmla="*/ 188 w 188"/>
              <a:gd name="T19" fmla="*/ 75 h 187"/>
              <a:gd name="T20" fmla="*/ 161 w 188"/>
              <a:gd name="T21" fmla="*/ 27 h 187"/>
              <a:gd name="T22" fmla="*/ 113 w 188"/>
              <a:gd name="T23" fmla="*/ 0 h 187"/>
              <a:gd name="T24" fmla="*/ 140 w 188"/>
              <a:gd name="T25" fmla="*/ 88 h 187"/>
              <a:gd name="T26" fmla="*/ 133 w 188"/>
              <a:gd name="T27" fmla="*/ 58 h 187"/>
              <a:gd name="T28" fmla="*/ 167 w 188"/>
              <a:gd name="T29" fmla="*/ 68 h 187"/>
              <a:gd name="T30" fmla="*/ 127 w 188"/>
              <a:gd name="T31" fmla="*/ 88 h 187"/>
              <a:gd name="T32" fmla="*/ 99 w 188"/>
              <a:gd name="T33" fmla="*/ 65 h 187"/>
              <a:gd name="T34" fmla="*/ 127 w 188"/>
              <a:gd name="T35" fmla="*/ 88 h 187"/>
              <a:gd name="T36" fmla="*/ 99 w 188"/>
              <a:gd name="T37" fmla="*/ 13 h 187"/>
              <a:gd name="T38" fmla="*/ 120 w 188"/>
              <a:gd name="T39" fmla="*/ 51 h 187"/>
              <a:gd name="T40" fmla="*/ 99 w 188"/>
              <a:gd name="T41" fmla="*/ 51 h 187"/>
              <a:gd name="T42" fmla="*/ 89 w 188"/>
              <a:gd name="T43" fmla="*/ 51 h 187"/>
              <a:gd name="T44" fmla="*/ 75 w 188"/>
              <a:gd name="T45" fmla="*/ 34 h 187"/>
              <a:gd name="T46" fmla="*/ 89 w 188"/>
              <a:gd name="T47" fmla="*/ 13 h 187"/>
              <a:gd name="T48" fmla="*/ 89 w 188"/>
              <a:gd name="T49" fmla="*/ 88 h 187"/>
              <a:gd name="T50" fmla="*/ 65 w 188"/>
              <a:gd name="T51" fmla="*/ 61 h 187"/>
              <a:gd name="T52" fmla="*/ 89 w 188"/>
              <a:gd name="T53" fmla="*/ 65 h 187"/>
              <a:gd name="T54" fmla="*/ 14 w 188"/>
              <a:gd name="T55" fmla="*/ 88 h 187"/>
              <a:gd name="T56" fmla="*/ 31 w 188"/>
              <a:gd name="T57" fmla="*/ 48 h 187"/>
              <a:gd name="T58" fmla="*/ 48 w 188"/>
              <a:gd name="T59" fmla="*/ 88 h 187"/>
              <a:gd name="T60" fmla="*/ 48 w 188"/>
              <a:gd name="T61" fmla="*/ 99 h 187"/>
              <a:gd name="T62" fmla="*/ 31 w 188"/>
              <a:gd name="T63" fmla="*/ 140 h 187"/>
              <a:gd name="T64" fmla="*/ 14 w 188"/>
              <a:gd name="T65" fmla="*/ 99 h 187"/>
              <a:gd name="T66" fmla="*/ 89 w 188"/>
              <a:gd name="T67" fmla="*/ 99 h 187"/>
              <a:gd name="T68" fmla="*/ 65 w 188"/>
              <a:gd name="T69" fmla="*/ 126 h 187"/>
              <a:gd name="T70" fmla="*/ 62 w 188"/>
              <a:gd name="T71" fmla="*/ 99 h 187"/>
              <a:gd name="T72" fmla="*/ 89 w 188"/>
              <a:gd name="T73" fmla="*/ 174 h 187"/>
              <a:gd name="T74" fmla="*/ 75 w 188"/>
              <a:gd name="T75" fmla="*/ 157 h 187"/>
              <a:gd name="T76" fmla="*/ 89 w 188"/>
              <a:gd name="T77" fmla="*/ 136 h 187"/>
              <a:gd name="T78" fmla="*/ 99 w 188"/>
              <a:gd name="T79" fmla="*/ 136 h 187"/>
              <a:gd name="T80" fmla="*/ 120 w 188"/>
              <a:gd name="T81" fmla="*/ 140 h 187"/>
              <a:gd name="T82" fmla="*/ 99 w 188"/>
              <a:gd name="T83" fmla="*/ 174 h 187"/>
              <a:gd name="T84" fmla="*/ 99 w 188"/>
              <a:gd name="T85" fmla="*/ 126 h 187"/>
              <a:gd name="T86" fmla="*/ 127 w 188"/>
              <a:gd name="T87" fmla="*/ 99 h 187"/>
              <a:gd name="T88" fmla="*/ 99 w 188"/>
              <a:gd name="T89" fmla="*/ 126 h 187"/>
              <a:gd name="T90" fmla="*/ 174 w 188"/>
              <a:gd name="T91" fmla="*/ 99 h 187"/>
              <a:gd name="T92" fmla="*/ 161 w 188"/>
              <a:gd name="T93" fmla="*/ 140 h 187"/>
              <a:gd name="T94" fmla="*/ 133 w 188"/>
              <a:gd name="T95" fmla="*/ 129 h 187"/>
              <a:gd name="T96" fmla="*/ 150 w 188"/>
              <a:gd name="T97" fmla="*/ 41 h 187"/>
              <a:gd name="T98" fmla="*/ 130 w 188"/>
              <a:gd name="T99" fmla="*/ 48 h 187"/>
              <a:gd name="T100" fmla="*/ 116 w 188"/>
              <a:gd name="T101" fmla="*/ 17 h 187"/>
              <a:gd name="T102" fmla="*/ 150 w 188"/>
              <a:gd name="T103" fmla="*/ 41 h 187"/>
              <a:gd name="T104" fmla="*/ 65 w 188"/>
              <a:gd name="T105" fmla="*/ 30 h 187"/>
              <a:gd name="T106" fmla="*/ 38 w 188"/>
              <a:gd name="T107" fmla="*/ 37 h 187"/>
              <a:gd name="T108" fmla="*/ 72 w 188"/>
              <a:gd name="T109" fmla="*/ 17 h 187"/>
              <a:gd name="T110" fmla="*/ 38 w 188"/>
              <a:gd name="T111" fmla="*/ 150 h 187"/>
              <a:gd name="T112" fmla="*/ 72 w 188"/>
              <a:gd name="T113" fmla="*/ 170 h 187"/>
              <a:gd name="T114" fmla="*/ 38 w 188"/>
              <a:gd name="T115" fmla="*/ 150 h 187"/>
              <a:gd name="T116" fmla="*/ 116 w 188"/>
              <a:gd name="T117" fmla="*/ 170 h 187"/>
              <a:gd name="T118" fmla="*/ 150 w 188"/>
              <a:gd name="T119" fmla="*/ 150 h 187"/>
              <a:gd name="T120" fmla="*/ 116 w 188"/>
              <a:gd name="T121" fmla="*/ 17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 h="187">
                <a:moveTo>
                  <a:pt x="96" y="0"/>
                </a:moveTo>
                <a:lnTo>
                  <a:pt x="96" y="0"/>
                </a:lnTo>
                <a:lnTo>
                  <a:pt x="75" y="0"/>
                </a:lnTo>
                <a:lnTo>
                  <a:pt x="58" y="7"/>
                </a:lnTo>
                <a:lnTo>
                  <a:pt x="41" y="13"/>
                </a:lnTo>
                <a:lnTo>
                  <a:pt x="28" y="27"/>
                </a:lnTo>
                <a:lnTo>
                  <a:pt x="14" y="41"/>
                </a:lnTo>
                <a:lnTo>
                  <a:pt x="7" y="58"/>
                </a:lnTo>
                <a:lnTo>
                  <a:pt x="0" y="75"/>
                </a:lnTo>
                <a:lnTo>
                  <a:pt x="0" y="95"/>
                </a:lnTo>
                <a:lnTo>
                  <a:pt x="0" y="95"/>
                </a:lnTo>
                <a:lnTo>
                  <a:pt x="0" y="112"/>
                </a:lnTo>
                <a:lnTo>
                  <a:pt x="7" y="129"/>
                </a:lnTo>
                <a:lnTo>
                  <a:pt x="14" y="146"/>
                </a:lnTo>
                <a:lnTo>
                  <a:pt x="28" y="160"/>
                </a:lnTo>
                <a:lnTo>
                  <a:pt x="41" y="174"/>
                </a:lnTo>
                <a:lnTo>
                  <a:pt x="58" y="181"/>
                </a:lnTo>
                <a:lnTo>
                  <a:pt x="75" y="187"/>
                </a:lnTo>
                <a:lnTo>
                  <a:pt x="96" y="187"/>
                </a:lnTo>
                <a:lnTo>
                  <a:pt x="96" y="187"/>
                </a:lnTo>
                <a:lnTo>
                  <a:pt x="113" y="187"/>
                </a:lnTo>
                <a:lnTo>
                  <a:pt x="130" y="181"/>
                </a:lnTo>
                <a:lnTo>
                  <a:pt x="147" y="174"/>
                </a:lnTo>
                <a:lnTo>
                  <a:pt x="161" y="160"/>
                </a:lnTo>
                <a:lnTo>
                  <a:pt x="174" y="146"/>
                </a:lnTo>
                <a:lnTo>
                  <a:pt x="181" y="129"/>
                </a:lnTo>
                <a:lnTo>
                  <a:pt x="188" y="112"/>
                </a:lnTo>
                <a:lnTo>
                  <a:pt x="188" y="95"/>
                </a:lnTo>
                <a:lnTo>
                  <a:pt x="188" y="95"/>
                </a:lnTo>
                <a:lnTo>
                  <a:pt x="188" y="75"/>
                </a:lnTo>
                <a:lnTo>
                  <a:pt x="181" y="58"/>
                </a:lnTo>
                <a:lnTo>
                  <a:pt x="174" y="41"/>
                </a:lnTo>
                <a:lnTo>
                  <a:pt x="161" y="27"/>
                </a:lnTo>
                <a:lnTo>
                  <a:pt x="147" y="13"/>
                </a:lnTo>
                <a:lnTo>
                  <a:pt x="130" y="7"/>
                </a:lnTo>
                <a:lnTo>
                  <a:pt x="113" y="0"/>
                </a:lnTo>
                <a:lnTo>
                  <a:pt x="96" y="0"/>
                </a:lnTo>
                <a:lnTo>
                  <a:pt x="96" y="0"/>
                </a:lnTo>
                <a:close/>
                <a:moveTo>
                  <a:pt x="140" y="88"/>
                </a:moveTo>
                <a:lnTo>
                  <a:pt x="140" y="88"/>
                </a:lnTo>
                <a:lnTo>
                  <a:pt x="133" y="58"/>
                </a:lnTo>
                <a:lnTo>
                  <a:pt x="133" y="58"/>
                </a:lnTo>
                <a:lnTo>
                  <a:pt x="161" y="48"/>
                </a:lnTo>
                <a:lnTo>
                  <a:pt x="161" y="48"/>
                </a:lnTo>
                <a:lnTo>
                  <a:pt x="167" y="68"/>
                </a:lnTo>
                <a:lnTo>
                  <a:pt x="174" y="88"/>
                </a:lnTo>
                <a:lnTo>
                  <a:pt x="140" y="88"/>
                </a:lnTo>
                <a:close/>
                <a:moveTo>
                  <a:pt x="127" y="88"/>
                </a:moveTo>
                <a:lnTo>
                  <a:pt x="99" y="88"/>
                </a:lnTo>
                <a:lnTo>
                  <a:pt x="99" y="65"/>
                </a:lnTo>
                <a:lnTo>
                  <a:pt x="99" y="65"/>
                </a:lnTo>
                <a:lnTo>
                  <a:pt x="123" y="61"/>
                </a:lnTo>
                <a:lnTo>
                  <a:pt x="123" y="61"/>
                </a:lnTo>
                <a:lnTo>
                  <a:pt x="127" y="88"/>
                </a:lnTo>
                <a:lnTo>
                  <a:pt x="127" y="88"/>
                </a:lnTo>
                <a:close/>
                <a:moveTo>
                  <a:pt x="99" y="51"/>
                </a:moveTo>
                <a:lnTo>
                  <a:pt x="99" y="13"/>
                </a:lnTo>
                <a:lnTo>
                  <a:pt x="99" y="13"/>
                </a:lnTo>
                <a:lnTo>
                  <a:pt x="113" y="30"/>
                </a:lnTo>
                <a:lnTo>
                  <a:pt x="120" y="51"/>
                </a:lnTo>
                <a:lnTo>
                  <a:pt x="120" y="51"/>
                </a:lnTo>
                <a:lnTo>
                  <a:pt x="99" y="51"/>
                </a:lnTo>
                <a:lnTo>
                  <a:pt x="99" y="51"/>
                </a:lnTo>
                <a:close/>
                <a:moveTo>
                  <a:pt x="89" y="13"/>
                </a:moveTo>
                <a:lnTo>
                  <a:pt x="89" y="51"/>
                </a:lnTo>
                <a:lnTo>
                  <a:pt x="89" y="51"/>
                </a:lnTo>
                <a:lnTo>
                  <a:pt x="69" y="51"/>
                </a:lnTo>
                <a:lnTo>
                  <a:pt x="69" y="51"/>
                </a:lnTo>
                <a:lnTo>
                  <a:pt x="75" y="34"/>
                </a:lnTo>
                <a:lnTo>
                  <a:pt x="86" y="17"/>
                </a:lnTo>
                <a:lnTo>
                  <a:pt x="86" y="17"/>
                </a:lnTo>
                <a:lnTo>
                  <a:pt x="89" y="13"/>
                </a:lnTo>
                <a:lnTo>
                  <a:pt x="89" y="13"/>
                </a:lnTo>
                <a:close/>
                <a:moveTo>
                  <a:pt x="89" y="65"/>
                </a:moveTo>
                <a:lnTo>
                  <a:pt x="89" y="88"/>
                </a:lnTo>
                <a:lnTo>
                  <a:pt x="62" y="88"/>
                </a:lnTo>
                <a:lnTo>
                  <a:pt x="62" y="88"/>
                </a:lnTo>
                <a:lnTo>
                  <a:pt x="65" y="61"/>
                </a:lnTo>
                <a:lnTo>
                  <a:pt x="65" y="61"/>
                </a:lnTo>
                <a:lnTo>
                  <a:pt x="89" y="65"/>
                </a:lnTo>
                <a:lnTo>
                  <a:pt x="89" y="65"/>
                </a:lnTo>
                <a:close/>
                <a:moveTo>
                  <a:pt x="48" y="88"/>
                </a:moveTo>
                <a:lnTo>
                  <a:pt x="14" y="88"/>
                </a:lnTo>
                <a:lnTo>
                  <a:pt x="14" y="88"/>
                </a:lnTo>
                <a:lnTo>
                  <a:pt x="21" y="68"/>
                </a:lnTo>
                <a:lnTo>
                  <a:pt x="31" y="48"/>
                </a:lnTo>
                <a:lnTo>
                  <a:pt x="31" y="48"/>
                </a:lnTo>
                <a:lnTo>
                  <a:pt x="55" y="58"/>
                </a:lnTo>
                <a:lnTo>
                  <a:pt x="55" y="58"/>
                </a:lnTo>
                <a:lnTo>
                  <a:pt x="48" y="88"/>
                </a:lnTo>
                <a:lnTo>
                  <a:pt x="48" y="88"/>
                </a:lnTo>
                <a:close/>
                <a:moveTo>
                  <a:pt x="48" y="99"/>
                </a:moveTo>
                <a:lnTo>
                  <a:pt x="48" y="99"/>
                </a:lnTo>
                <a:lnTo>
                  <a:pt x="55" y="129"/>
                </a:lnTo>
                <a:lnTo>
                  <a:pt x="55" y="129"/>
                </a:lnTo>
                <a:lnTo>
                  <a:pt x="31" y="140"/>
                </a:lnTo>
                <a:lnTo>
                  <a:pt x="31" y="140"/>
                </a:lnTo>
                <a:lnTo>
                  <a:pt x="21" y="123"/>
                </a:lnTo>
                <a:lnTo>
                  <a:pt x="14" y="99"/>
                </a:lnTo>
                <a:lnTo>
                  <a:pt x="48" y="99"/>
                </a:lnTo>
                <a:close/>
                <a:moveTo>
                  <a:pt x="62" y="99"/>
                </a:moveTo>
                <a:lnTo>
                  <a:pt x="89" y="99"/>
                </a:lnTo>
                <a:lnTo>
                  <a:pt x="89" y="126"/>
                </a:lnTo>
                <a:lnTo>
                  <a:pt x="89" y="126"/>
                </a:lnTo>
                <a:lnTo>
                  <a:pt x="65" y="126"/>
                </a:lnTo>
                <a:lnTo>
                  <a:pt x="65" y="126"/>
                </a:lnTo>
                <a:lnTo>
                  <a:pt x="62" y="99"/>
                </a:lnTo>
                <a:lnTo>
                  <a:pt x="62" y="99"/>
                </a:lnTo>
                <a:close/>
                <a:moveTo>
                  <a:pt x="89" y="136"/>
                </a:moveTo>
                <a:lnTo>
                  <a:pt x="89" y="174"/>
                </a:lnTo>
                <a:lnTo>
                  <a:pt x="89" y="174"/>
                </a:lnTo>
                <a:lnTo>
                  <a:pt x="89" y="174"/>
                </a:lnTo>
                <a:lnTo>
                  <a:pt x="89" y="174"/>
                </a:lnTo>
                <a:lnTo>
                  <a:pt x="75" y="157"/>
                </a:lnTo>
                <a:lnTo>
                  <a:pt x="69" y="140"/>
                </a:lnTo>
                <a:lnTo>
                  <a:pt x="69" y="140"/>
                </a:lnTo>
                <a:lnTo>
                  <a:pt x="89" y="136"/>
                </a:lnTo>
                <a:lnTo>
                  <a:pt x="89" y="136"/>
                </a:lnTo>
                <a:close/>
                <a:moveTo>
                  <a:pt x="99" y="174"/>
                </a:moveTo>
                <a:lnTo>
                  <a:pt x="99" y="136"/>
                </a:lnTo>
                <a:lnTo>
                  <a:pt x="99" y="136"/>
                </a:lnTo>
                <a:lnTo>
                  <a:pt x="120" y="140"/>
                </a:lnTo>
                <a:lnTo>
                  <a:pt x="120" y="140"/>
                </a:lnTo>
                <a:lnTo>
                  <a:pt x="113" y="157"/>
                </a:lnTo>
                <a:lnTo>
                  <a:pt x="99" y="174"/>
                </a:lnTo>
                <a:lnTo>
                  <a:pt x="99" y="174"/>
                </a:lnTo>
                <a:lnTo>
                  <a:pt x="99" y="174"/>
                </a:lnTo>
                <a:lnTo>
                  <a:pt x="99" y="174"/>
                </a:lnTo>
                <a:close/>
                <a:moveTo>
                  <a:pt x="99" y="126"/>
                </a:moveTo>
                <a:lnTo>
                  <a:pt x="99" y="99"/>
                </a:lnTo>
                <a:lnTo>
                  <a:pt x="127" y="99"/>
                </a:lnTo>
                <a:lnTo>
                  <a:pt x="127" y="99"/>
                </a:lnTo>
                <a:lnTo>
                  <a:pt x="123" y="126"/>
                </a:lnTo>
                <a:lnTo>
                  <a:pt x="123" y="126"/>
                </a:lnTo>
                <a:lnTo>
                  <a:pt x="99" y="126"/>
                </a:lnTo>
                <a:lnTo>
                  <a:pt x="99" y="126"/>
                </a:lnTo>
                <a:close/>
                <a:moveTo>
                  <a:pt x="140" y="99"/>
                </a:moveTo>
                <a:lnTo>
                  <a:pt x="174" y="99"/>
                </a:lnTo>
                <a:lnTo>
                  <a:pt x="174" y="99"/>
                </a:lnTo>
                <a:lnTo>
                  <a:pt x="167" y="119"/>
                </a:lnTo>
                <a:lnTo>
                  <a:pt x="161" y="140"/>
                </a:lnTo>
                <a:lnTo>
                  <a:pt x="161" y="140"/>
                </a:lnTo>
                <a:lnTo>
                  <a:pt x="133" y="129"/>
                </a:lnTo>
                <a:lnTo>
                  <a:pt x="133" y="129"/>
                </a:lnTo>
                <a:lnTo>
                  <a:pt x="140" y="99"/>
                </a:lnTo>
                <a:lnTo>
                  <a:pt x="140" y="99"/>
                </a:lnTo>
                <a:close/>
                <a:moveTo>
                  <a:pt x="150" y="41"/>
                </a:moveTo>
                <a:lnTo>
                  <a:pt x="150" y="41"/>
                </a:lnTo>
                <a:lnTo>
                  <a:pt x="130" y="48"/>
                </a:lnTo>
                <a:lnTo>
                  <a:pt x="130" y="48"/>
                </a:lnTo>
                <a:lnTo>
                  <a:pt x="123" y="30"/>
                </a:lnTo>
                <a:lnTo>
                  <a:pt x="116" y="17"/>
                </a:lnTo>
                <a:lnTo>
                  <a:pt x="116" y="17"/>
                </a:lnTo>
                <a:lnTo>
                  <a:pt x="137" y="27"/>
                </a:lnTo>
                <a:lnTo>
                  <a:pt x="150" y="41"/>
                </a:lnTo>
                <a:lnTo>
                  <a:pt x="150" y="41"/>
                </a:lnTo>
                <a:close/>
                <a:moveTo>
                  <a:pt x="72" y="17"/>
                </a:moveTo>
                <a:lnTo>
                  <a:pt x="72" y="17"/>
                </a:lnTo>
                <a:lnTo>
                  <a:pt x="65" y="30"/>
                </a:lnTo>
                <a:lnTo>
                  <a:pt x="58" y="48"/>
                </a:lnTo>
                <a:lnTo>
                  <a:pt x="58" y="48"/>
                </a:lnTo>
                <a:lnTo>
                  <a:pt x="38" y="37"/>
                </a:lnTo>
                <a:lnTo>
                  <a:pt x="38" y="37"/>
                </a:lnTo>
                <a:lnTo>
                  <a:pt x="52" y="27"/>
                </a:lnTo>
                <a:lnTo>
                  <a:pt x="72" y="17"/>
                </a:lnTo>
                <a:lnTo>
                  <a:pt x="72" y="17"/>
                </a:lnTo>
                <a:close/>
                <a:moveTo>
                  <a:pt x="38" y="150"/>
                </a:moveTo>
                <a:lnTo>
                  <a:pt x="38" y="150"/>
                </a:lnTo>
                <a:lnTo>
                  <a:pt x="58" y="143"/>
                </a:lnTo>
                <a:lnTo>
                  <a:pt x="58" y="143"/>
                </a:lnTo>
                <a:lnTo>
                  <a:pt x="72" y="170"/>
                </a:lnTo>
                <a:lnTo>
                  <a:pt x="72" y="170"/>
                </a:lnTo>
                <a:lnTo>
                  <a:pt x="52" y="160"/>
                </a:lnTo>
                <a:lnTo>
                  <a:pt x="38" y="150"/>
                </a:lnTo>
                <a:lnTo>
                  <a:pt x="38" y="150"/>
                </a:lnTo>
                <a:close/>
                <a:moveTo>
                  <a:pt x="116" y="170"/>
                </a:moveTo>
                <a:lnTo>
                  <a:pt x="116" y="170"/>
                </a:lnTo>
                <a:lnTo>
                  <a:pt x="130" y="140"/>
                </a:lnTo>
                <a:lnTo>
                  <a:pt x="130" y="140"/>
                </a:lnTo>
                <a:lnTo>
                  <a:pt x="150" y="150"/>
                </a:lnTo>
                <a:lnTo>
                  <a:pt x="150" y="150"/>
                </a:lnTo>
                <a:lnTo>
                  <a:pt x="137" y="160"/>
                </a:lnTo>
                <a:lnTo>
                  <a:pt x="116" y="170"/>
                </a:lnTo>
                <a:lnTo>
                  <a:pt x="116" y="17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2" name="Freeform 156"/>
          <p:cNvSpPr>
            <a:spLocks noEditPoints="1"/>
          </p:cNvSpPr>
          <p:nvPr/>
        </p:nvSpPr>
        <p:spPr bwMode="auto">
          <a:xfrm>
            <a:off x="2865703" y="3025776"/>
            <a:ext cx="487362" cy="801687"/>
          </a:xfrm>
          <a:custGeom>
            <a:avLst/>
            <a:gdLst>
              <a:gd name="T0" fmla="*/ 78 w 307"/>
              <a:gd name="T1" fmla="*/ 396 h 505"/>
              <a:gd name="T2" fmla="*/ 68 w 307"/>
              <a:gd name="T3" fmla="*/ 402 h 505"/>
              <a:gd name="T4" fmla="*/ 68 w 307"/>
              <a:gd name="T5" fmla="*/ 416 h 505"/>
              <a:gd name="T6" fmla="*/ 78 w 307"/>
              <a:gd name="T7" fmla="*/ 423 h 505"/>
              <a:gd name="T8" fmla="*/ 232 w 307"/>
              <a:gd name="T9" fmla="*/ 423 h 505"/>
              <a:gd name="T10" fmla="*/ 238 w 307"/>
              <a:gd name="T11" fmla="*/ 409 h 505"/>
              <a:gd name="T12" fmla="*/ 235 w 307"/>
              <a:gd name="T13" fmla="*/ 399 h 505"/>
              <a:gd name="T14" fmla="*/ 228 w 307"/>
              <a:gd name="T15" fmla="*/ 396 h 505"/>
              <a:gd name="T16" fmla="*/ 78 w 307"/>
              <a:gd name="T17" fmla="*/ 436 h 505"/>
              <a:gd name="T18" fmla="*/ 68 w 307"/>
              <a:gd name="T19" fmla="*/ 447 h 505"/>
              <a:gd name="T20" fmla="*/ 68 w 307"/>
              <a:gd name="T21" fmla="*/ 457 h 505"/>
              <a:gd name="T22" fmla="*/ 78 w 307"/>
              <a:gd name="T23" fmla="*/ 467 h 505"/>
              <a:gd name="T24" fmla="*/ 232 w 307"/>
              <a:gd name="T25" fmla="*/ 464 h 505"/>
              <a:gd name="T26" fmla="*/ 238 w 307"/>
              <a:gd name="T27" fmla="*/ 450 h 505"/>
              <a:gd name="T28" fmla="*/ 235 w 307"/>
              <a:gd name="T29" fmla="*/ 440 h 505"/>
              <a:gd name="T30" fmla="*/ 228 w 307"/>
              <a:gd name="T31" fmla="*/ 436 h 505"/>
              <a:gd name="T32" fmla="*/ 170 w 307"/>
              <a:gd name="T33" fmla="*/ 505 h 505"/>
              <a:gd name="T34" fmla="*/ 204 w 307"/>
              <a:gd name="T35" fmla="*/ 481 h 505"/>
              <a:gd name="T36" fmla="*/ 109 w 307"/>
              <a:gd name="T37" fmla="*/ 491 h 505"/>
              <a:gd name="T38" fmla="*/ 153 w 307"/>
              <a:gd name="T39" fmla="*/ 505 h 505"/>
              <a:gd name="T40" fmla="*/ 273 w 307"/>
              <a:gd name="T41" fmla="*/ 133 h 505"/>
              <a:gd name="T42" fmla="*/ 300 w 307"/>
              <a:gd name="T43" fmla="*/ 112 h 505"/>
              <a:gd name="T44" fmla="*/ 303 w 307"/>
              <a:gd name="T45" fmla="*/ 82 h 505"/>
              <a:gd name="T46" fmla="*/ 262 w 307"/>
              <a:gd name="T47" fmla="*/ 58 h 505"/>
              <a:gd name="T48" fmla="*/ 34 w 307"/>
              <a:gd name="T49" fmla="*/ 130 h 505"/>
              <a:gd name="T50" fmla="*/ 0 w 307"/>
              <a:gd name="T51" fmla="*/ 167 h 505"/>
              <a:gd name="T52" fmla="*/ 10 w 307"/>
              <a:gd name="T53" fmla="*/ 194 h 505"/>
              <a:gd name="T54" fmla="*/ 65 w 307"/>
              <a:gd name="T55" fmla="*/ 205 h 505"/>
              <a:gd name="T56" fmla="*/ 204 w 307"/>
              <a:gd name="T57" fmla="*/ 44 h 505"/>
              <a:gd name="T58" fmla="*/ 221 w 307"/>
              <a:gd name="T59" fmla="*/ 34 h 505"/>
              <a:gd name="T60" fmla="*/ 225 w 307"/>
              <a:gd name="T61" fmla="*/ 14 h 505"/>
              <a:gd name="T62" fmla="*/ 198 w 307"/>
              <a:gd name="T63" fmla="*/ 0 h 505"/>
              <a:gd name="T64" fmla="*/ 58 w 307"/>
              <a:gd name="T65" fmla="*/ 44 h 505"/>
              <a:gd name="T66" fmla="*/ 37 w 307"/>
              <a:gd name="T67" fmla="*/ 65 h 505"/>
              <a:gd name="T68" fmla="*/ 44 w 307"/>
              <a:gd name="T69" fmla="*/ 82 h 505"/>
              <a:gd name="T70" fmla="*/ 78 w 307"/>
              <a:gd name="T71" fmla="*/ 89 h 505"/>
              <a:gd name="T72" fmla="*/ 34 w 307"/>
              <a:gd name="T73" fmla="*/ 239 h 505"/>
              <a:gd name="T74" fmla="*/ 7 w 307"/>
              <a:gd name="T75" fmla="*/ 259 h 505"/>
              <a:gd name="T76" fmla="*/ 3 w 307"/>
              <a:gd name="T77" fmla="*/ 290 h 505"/>
              <a:gd name="T78" fmla="*/ 44 w 307"/>
              <a:gd name="T79" fmla="*/ 314 h 505"/>
              <a:gd name="T80" fmla="*/ 273 w 307"/>
              <a:gd name="T81" fmla="*/ 242 h 505"/>
              <a:gd name="T82" fmla="*/ 307 w 307"/>
              <a:gd name="T83" fmla="*/ 205 h 505"/>
              <a:gd name="T84" fmla="*/ 296 w 307"/>
              <a:gd name="T85" fmla="*/ 177 h 505"/>
              <a:gd name="T86" fmla="*/ 242 w 307"/>
              <a:gd name="T87" fmla="*/ 170 h 505"/>
              <a:gd name="T88" fmla="*/ 68 w 307"/>
              <a:gd name="T89" fmla="*/ 334 h 505"/>
              <a:gd name="T90" fmla="*/ 140 w 307"/>
              <a:gd name="T91" fmla="*/ 310 h 505"/>
              <a:gd name="T92" fmla="*/ 167 w 307"/>
              <a:gd name="T93" fmla="*/ 37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7" h="505">
                <a:moveTo>
                  <a:pt x="228" y="396"/>
                </a:moveTo>
                <a:lnTo>
                  <a:pt x="78" y="396"/>
                </a:lnTo>
                <a:lnTo>
                  <a:pt x="78" y="396"/>
                </a:lnTo>
                <a:lnTo>
                  <a:pt x="75" y="396"/>
                </a:lnTo>
                <a:lnTo>
                  <a:pt x="71" y="399"/>
                </a:lnTo>
                <a:lnTo>
                  <a:pt x="68" y="402"/>
                </a:lnTo>
                <a:lnTo>
                  <a:pt x="68" y="409"/>
                </a:lnTo>
                <a:lnTo>
                  <a:pt x="68" y="409"/>
                </a:lnTo>
                <a:lnTo>
                  <a:pt x="68" y="416"/>
                </a:lnTo>
                <a:lnTo>
                  <a:pt x="71" y="419"/>
                </a:lnTo>
                <a:lnTo>
                  <a:pt x="75" y="423"/>
                </a:lnTo>
                <a:lnTo>
                  <a:pt x="78" y="423"/>
                </a:lnTo>
                <a:lnTo>
                  <a:pt x="228" y="423"/>
                </a:lnTo>
                <a:lnTo>
                  <a:pt x="228" y="423"/>
                </a:lnTo>
                <a:lnTo>
                  <a:pt x="232" y="423"/>
                </a:lnTo>
                <a:lnTo>
                  <a:pt x="235" y="419"/>
                </a:lnTo>
                <a:lnTo>
                  <a:pt x="238" y="416"/>
                </a:lnTo>
                <a:lnTo>
                  <a:pt x="238" y="409"/>
                </a:lnTo>
                <a:lnTo>
                  <a:pt x="238" y="409"/>
                </a:lnTo>
                <a:lnTo>
                  <a:pt x="238" y="402"/>
                </a:lnTo>
                <a:lnTo>
                  <a:pt x="235" y="399"/>
                </a:lnTo>
                <a:lnTo>
                  <a:pt x="232" y="396"/>
                </a:lnTo>
                <a:lnTo>
                  <a:pt x="228" y="396"/>
                </a:lnTo>
                <a:lnTo>
                  <a:pt x="228" y="396"/>
                </a:lnTo>
                <a:close/>
                <a:moveTo>
                  <a:pt x="228" y="436"/>
                </a:moveTo>
                <a:lnTo>
                  <a:pt x="78" y="436"/>
                </a:lnTo>
                <a:lnTo>
                  <a:pt x="78" y="436"/>
                </a:lnTo>
                <a:lnTo>
                  <a:pt x="75" y="436"/>
                </a:lnTo>
                <a:lnTo>
                  <a:pt x="71" y="440"/>
                </a:lnTo>
                <a:lnTo>
                  <a:pt x="68" y="447"/>
                </a:lnTo>
                <a:lnTo>
                  <a:pt x="68" y="450"/>
                </a:lnTo>
                <a:lnTo>
                  <a:pt x="68" y="450"/>
                </a:lnTo>
                <a:lnTo>
                  <a:pt x="68" y="457"/>
                </a:lnTo>
                <a:lnTo>
                  <a:pt x="71" y="460"/>
                </a:lnTo>
                <a:lnTo>
                  <a:pt x="75" y="464"/>
                </a:lnTo>
                <a:lnTo>
                  <a:pt x="78" y="467"/>
                </a:lnTo>
                <a:lnTo>
                  <a:pt x="228" y="467"/>
                </a:lnTo>
                <a:lnTo>
                  <a:pt x="228" y="467"/>
                </a:lnTo>
                <a:lnTo>
                  <a:pt x="232" y="464"/>
                </a:lnTo>
                <a:lnTo>
                  <a:pt x="235" y="460"/>
                </a:lnTo>
                <a:lnTo>
                  <a:pt x="238" y="457"/>
                </a:lnTo>
                <a:lnTo>
                  <a:pt x="238" y="450"/>
                </a:lnTo>
                <a:lnTo>
                  <a:pt x="238" y="450"/>
                </a:lnTo>
                <a:lnTo>
                  <a:pt x="238" y="447"/>
                </a:lnTo>
                <a:lnTo>
                  <a:pt x="235" y="440"/>
                </a:lnTo>
                <a:lnTo>
                  <a:pt x="232" y="436"/>
                </a:lnTo>
                <a:lnTo>
                  <a:pt x="228" y="436"/>
                </a:lnTo>
                <a:lnTo>
                  <a:pt x="228" y="436"/>
                </a:lnTo>
                <a:close/>
                <a:moveTo>
                  <a:pt x="153" y="505"/>
                </a:moveTo>
                <a:lnTo>
                  <a:pt x="153" y="505"/>
                </a:lnTo>
                <a:lnTo>
                  <a:pt x="170" y="505"/>
                </a:lnTo>
                <a:lnTo>
                  <a:pt x="184" y="498"/>
                </a:lnTo>
                <a:lnTo>
                  <a:pt x="198" y="491"/>
                </a:lnTo>
                <a:lnTo>
                  <a:pt x="204" y="481"/>
                </a:lnTo>
                <a:lnTo>
                  <a:pt x="102" y="481"/>
                </a:lnTo>
                <a:lnTo>
                  <a:pt x="102" y="481"/>
                </a:lnTo>
                <a:lnTo>
                  <a:pt x="109" y="491"/>
                </a:lnTo>
                <a:lnTo>
                  <a:pt x="123" y="498"/>
                </a:lnTo>
                <a:lnTo>
                  <a:pt x="136" y="505"/>
                </a:lnTo>
                <a:lnTo>
                  <a:pt x="153" y="505"/>
                </a:lnTo>
                <a:lnTo>
                  <a:pt x="153" y="505"/>
                </a:lnTo>
                <a:close/>
                <a:moveTo>
                  <a:pt x="65" y="205"/>
                </a:moveTo>
                <a:lnTo>
                  <a:pt x="273" y="133"/>
                </a:lnTo>
                <a:lnTo>
                  <a:pt x="273" y="133"/>
                </a:lnTo>
                <a:lnTo>
                  <a:pt x="290" y="126"/>
                </a:lnTo>
                <a:lnTo>
                  <a:pt x="300" y="112"/>
                </a:lnTo>
                <a:lnTo>
                  <a:pt x="307" y="99"/>
                </a:lnTo>
                <a:lnTo>
                  <a:pt x="303" y="82"/>
                </a:lnTo>
                <a:lnTo>
                  <a:pt x="303" y="82"/>
                </a:lnTo>
                <a:lnTo>
                  <a:pt x="296" y="68"/>
                </a:lnTo>
                <a:lnTo>
                  <a:pt x="279" y="61"/>
                </a:lnTo>
                <a:lnTo>
                  <a:pt x="262" y="58"/>
                </a:lnTo>
                <a:lnTo>
                  <a:pt x="242" y="61"/>
                </a:lnTo>
                <a:lnTo>
                  <a:pt x="34" y="130"/>
                </a:lnTo>
                <a:lnTo>
                  <a:pt x="34" y="130"/>
                </a:lnTo>
                <a:lnTo>
                  <a:pt x="17" y="140"/>
                </a:lnTo>
                <a:lnTo>
                  <a:pt x="7" y="153"/>
                </a:lnTo>
                <a:lnTo>
                  <a:pt x="0" y="167"/>
                </a:lnTo>
                <a:lnTo>
                  <a:pt x="3" y="181"/>
                </a:lnTo>
                <a:lnTo>
                  <a:pt x="3" y="181"/>
                </a:lnTo>
                <a:lnTo>
                  <a:pt x="10" y="194"/>
                </a:lnTo>
                <a:lnTo>
                  <a:pt x="27" y="205"/>
                </a:lnTo>
                <a:lnTo>
                  <a:pt x="44" y="205"/>
                </a:lnTo>
                <a:lnTo>
                  <a:pt x="65" y="205"/>
                </a:lnTo>
                <a:lnTo>
                  <a:pt x="65" y="205"/>
                </a:lnTo>
                <a:close/>
                <a:moveTo>
                  <a:pt x="78" y="89"/>
                </a:moveTo>
                <a:lnTo>
                  <a:pt x="204" y="44"/>
                </a:lnTo>
                <a:lnTo>
                  <a:pt x="204" y="44"/>
                </a:lnTo>
                <a:lnTo>
                  <a:pt x="215" y="41"/>
                </a:lnTo>
                <a:lnTo>
                  <a:pt x="221" y="34"/>
                </a:lnTo>
                <a:lnTo>
                  <a:pt x="225" y="24"/>
                </a:lnTo>
                <a:lnTo>
                  <a:pt x="225" y="14"/>
                </a:lnTo>
                <a:lnTo>
                  <a:pt x="225" y="14"/>
                </a:lnTo>
                <a:lnTo>
                  <a:pt x="218" y="7"/>
                </a:lnTo>
                <a:lnTo>
                  <a:pt x="208" y="0"/>
                </a:lnTo>
                <a:lnTo>
                  <a:pt x="198" y="0"/>
                </a:lnTo>
                <a:lnTo>
                  <a:pt x="187" y="0"/>
                </a:lnTo>
                <a:lnTo>
                  <a:pt x="58" y="44"/>
                </a:lnTo>
                <a:lnTo>
                  <a:pt x="58" y="44"/>
                </a:lnTo>
                <a:lnTo>
                  <a:pt x="48" y="48"/>
                </a:lnTo>
                <a:lnTo>
                  <a:pt x="41" y="58"/>
                </a:lnTo>
                <a:lnTo>
                  <a:pt x="37" y="65"/>
                </a:lnTo>
                <a:lnTo>
                  <a:pt x="41" y="75"/>
                </a:lnTo>
                <a:lnTo>
                  <a:pt x="41" y="75"/>
                </a:lnTo>
                <a:lnTo>
                  <a:pt x="44" y="82"/>
                </a:lnTo>
                <a:lnTo>
                  <a:pt x="54" y="89"/>
                </a:lnTo>
                <a:lnTo>
                  <a:pt x="65" y="89"/>
                </a:lnTo>
                <a:lnTo>
                  <a:pt x="78" y="89"/>
                </a:lnTo>
                <a:lnTo>
                  <a:pt x="78" y="89"/>
                </a:lnTo>
                <a:close/>
                <a:moveTo>
                  <a:pt x="242" y="170"/>
                </a:moveTo>
                <a:lnTo>
                  <a:pt x="34" y="239"/>
                </a:lnTo>
                <a:lnTo>
                  <a:pt x="34" y="239"/>
                </a:lnTo>
                <a:lnTo>
                  <a:pt x="17" y="245"/>
                </a:lnTo>
                <a:lnTo>
                  <a:pt x="7" y="259"/>
                </a:lnTo>
                <a:lnTo>
                  <a:pt x="0" y="273"/>
                </a:lnTo>
                <a:lnTo>
                  <a:pt x="3" y="290"/>
                </a:lnTo>
                <a:lnTo>
                  <a:pt x="3" y="290"/>
                </a:lnTo>
                <a:lnTo>
                  <a:pt x="10" y="303"/>
                </a:lnTo>
                <a:lnTo>
                  <a:pt x="27" y="310"/>
                </a:lnTo>
                <a:lnTo>
                  <a:pt x="44" y="314"/>
                </a:lnTo>
                <a:lnTo>
                  <a:pt x="65" y="310"/>
                </a:lnTo>
                <a:lnTo>
                  <a:pt x="273" y="242"/>
                </a:lnTo>
                <a:lnTo>
                  <a:pt x="273" y="242"/>
                </a:lnTo>
                <a:lnTo>
                  <a:pt x="290" y="232"/>
                </a:lnTo>
                <a:lnTo>
                  <a:pt x="300" y="222"/>
                </a:lnTo>
                <a:lnTo>
                  <a:pt x="307" y="205"/>
                </a:lnTo>
                <a:lnTo>
                  <a:pt x="303" y="191"/>
                </a:lnTo>
                <a:lnTo>
                  <a:pt x="303" y="191"/>
                </a:lnTo>
                <a:lnTo>
                  <a:pt x="296" y="177"/>
                </a:lnTo>
                <a:lnTo>
                  <a:pt x="279" y="170"/>
                </a:lnTo>
                <a:lnTo>
                  <a:pt x="262" y="167"/>
                </a:lnTo>
                <a:lnTo>
                  <a:pt x="242" y="170"/>
                </a:lnTo>
                <a:lnTo>
                  <a:pt x="242" y="170"/>
                </a:lnTo>
                <a:close/>
                <a:moveTo>
                  <a:pt x="140" y="310"/>
                </a:moveTo>
                <a:lnTo>
                  <a:pt x="68" y="334"/>
                </a:lnTo>
                <a:lnTo>
                  <a:pt x="68" y="375"/>
                </a:lnTo>
                <a:lnTo>
                  <a:pt x="140" y="375"/>
                </a:lnTo>
                <a:lnTo>
                  <a:pt x="140" y="310"/>
                </a:lnTo>
                <a:close/>
                <a:moveTo>
                  <a:pt x="238" y="280"/>
                </a:moveTo>
                <a:lnTo>
                  <a:pt x="167" y="303"/>
                </a:lnTo>
                <a:lnTo>
                  <a:pt x="167" y="375"/>
                </a:lnTo>
                <a:lnTo>
                  <a:pt x="238" y="375"/>
                </a:lnTo>
                <a:lnTo>
                  <a:pt x="238" y="28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4" name="Freeform 157"/>
          <p:cNvSpPr>
            <a:spLocks noEditPoints="1"/>
          </p:cNvSpPr>
          <p:nvPr/>
        </p:nvSpPr>
        <p:spPr bwMode="auto">
          <a:xfrm>
            <a:off x="10442453" y="4308475"/>
            <a:ext cx="665162" cy="644525"/>
          </a:xfrm>
          <a:custGeom>
            <a:avLst/>
            <a:gdLst>
              <a:gd name="T0" fmla="*/ 399 w 419"/>
              <a:gd name="T1" fmla="*/ 324 h 406"/>
              <a:gd name="T2" fmla="*/ 364 w 419"/>
              <a:gd name="T3" fmla="*/ 368 h 406"/>
              <a:gd name="T4" fmla="*/ 323 w 419"/>
              <a:gd name="T5" fmla="*/ 399 h 406"/>
              <a:gd name="T6" fmla="*/ 225 w 419"/>
              <a:gd name="T7" fmla="*/ 269 h 406"/>
              <a:gd name="T8" fmla="*/ 235 w 419"/>
              <a:gd name="T9" fmla="*/ 263 h 406"/>
              <a:gd name="T10" fmla="*/ 255 w 419"/>
              <a:gd name="T11" fmla="*/ 245 h 406"/>
              <a:gd name="T12" fmla="*/ 255 w 419"/>
              <a:gd name="T13" fmla="*/ 245 h 406"/>
              <a:gd name="T14" fmla="*/ 259 w 419"/>
              <a:gd name="T15" fmla="*/ 232 h 406"/>
              <a:gd name="T16" fmla="*/ 262 w 419"/>
              <a:gd name="T17" fmla="*/ 205 h 406"/>
              <a:gd name="T18" fmla="*/ 419 w 419"/>
              <a:gd name="T19" fmla="*/ 218 h 406"/>
              <a:gd name="T20" fmla="*/ 419 w 419"/>
              <a:gd name="T21" fmla="*/ 245 h 406"/>
              <a:gd name="T22" fmla="*/ 409 w 419"/>
              <a:gd name="T23" fmla="*/ 300 h 406"/>
              <a:gd name="T24" fmla="*/ 399 w 419"/>
              <a:gd name="T25" fmla="*/ 324 h 406"/>
              <a:gd name="T26" fmla="*/ 208 w 419"/>
              <a:gd name="T27" fmla="*/ 164 h 406"/>
              <a:gd name="T28" fmla="*/ 184 w 419"/>
              <a:gd name="T29" fmla="*/ 170 h 406"/>
              <a:gd name="T30" fmla="*/ 92 w 419"/>
              <a:gd name="T31" fmla="*/ 37 h 406"/>
              <a:gd name="T32" fmla="*/ 102 w 419"/>
              <a:gd name="T33" fmla="*/ 31 h 406"/>
              <a:gd name="T34" fmla="*/ 153 w 419"/>
              <a:gd name="T35" fmla="*/ 7 h 406"/>
              <a:gd name="T36" fmla="*/ 208 w 419"/>
              <a:gd name="T37" fmla="*/ 0 h 406"/>
              <a:gd name="T38" fmla="*/ 235 w 419"/>
              <a:gd name="T39" fmla="*/ 3 h 406"/>
              <a:gd name="T40" fmla="*/ 286 w 419"/>
              <a:gd name="T41" fmla="*/ 17 h 406"/>
              <a:gd name="T42" fmla="*/ 320 w 419"/>
              <a:gd name="T43" fmla="*/ 37 h 406"/>
              <a:gd name="T44" fmla="*/ 235 w 419"/>
              <a:gd name="T45" fmla="*/ 170 h 406"/>
              <a:gd name="T46" fmla="*/ 221 w 419"/>
              <a:gd name="T47" fmla="*/ 164 h 406"/>
              <a:gd name="T48" fmla="*/ 208 w 419"/>
              <a:gd name="T49" fmla="*/ 164 h 406"/>
              <a:gd name="T50" fmla="*/ 163 w 419"/>
              <a:gd name="T51" fmla="*/ 245 h 406"/>
              <a:gd name="T52" fmla="*/ 180 w 419"/>
              <a:gd name="T53" fmla="*/ 263 h 406"/>
              <a:gd name="T54" fmla="*/ 105 w 419"/>
              <a:gd name="T55" fmla="*/ 406 h 406"/>
              <a:gd name="T56" fmla="*/ 95 w 419"/>
              <a:gd name="T57" fmla="*/ 399 h 406"/>
              <a:gd name="T58" fmla="*/ 51 w 419"/>
              <a:gd name="T59" fmla="*/ 368 h 406"/>
              <a:gd name="T60" fmla="*/ 20 w 419"/>
              <a:gd name="T61" fmla="*/ 324 h 406"/>
              <a:gd name="T62" fmla="*/ 10 w 419"/>
              <a:gd name="T63" fmla="*/ 300 h 406"/>
              <a:gd name="T64" fmla="*/ 0 w 419"/>
              <a:gd name="T65" fmla="*/ 245 h 406"/>
              <a:gd name="T66" fmla="*/ 0 w 419"/>
              <a:gd name="T67" fmla="*/ 205 h 406"/>
              <a:gd name="T68" fmla="*/ 156 w 419"/>
              <a:gd name="T69" fmla="*/ 218 h 406"/>
              <a:gd name="T70" fmla="*/ 160 w 419"/>
              <a:gd name="T71" fmla="*/ 232 h 406"/>
              <a:gd name="T72" fmla="*/ 163 w 419"/>
              <a:gd name="T73" fmla="*/ 245 h 406"/>
              <a:gd name="T74" fmla="*/ 163 w 419"/>
              <a:gd name="T75" fmla="*/ 245 h 406"/>
              <a:gd name="T76" fmla="*/ 208 w 419"/>
              <a:gd name="T77" fmla="*/ 170 h 406"/>
              <a:gd name="T78" fmla="*/ 177 w 419"/>
              <a:gd name="T79" fmla="*/ 184 h 406"/>
              <a:gd name="T80" fmla="*/ 163 w 419"/>
              <a:gd name="T81" fmla="*/ 218 h 406"/>
              <a:gd name="T82" fmla="*/ 167 w 419"/>
              <a:gd name="T83" fmla="*/ 235 h 406"/>
              <a:gd name="T84" fmla="*/ 190 w 419"/>
              <a:gd name="T85" fmla="*/ 259 h 406"/>
              <a:gd name="T86" fmla="*/ 208 w 419"/>
              <a:gd name="T87" fmla="*/ 263 h 406"/>
              <a:gd name="T88" fmla="*/ 242 w 419"/>
              <a:gd name="T89" fmla="*/ 249 h 406"/>
              <a:gd name="T90" fmla="*/ 255 w 419"/>
              <a:gd name="T91" fmla="*/ 218 h 406"/>
              <a:gd name="T92" fmla="*/ 252 w 419"/>
              <a:gd name="T93" fmla="*/ 198 h 406"/>
              <a:gd name="T94" fmla="*/ 228 w 419"/>
              <a:gd name="T95" fmla="*/ 174 h 406"/>
              <a:gd name="T96" fmla="*/ 208 w 419"/>
              <a:gd name="T97" fmla="*/ 17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9" h="406">
                <a:moveTo>
                  <a:pt x="399" y="324"/>
                </a:moveTo>
                <a:lnTo>
                  <a:pt x="399" y="324"/>
                </a:lnTo>
                <a:lnTo>
                  <a:pt x="385" y="348"/>
                </a:lnTo>
                <a:lnTo>
                  <a:pt x="364" y="368"/>
                </a:lnTo>
                <a:lnTo>
                  <a:pt x="344" y="385"/>
                </a:lnTo>
                <a:lnTo>
                  <a:pt x="323" y="399"/>
                </a:lnTo>
                <a:lnTo>
                  <a:pt x="313" y="406"/>
                </a:lnTo>
                <a:lnTo>
                  <a:pt x="225" y="269"/>
                </a:lnTo>
                <a:lnTo>
                  <a:pt x="235" y="263"/>
                </a:lnTo>
                <a:lnTo>
                  <a:pt x="235" y="263"/>
                </a:lnTo>
                <a:lnTo>
                  <a:pt x="245" y="256"/>
                </a:lnTo>
                <a:lnTo>
                  <a:pt x="255" y="245"/>
                </a:lnTo>
                <a:lnTo>
                  <a:pt x="255" y="245"/>
                </a:lnTo>
                <a:lnTo>
                  <a:pt x="255" y="245"/>
                </a:lnTo>
                <a:lnTo>
                  <a:pt x="255" y="245"/>
                </a:lnTo>
                <a:lnTo>
                  <a:pt x="259" y="232"/>
                </a:lnTo>
                <a:lnTo>
                  <a:pt x="259" y="218"/>
                </a:lnTo>
                <a:lnTo>
                  <a:pt x="262" y="205"/>
                </a:lnTo>
                <a:lnTo>
                  <a:pt x="419" y="205"/>
                </a:lnTo>
                <a:lnTo>
                  <a:pt x="419" y="218"/>
                </a:lnTo>
                <a:lnTo>
                  <a:pt x="419" y="218"/>
                </a:lnTo>
                <a:lnTo>
                  <a:pt x="419" y="245"/>
                </a:lnTo>
                <a:lnTo>
                  <a:pt x="416" y="273"/>
                </a:lnTo>
                <a:lnTo>
                  <a:pt x="409" y="300"/>
                </a:lnTo>
                <a:lnTo>
                  <a:pt x="399" y="324"/>
                </a:lnTo>
                <a:lnTo>
                  <a:pt x="399" y="324"/>
                </a:lnTo>
                <a:close/>
                <a:moveTo>
                  <a:pt x="208" y="164"/>
                </a:moveTo>
                <a:lnTo>
                  <a:pt x="208" y="164"/>
                </a:lnTo>
                <a:lnTo>
                  <a:pt x="194" y="167"/>
                </a:lnTo>
                <a:lnTo>
                  <a:pt x="184" y="170"/>
                </a:lnTo>
                <a:lnTo>
                  <a:pt x="173" y="177"/>
                </a:lnTo>
                <a:lnTo>
                  <a:pt x="92" y="37"/>
                </a:lnTo>
                <a:lnTo>
                  <a:pt x="102" y="31"/>
                </a:lnTo>
                <a:lnTo>
                  <a:pt x="102" y="31"/>
                </a:lnTo>
                <a:lnTo>
                  <a:pt x="126" y="17"/>
                </a:lnTo>
                <a:lnTo>
                  <a:pt x="153" y="7"/>
                </a:lnTo>
                <a:lnTo>
                  <a:pt x="180" y="3"/>
                </a:lnTo>
                <a:lnTo>
                  <a:pt x="208" y="0"/>
                </a:lnTo>
                <a:lnTo>
                  <a:pt x="208" y="0"/>
                </a:lnTo>
                <a:lnTo>
                  <a:pt x="235" y="3"/>
                </a:lnTo>
                <a:lnTo>
                  <a:pt x="259" y="7"/>
                </a:lnTo>
                <a:lnTo>
                  <a:pt x="286" y="17"/>
                </a:lnTo>
                <a:lnTo>
                  <a:pt x="310" y="31"/>
                </a:lnTo>
                <a:lnTo>
                  <a:pt x="320" y="37"/>
                </a:lnTo>
                <a:lnTo>
                  <a:pt x="245" y="177"/>
                </a:lnTo>
                <a:lnTo>
                  <a:pt x="235" y="170"/>
                </a:lnTo>
                <a:lnTo>
                  <a:pt x="235" y="170"/>
                </a:lnTo>
                <a:lnTo>
                  <a:pt x="221" y="164"/>
                </a:lnTo>
                <a:lnTo>
                  <a:pt x="208" y="164"/>
                </a:lnTo>
                <a:lnTo>
                  <a:pt x="208" y="164"/>
                </a:lnTo>
                <a:close/>
                <a:moveTo>
                  <a:pt x="163" y="245"/>
                </a:moveTo>
                <a:lnTo>
                  <a:pt x="163" y="245"/>
                </a:lnTo>
                <a:lnTo>
                  <a:pt x="170" y="256"/>
                </a:lnTo>
                <a:lnTo>
                  <a:pt x="180" y="263"/>
                </a:lnTo>
                <a:lnTo>
                  <a:pt x="190" y="269"/>
                </a:lnTo>
                <a:lnTo>
                  <a:pt x="105" y="406"/>
                </a:lnTo>
                <a:lnTo>
                  <a:pt x="95" y="399"/>
                </a:lnTo>
                <a:lnTo>
                  <a:pt x="95" y="399"/>
                </a:lnTo>
                <a:lnTo>
                  <a:pt x="71" y="385"/>
                </a:lnTo>
                <a:lnTo>
                  <a:pt x="51" y="368"/>
                </a:lnTo>
                <a:lnTo>
                  <a:pt x="34" y="348"/>
                </a:lnTo>
                <a:lnTo>
                  <a:pt x="20" y="324"/>
                </a:lnTo>
                <a:lnTo>
                  <a:pt x="20" y="324"/>
                </a:lnTo>
                <a:lnTo>
                  <a:pt x="10" y="300"/>
                </a:lnTo>
                <a:lnTo>
                  <a:pt x="3" y="273"/>
                </a:lnTo>
                <a:lnTo>
                  <a:pt x="0" y="245"/>
                </a:lnTo>
                <a:lnTo>
                  <a:pt x="0" y="218"/>
                </a:lnTo>
                <a:lnTo>
                  <a:pt x="0" y="205"/>
                </a:lnTo>
                <a:lnTo>
                  <a:pt x="156" y="205"/>
                </a:lnTo>
                <a:lnTo>
                  <a:pt x="156" y="218"/>
                </a:lnTo>
                <a:lnTo>
                  <a:pt x="156" y="218"/>
                </a:lnTo>
                <a:lnTo>
                  <a:pt x="160" y="232"/>
                </a:lnTo>
                <a:lnTo>
                  <a:pt x="163" y="245"/>
                </a:lnTo>
                <a:lnTo>
                  <a:pt x="163" y="245"/>
                </a:lnTo>
                <a:lnTo>
                  <a:pt x="163" y="245"/>
                </a:lnTo>
                <a:lnTo>
                  <a:pt x="163" y="245"/>
                </a:lnTo>
                <a:close/>
                <a:moveTo>
                  <a:pt x="208" y="170"/>
                </a:moveTo>
                <a:lnTo>
                  <a:pt x="208" y="170"/>
                </a:lnTo>
                <a:lnTo>
                  <a:pt x="190" y="174"/>
                </a:lnTo>
                <a:lnTo>
                  <a:pt x="177" y="184"/>
                </a:lnTo>
                <a:lnTo>
                  <a:pt x="167" y="198"/>
                </a:lnTo>
                <a:lnTo>
                  <a:pt x="163" y="218"/>
                </a:lnTo>
                <a:lnTo>
                  <a:pt x="163" y="218"/>
                </a:lnTo>
                <a:lnTo>
                  <a:pt x="167" y="235"/>
                </a:lnTo>
                <a:lnTo>
                  <a:pt x="177" y="249"/>
                </a:lnTo>
                <a:lnTo>
                  <a:pt x="190" y="259"/>
                </a:lnTo>
                <a:lnTo>
                  <a:pt x="208" y="263"/>
                </a:lnTo>
                <a:lnTo>
                  <a:pt x="208" y="263"/>
                </a:lnTo>
                <a:lnTo>
                  <a:pt x="228" y="259"/>
                </a:lnTo>
                <a:lnTo>
                  <a:pt x="242" y="249"/>
                </a:lnTo>
                <a:lnTo>
                  <a:pt x="252" y="235"/>
                </a:lnTo>
                <a:lnTo>
                  <a:pt x="255" y="218"/>
                </a:lnTo>
                <a:lnTo>
                  <a:pt x="255" y="218"/>
                </a:lnTo>
                <a:lnTo>
                  <a:pt x="252" y="198"/>
                </a:lnTo>
                <a:lnTo>
                  <a:pt x="242" y="184"/>
                </a:lnTo>
                <a:lnTo>
                  <a:pt x="228" y="174"/>
                </a:lnTo>
                <a:lnTo>
                  <a:pt x="208" y="170"/>
                </a:lnTo>
                <a:lnTo>
                  <a:pt x="208" y="17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 name="组合 2247"/>
          <p:cNvGrpSpPr/>
          <p:nvPr/>
        </p:nvGrpSpPr>
        <p:grpSpPr>
          <a:xfrm>
            <a:off x="5184718" y="4476750"/>
            <a:ext cx="953853" cy="476250"/>
            <a:chOff x="4662488" y="2938463"/>
            <a:chExt cx="1119187" cy="558800"/>
          </a:xfrm>
        </p:grpSpPr>
        <p:sp>
          <p:nvSpPr>
            <p:cNvPr id="2169" name="Freeform 162"/>
            <p:cNvSpPr>
              <a:spLocks noEditPoints="1"/>
            </p:cNvSpPr>
            <p:nvPr/>
          </p:nvSpPr>
          <p:spPr bwMode="auto">
            <a:xfrm>
              <a:off x="4662488" y="2938463"/>
              <a:ext cx="723900" cy="558800"/>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0"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246"/>
          <p:cNvGrpSpPr/>
          <p:nvPr/>
        </p:nvGrpSpPr>
        <p:grpSpPr>
          <a:xfrm>
            <a:off x="6610350" y="4276725"/>
            <a:ext cx="508000" cy="676275"/>
            <a:chOff x="6102350" y="2884488"/>
            <a:chExt cx="508000" cy="676275"/>
          </a:xfrm>
        </p:grpSpPr>
        <p:sp>
          <p:nvSpPr>
            <p:cNvPr id="2171" name="Freeform 164"/>
            <p:cNvSpPr>
              <a:spLocks noEditPoints="1"/>
            </p:cNvSpPr>
            <p:nvPr/>
          </p:nvSpPr>
          <p:spPr bwMode="auto">
            <a:xfrm>
              <a:off x="6102350" y="3084513"/>
              <a:ext cx="508000" cy="476250"/>
            </a:xfrm>
            <a:custGeom>
              <a:avLst/>
              <a:gdLst>
                <a:gd name="T0" fmla="*/ 129 w 320"/>
                <a:gd name="T1" fmla="*/ 0 h 300"/>
                <a:gd name="T2" fmla="*/ 160 w 320"/>
                <a:gd name="T3" fmla="*/ 7 h 300"/>
                <a:gd name="T4" fmla="*/ 177 w 320"/>
                <a:gd name="T5" fmla="*/ 4 h 300"/>
                <a:gd name="T6" fmla="*/ 191 w 320"/>
                <a:gd name="T7" fmla="*/ 0 h 300"/>
                <a:gd name="T8" fmla="*/ 242 w 320"/>
                <a:gd name="T9" fmla="*/ 14 h 300"/>
                <a:gd name="T10" fmla="*/ 283 w 320"/>
                <a:gd name="T11" fmla="*/ 45 h 300"/>
                <a:gd name="T12" fmla="*/ 310 w 320"/>
                <a:gd name="T13" fmla="*/ 92 h 300"/>
                <a:gd name="T14" fmla="*/ 320 w 320"/>
                <a:gd name="T15" fmla="*/ 150 h 300"/>
                <a:gd name="T16" fmla="*/ 320 w 320"/>
                <a:gd name="T17" fmla="*/ 181 h 300"/>
                <a:gd name="T18" fmla="*/ 300 w 320"/>
                <a:gd name="T19" fmla="*/ 236 h 300"/>
                <a:gd name="T20" fmla="*/ 266 w 320"/>
                <a:gd name="T21" fmla="*/ 277 h 300"/>
                <a:gd name="T22" fmla="*/ 218 w 320"/>
                <a:gd name="T23" fmla="*/ 300 h 300"/>
                <a:gd name="T24" fmla="*/ 191 w 320"/>
                <a:gd name="T25" fmla="*/ 300 h 300"/>
                <a:gd name="T26" fmla="*/ 160 w 320"/>
                <a:gd name="T27" fmla="*/ 297 h 300"/>
                <a:gd name="T28" fmla="*/ 146 w 320"/>
                <a:gd name="T29" fmla="*/ 300 h 300"/>
                <a:gd name="T30" fmla="*/ 129 w 320"/>
                <a:gd name="T31" fmla="*/ 300 h 300"/>
                <a:gd name="T32" fmla="*/ 81 w 320"/>
                <a:gd name="T33" fmla="*/ 290 h 300"/>
                <a:gd name="T34" fmla="*/ 37 w 320"/>
                <a:gd name="T35" fmla="*/ 260 h 300"/>
                <a:gd name="T36" fmla="*/ 10 w 320"/>
                <a:gd name="T37" fmla="*/ 212 h 300"/>
                <a:gd name="T38" fmla="*/ 0 w 320"/>
                <a:gd name="T39" fmla="*/ 150 h 300"/>
                <a:gd name="T40" fmla="*/ 3 w 320"/>
                <a:gd name="T41" fmla="*/ 123 h 300"/>
                <a:gd name="T42" fmla="*/ 24 w 320"/>
                <a:gd name="T43" fmla="*/ 69 h 300"/>
                <a:gd name="T44" fmla="*/ 58 w 320"/>
                <a:gd name="T45" fmla="*/ 28 h 300"/>
                <a:gd name="T46" fmla="*/ 105 w 320"/>
                <a:gd name="T47" fmla="*/ 4 h 300"/>
                <a:gd name="T48" fmla="*/ 129 w 320"/>
                <a:gd name="T49" fmla="*/ 0 h 300"/>
                <a:gd name="T50" fmla="*/ 303 w 320"/>
                <a:gd name="T51" fmla="*/ 181 h 300"/>
                <a:gd name="T52" fmla="*/ 300 w 320"/>
                <a:gd name="T53" fmla="*/ 110 h 300"/>
                <a:gd name="T54" fmla="*/ 279 w 320"/>
                <a:gd name="T55" fmla="*/ 58 h 300"/>
                <a:gd name="T56" fmla="*/ 235 w 320"/>
                <a:gd name="T57" fmla="*/ 24 h 300"/>
                <a:gd name="T58" fmla="*/ 170 w 320"/>
                <a:gd name="T59" fmla="*/ 14 h 300"/>
                <a:gd name="T60" fmla="*/ 197 w 320"/>
                <a:gd name="T61" fmla="*/ 24 h 300"/>
                <a:gd name="T62" fmla="*/ 242 w 320"/>
                <a:gd name="T63" fmla="*/ 52 h 300"/>
                <a:gd name="T64" fmla="*/ 276 w 320"/>
                <a:gd name="T65" fmla="*/ 92 h 300"/>
                <a:gd name="T66" fmla="*/ 300 w 320"/>
                <a:gd name="T67" fmla="*/ 147 h 300"/>
                <a:gd name="T68" fmla="*/ 303 w 320"/>
                <a:gd name="T69" fmla="*/ 18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0" h="300">
                  <a:moveTo>
                    <a:pt x="129" y="0"/>
                  </a:moveTo>
                  <a:lnTo>
                    <a:pt x="129" y="0"/>
                  </a:lnTo>
                  <a:lnTo>
                    <a:pt x="146" y="4"/>
                  </a:lnTo>
                  <a:lnTo>
                    <a:pt x="160" y="7"/>
                  </a:lnTo>
                  <a:lnTo>
                    <a:pt x="160" y="7"/>
                  </a:lnTo>
                  <a:lnTo>
                    <a:pt x="177" y="4"/>
                  </a:lnTo>
                  <a:lnTo>
                    <a:pt x="191" y="0"/>
                  </a:lnTo>
                  <a:lnTo>
                    <a:pt x="191" y="0"/>
                  </a:lnTo>
                  <a:lnTo>
                    <a:pt x="218" y="4"/>
                  </a:lnTo>
                  <a:lnTo>
                    <a:pt x="242" y="14"/>
                  </a:lnTo>
                  <a:lnTo>
                    <a:pt x="266" y="28"/>
                  </a:lnTo>
                  <a:lnTo>
                    <a:pt x="283" y="45"/>
                  </a:lnTo>
                  <a:lnTo>
                    <a:pt x="300" y="69"/>
                  </a:lnTo>
                  <a:lnTo>
                    <a:pt x="310" y="92"/>
                  </a:lnTo>
                  <a:lnTo>
                    <a:pt x="320" y="123"/>
                  </a:lnTo>
                  <a:lnTo>
                    <a:pt x="320" y="150"/>
                  </a:lnTo>
                  <a:lnTo>
                    <a:pt x="320" y="150"/>
                  </a:lnTo>
                  <a:lnTo>
                    <a:pt x="320" y="181"/>
                  </a:lnTo>
                  <a:lnTo>
                    <a:pt x="310" y="212"/>
                  </a:lnTo>
                  <a:lnTo>
                    <a:pt x="300" y="236"/>
                  </a:lnTo>
                  <a:lnTo>
                    <a:pt x="283" y="260"/>
                  </a:lnTo>
                  <a:lnTo>
                    <a:pt x="266" y="277"/>
                  </a:lnTo>
                  <a:lnTo>
                    <a:pt x="242" y="290"/>
                  </a:lnTo>
                  <a:lnTo>
                    <a:pt x="218" y="300"/>
                  </a:lnTo>
                  <a:lnTo>
                    <a:pt x="191" y="300"/>
                  </a:lnTo>
                  <a:lnTo>
                    <a:pt x="191" y="300"/>
                  </a:lnTo>
                  <a:lnTo>
                    <a:pt x="177" y="300"/>
                  </a:lnTo>
                  <a:lnTo>
                    <a:pt x="160" y="297"/>
                  </a:lnTo>
                  <a:lnTo>
                    <a:pt x="160" y="297"/>
                  </a:lnTo>
                  <a:lnTo>
                    <a:pt x="146" y="300"/>
                  </a:lnTo>
                  <a:lnTo>
                    <a:pt x="129" y="300"/>
                  </a:lnTo>
                  <a:lnTo>
                    <a:pt x="129" y="300"/>
                  </a:lnTo>
                  <a:lnTo>
                    <a:pt x="105" y="300"/>
                  </a:lnTo>
                  <a:lnTo>
                    <a:pt x="81" y="290"/>
                  </a:lnTo>
                  <a:lnTo>
                    <a:pt x="58" y="277"/>
                  </a:lnTo>
                  <a:lnTo>
                    <a:pt x="37" y="260"/>
                  </a:lnTo>
                  <a:lnTo>
                    <a:pt x="24" y="236"/>
                  </a:lnTo>
                  <a:lnTo>
                    <a:pt x="10" y="212"/>
                  </a:lnTo>
                  <a:lnTo>
                    <a:pt x="3" y="181"/>
                  </a:lnTo>
                  <a:lnTo>
                    <a:pt x="0" y="150"/>
                  </a:lnTo>
                  <a:lnTo>
                    <a:pt x="0" y="150"/>
                  </a:lnTo>
                  <a:lnTo>
                    <a:pt x="3" y="123"/>
                  </a:lnTo>
                  <a:lnTo>
                    <a:pt x="10" y="92"/>
                  </a:lnTo>
                  <a:lnTo>
                    <a:pt x="24" y="69"/>
                  </a:lnTo>
                  <a:lnTo>
                    <a:pt x="37" y="45"/>
                  </a:lnTo>
                  <a:lnTo>
                    <a:pt x="58" y="28"/>
                  </a:lnTo>
                  <a:lnTo>
                    <a:pt x="81" y="14"/>
                  </a:lnTo>
                  <a:lnTo>
                    <a:pt x="105" y="4"/>
                  </a:lnTo>
                  <a:lnTo>
                    <a:pt x="129" y="0"/>
                  </a:lnTo>
                  <a:lnTo>
                    <a:pt x="129" y="0"/>
                  </a:lnTo>
                  <a:close/>
                  <a:moveTo>
                    <a:pt x="303" y="181"/>
                  </a:moveTo>
                  <a:lnTo>
                    <a:pt x="303" y="181"/>
                  </a:lnTo>
                  <a:lnTo>
                    <a:pt x="307" y="144"/>
                  </a:lnTo>
                  <a:lnTo>
                    <a:pt x="300" y="110"/>
                  </a:lnTo>
                  <a:lnTo>
                    <a:pt x="293" y="82"/>
                  </a:lnTo>
                  <a:lnTo>
                    <a:pt x="279" y="58"/>
                  </a:lnTo>
                  <a:lnTo>
                    <a:pt x="259" y="38"/>
                  </a:lnTo>
                  <a:lnTo>
                    <a:pt x="235" y="24"/>
                  </a:lnTo>
                  <a:lnTo>
                    <a:pt x="204" y="17"/>
                  </a:lnTo>
                  <a:lnTo>
                    <a:pt x="170" y="14"/>
                  </a:lnTo>
                  <a:lnTo>
                    <a:pt x="170" y="14"/>
                  </a:lnTo>
                  <a:lnTo>
                    <a:pt x="197" y="24"/>
                  </a:lnTo>
                  <a:lnTo>
                    <a:pt x="221" y="38"/>
                  </a:lnTo>
                  <a:lnTo>
                    <a:pt x="242" y="52"/>
                  </a:lnTo>
                  <a:lnTo>
                    <a:pt x="262" y="72"/>
                  </a:lnTo>
                  <a:lnTo>
                    <a:pt x="276" y="92"/>
                  </a:lnTo>
                  <a:lnTo>
                    <a:pt x="290" y="120"/>
                  </a:lnTo>
                  <a:lnTo>
                    <a:pt x="300" y="147"/>
                  </a:lnTo>
                  <a:lnTo>
                    <a:pt x="303" y="181"/>
                  </a:lnTo>
                  <a:lnTo>
                    <a:pt x="303" y="181"/>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2" name="Freeform 165"/>
            <p:cNvSpPr>
              <a:spLocks/>
            </p:cNvSpPr>
            <p:nvPr/>
          </p:nvSpPr>
          <p:spPr bwMode="auto">
            <a:xfrm>
              <a:off x="6378575" y="2965450"/>
              <a:ext cx="123825" cy="103187"/>
            </a:xfrm>
            <a:custGeom>
              <a:avLst/>
              <a:gdLst>
                <a:gd name="T0" fmla="*/ 78 w 78"/>
                <a:gd name="T1" fmla="*/ 4 h 65"/>
                <a:gd name="T2" fmla="*/ 78 w 78"/>
                <a:gd name="T3" fmla="*/ 4 h 65"/>
                <a:gd name="T4" fmla="*/ 58 w 78"/>
                <a:gd name="T5" fmla="*/ 0 h 65"/>
                <a:gd name="T6" fmla="*/ 40 w 78"/>
                <a:gd name="T7" fmla="*/ 0 h 65"/>
                <a:gd name="T8" fmla="*/ 23 w 78"/>
                <a:gd name="T9" fmla="*/ 7 h 65"/>
                <a:gd name="T10" fmla="*/ 13 w 78"/>
                <a:gd name="T11" fmla="*/ 11 h 65"/>
                <a:gd name="T12" fmla="*/ 6 w 78"/>
                <a:gd name="T13" fmla="*/ 21 h 65"/>
                <a:gd name="T14" fmla="*/ 0 w 78"/>
                <a:gd name="T15" fmla="*/ 34 h 65"/>
                <a:gd name="T16" fmla="*/ 0 w 78"/>
                <a:gd name="T17" fmla="*/ 48 h 65"/>
                <a:gd name="T18" fmla="*/ 0 w 78"/>
                <a:gd name="T19" fmla="*/ 65 h 65"/>
                <a:gd name="T20" fmla="*/ 0 w 78"/>
                <a:gd name="T21" fmla="*/ 65 h 65"/>
                <a:gd name="T22" fmla="*/ 20 w 78"/>
                <a:gd name="T23" fmla="*/ 65 h 65"/>
                <a:gd name="T24" fmla="*/ 34 w 78"/>
                <a:gd name="T25" fmla="*/ 62 h 65"/>
                <a:gd name="T26" fmla="*/ 47 w 78"/>
                <a:gd name="T27" fmla="*/ 58 h 65"/>
                <a:gd name="T28" fmla="*/ 61 w 78"/>
                <a:gd name="T29" fmla="*/ 52 h 65"/>
                <a:gd name="T30" fmla="*/ 68 w 78"/>
                <a:gd name="T31" fmla="*/ 41 h 65"/>
                <a:gd name="T32" fmla="*/ 75 w 78"/>
                <a:gd name="T33" fmla="*/ 31 h 65"/>
                <a:gd name="T34" fmla="*/ 78 w 78"/>
                <a:gd name="T35" fmla="*/ 17 h 65"/>
                <a:gd name="T36" fmla="*/ 78 w 78"/>
                <a:gd name="T37" fmla="*/ 4 h 65"/>
                <a:gd name="T38" fmla="*/ 78 w 78"/>
                <a:gd name="T39"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65">
                  <a:moveTo>
                    <a:pt x="78" y="4"/>
                  </a:moveTo>
                  <a:lnTo>
                    <a:pt x="78" y="4"/>
                  </a:lnTo>
                  <a:lnTo>
                    <a:pt x="58" y="0"/>
                  </a:lnTo>
                  <a:lnTo>
                    <a:pt x="40" y="0"/>
                  </a:lnTo>
                  <a:lnTo>
                    <a:pt x="23" y="7"/>
                  </a:lnTo>
                  <a:lnTo>
                    <a:pt x="13" y="11"/>
                  </a:lnTo>
                  <a:lnTo>
                    <a:pt x="6" y="21"/>
                  </a:lnTo>
                  <a:lnTo>
                    <a:pt x="0" y="34"/>
                  </a:lnTo>
                  <a:lnTo>
                    <a:pt x="0" y="48"/>
                  </a:lnTo>
                  <a:lnTo>
                    <a:pt x="0" y="65"/>
                  </a:lnTo>
                  <a:lnTo>
                    <a:pt x="0" y="65"/>
                  </a:lnTo>
                  <a:lnTo>
                    <a:pt x="20" y="65"/>
                  </a:lnTo>
                  <a:lnTo>
                    <a:pt x="34" y="62"/>
                  </a:lnTo>
                  <a:lnTo>
                    <a:pt x="47" y="58"/>
                  </a:lnTo>
                  <a:lnTo>
                    <a:pt x="61" y="52"/>
                  </a:lnTo>
                  <a:lnTo>
                    <a:pt x="68" y="41"/>
                  </a:lnTo>
                  <a:lnTo>
                    <a:pt x="75" y="31"/>
                  </a:lnTo>
                  <a:lnTo>
                    <a:pt x="78" y="17"/>
                  </a:lnTo>
                  <a:lnTo>
                    <a:pt x="78" y="4"/>
                  </a:lnTo>
                  <a:lnTo>
                    <a:pt x="78" y="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3" name="Freeform 166"/>
            <p:cNvSpPr>
              <a:spLocks/>
            </p:cNvSpPr>
            <p:nvPr/>
          </p:nvSpPr>
          <p:spPr bwMode="auto">
            <a:xfrm>
              <a:off x="6203950" y="2884488"/>
              <a:ext cx="152400" cy="184150"/>
            </a:xfrm>
            <a:custGeom>
              <a:avLst/>
              <a:gdLst>
                <a:gd name="T0" fmla="*/ 93 w 96"/>
                <a:gd name="T1" fmla="*/ 116 h 116"/>
                <a:gd name="T2" fmla="*/ 93 w 96"/>
                <a:gd name="T3" fmla="*/ 116 h 116"/>
                <a:gd name="T4" fmla="*/ 96 w 96"/>
                <a:gd name="T5" fmla="*/ 99 h 116"/>
                <a:gd name="T6" fmla="*/ 96 w 96"/>
                <a:gd name="T7" fmla="*/ 85 h 116"/>
                <a:gd name="T8" fmla="*/ 93 w 96"/>
                <a:gd name="T9" fmla="*/ 68 h 116"/>
                <a:gd name="T10" fmla="*/ 82 w 96"/>
                <a:gd name="T11" fmla="*/ 55 h 116"/>
                <a:gd name="T12" fmla="*/ 69 w 96"/>
                <a:gd name="T13" fmla="*/ 41 h 116"/>
                <a:gd name="T14" fmla="*/ 52 w 96"/>
                <a:gd name="T15" fmla="*/ 24 h 116"/>
                <a:gd name="T16" fmla="*/ 28 w 96"/>
                <a:gd name="T17" fmla="*/ 14 h 116"/>
                <a:gd name="T18" fmla="*/ 0 w 96"/>
                <a:gd name="T19" fmla="*/ 0 h 116"/>
                <a:gd name="T20" fmla="*/ 0 w 96"/>
                <a:gd name="T21" fmla="*/ 0 h 116"/>
                <a:gd name="T22" fmla="*/ 4 w 96"/>
                <a:gd name="T23" fmla="*/ 28 h 116"/>
                <a:gd name="T24" fmla="*/ 7 w 96"/>
                <a:gd name="T25" fmla="*/ 51 h 116"/>
                <a:gd name="T26" fmla="*/ 14 w 96"/>
                <a:gd name="T27" fmla="*/ 75 h 116"/>
                <a:gd name="T28" fmla="*/ 24 w 96"/>
                <a:gd name="T29" fmla="*/ 89 h 116"/>
                <a:gd name="T30" fmla="*/ 38 w 96"/>
                <a:gd name="T31" fmla="*/ 103 h 116"/>
                <a:gd name="T32" fmla="*/ 52 w 96"/>
                <a:gd name="T33" fmla="*/ 113 h 116"/>
                <a:gd name="T34" fmla="*/ 72 w 96"/>
                <a:gd name="T35" fmla="*/ 116 h 116"/>
                <a:gd name="T36" fmla="*/ 93 w 96"/>
                <a:gd name="T37" fmla="*/ 116 h 116"/>
                <a:gd name="T38" fmla="*/ 93 w 96"/>
                <a:gd name="T39"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16">
                  <a:moveTo>
                    <a:pt x="93" y="116"/>
                  </a:moveTo>
                  <a:lnTo>
                    <a:pt x="93" y="116"/>
                  </a:lnTo>
                  <a:lnTo>
                    <a:pt x="96" y="99"/>
                  </a:lnTo>
                  <a:lnTo>
                    <a:pt x="96" y="85"/>
                  </a:lnTo>
                  <a:lnTo>
                    <a:pt x="93" y="68"/>
                  </a:lnTo>
                  <a:lnTo>
                    <a:pt x="82" y="55"/>
                  </a:lnTo>
                  <a:lnTo>
                    <a:pt x="69" y="41"/>
                  </a:lnTo>
                  <a:lnTo>
                    <a:pt x="52" y="24"/>
                  </a:lnTo>
                  <a:lnTo>
                    <a:pt x="28" y="14"/>
                  </a:lnTo>
                  <a:lnTo>
                    <a:pt x="0" y="0"/>
                  </a:lnTo>
                  <a:lnTo>
                    <a:pt x="0" y="0"/>
                  </a:lnTo>
                  <a:lnTo>
                    <a:pt x="4" y="28"/>
                  </a:lnTo>
                  <a:lnTo>
                    <a:pt x="7" y="51"/>
                  </a:lnTo>
                  <a:lnTo>
                    <a:pt x="14" y="75"/>
                  </a:lnTo>
                  <a:lnTo>
                    <a:pt x="24" y="89"/>
                  </a:lnTo>
                  <a:lnTo>
                    <a:pt x="38" y="103"/>
                  </a:lnTo>
                  <a:lnTo>
                    <a:pt x="52" y="113"/>
                  </a:lnTo>
                  <a:lnTo>
                    <a:pt x="72" y="116"/>
                  </a:lnTo>
                  <a:lnTo>
                    <a:pt x="93" y="116"/>
                  </a:lnTo>
                  <a:lnTo>
                    <a:pt x="93" y="116"/>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2251"/>
          <p:cNvGrpSpPr/>
          <p:nvPr/>
        </p:nvGrpSpPr>
        <p:grpSpPr>
          <a:xfrm>
            <a:off x="4241428" y="3090863"/>
            <a:ext cx="492125" cy="736600"/>
            <a:chOff x="7899400" y="1579563"/>
            <a:chExt cx="492125" cy="736600"/>
          </a:xfrm>
        </p:grpSpPr>
        <p:sp>
          <p:nvSpPr>
            <p:cNvPr id="2175" name="Freeform 168"/>
            <p:cNvSpPr>
              <a:spLocks noEditPoints="1"/>
            </p:cNvSpPr>
            <p:nvPr/>
          </p:nvSpPr>
          <p:spPr bwMode="auto">
            <a:xfrm>
              <a:off x="7899400" y="1579563"/>
              <a:ext cx="341312" cy="736600"/>
            </a:xfrm>
            <a:custGeom>
              <a:avLst/>
              <a:gdLst>
                <a:gd name="T0" fmla="*/ 95 w 215"/>
                <a:gd name="T1" fmla="*/ 0 h 464"/>
                <a:gd name="T2" fmla="*/ 126 w 215"/>
                <a:gd name="T3" fmla="*/ 11 h 464"/>
                <a:gd name="T4" fmla="*/ 136 w 215"/>
                <a:gd name="T5" fmla="*/ 41 h 464"/>
                <a:gd name="T6" fmla="*/ 133 w 215"/>
                <a:gd name="T7" fmla="*/ 58 h 464"/>
                <a:gd name="T8" fmla="*/ 112 w 215"/>
                <a:gd name="T9" fmla="*/ 82 h 464"/>
                <a:gd name="T10" fmla="*/ 95 w 215"/>
                <a:gd name="T11" fmla="*/ 86 h 464"/>
                <a:gd name="T12" fmla="*/ 65 w 215"/>
                <a:gd name="T13" fmla="*/ 72 h 464"/>
                <a:gd name="T14" fmla="*/ 51 w 215"/>
                <a:gd name="T15" fmla="*/ 41 h 464"/>
                <a:gd name="T16" fmla="*/ 54 w 215"/>
                <a:gd name="T17" fmla="*/ 24 h 464"/>
                <a:gd name="T18" fmla="*/ 78 w 215"/>
                <a:gd name="T19" fmla="*/ 4 h 464"/>
                <a:gd name="T20" fmla="*/ 95 w 215"/>
                <a:gd name="T21" fmla="*/ 0 h 464"/>
                <a:gd name="T22" fmla="*/ 136 w 215"/>
                <a:gd name="T23" fmla="*/ 294 h 464"/>
                <a:gd name="T24" fmla="*/ 136 w 215"/>
                <a:gd name="T25" fmla="*/ 451 h 464"/>
                <a:gd name="T26" fmla="*/ 133 w 215"/>
                <a:gd name="T27" fmla="*/ 461 h 464"/>
                <a:gd name="T28" fmla="*/ 102 w 215"/>
                <a:gd name="T29" fmla="*/ 464 h 464"/>
                <a:gd name="T30" fmla="*/ 99 w 215"/>
                <a:gd name="T31" fmla="*/ 461 h 464"/>
                <a:gd name="T32" fmla="*/ 95 w 215"/>
                <a:gd name="T33" fmla="*/ 304 h 464"/>
                <a:gd name="T34" fmla="*/ 88 w 215"/>
                <a:gd name="T35" fmla="*/ 451 h 464"/>
                <a:gd name="T36" fmla="*/ 88 w 215"/>
                <a:gd name="T37" fmla="*/ 461 h 464"/>
                <a:gd name="T38" fmla="*/ 54 w 215"/>
                <a:gd name="T39" fmla="*/ 464 h 464"/>
                <a:gd name="T40" fmla="*/ 51 w 215"/>
                <a:gd name="T41" fmla="*/ 461 h 464"/>
                <a:gd name="T42" fmla="*/ 51 w 215"/>
                <a:gd name="T43" fmla="*/ 294 h 464"/>
                <a:gd name="T44" fmla="*/ 51 w 215"/>
                <a:gd name="T45" fmla="*/ 290 h 464"/>
                <a:gd name="T46" fmla="*/ 51 w 215"/>
                <a:gd name="T47" fmla="*/ 290 h 464"/>
                <a:gd name="T48" fmla="*/ 31 w 215"/>
                <a:gd name="T49" fmla="*/ 253 h 464"/>
                <a:gd name="T50" fmla="*/ 27 w 215"/>
                <a:gd name="T51" fmla="*/ 260 h 464"/>
                <a:gd name="T52" fmla="*/ 0 w 215"/>
                <a:gd name="T53" fmla="*/ 256 h 464"/>
                <a:gd name="T54" fmla="*/ 0 w 215"/>
                <a:gd name="T55" fmla="*/ 253 h 464"/>
                <a:gd name="T56" fmla="*/ 37 w 215"/>
                <a:gd name="T57" fmla="*/ 113 h 464"/>
                <a:gd name="T58" fmla="*/ 41 w 215"/>
                <a:gd name="T59" fmla="*/ 106 h 464"/>
                <a:gd name="T60" fmla="*/ 61 w 215"/>
                <a:gd name="T61" fmla="*/ 99 h 464"/>
                <a:gd name="T62" fmla="*/ 123 w 215"/>
                <a:gd name="T63" fmla="*/ 99 h 464"/>
                <a:gd name="T64" fmla="*/ 136 w 215"/>
                <a:gd name="T65" fmla="*/ 110 h 464"/>
                <a:gd name="T66" fmla="*/ 211 w 215"/>
                <a:gd name="T67" fmla="*/ 219 h 464"/>
                <a:gd name="T68" fmla="*/ 215 w 215"/>
                <a:gd name="T69" fmla="*/ 229 h 464"/>
                <a:gd name="T70" fmla="*/ 194 w 215"/>
                <a:gd name="T71" fmla="*/ 243 h 464"/>
                <a:gd name="T72" fmla="*/ 184 w 215"/>
                <a:gd name="T73" fmla="*/ 239 h 464"/>
                <a:gd name="T74" fmla="*/ 136 w 215"/>
                <a:gd name="T75" fmla="*/ 290 h 464"/>
                <a:gd name="T76" fmla="*/ 136 w 215"/>
                <a:gd name="T77" fmla="*/ 29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5" h="464">
                  <a:moveTo>
                    <a:pt x="95" y="0"/>
                  </a:moveTo>
                  <a:lnTo>
                    <a:pt x="95" y="0"/>
                  </a:lnTo>
                  <a:lnTo>
                    <a:pt x="112" y="4"/>
                  </a:lnTo>
                  <a:lnTo>
                    <a:pt x="126" y="11"/>
                  </a:lnTo>
                  <a:lnTo>
                    <a:pt x="133" y="24"/>
                  </a:lnTo>
                  <a:lnTo>
                    <a:pt x="136" y="41"/>
                  </a:lnTo>
                  <a:lnTo>
                    <a:pt x="136" y="41"/>
                  </a:lnTo>
                  <a:lnTo>
                    <a:pt x="133" y="58"/>
                  </a:lnTo>
                  <a:lnTo>
                    <a:pt x="126" y="72"/>
                  </a:lnTo>
                  <a:lnTo>
                    <a:pt x="112" y="82"/>
                  </a:lnTo>
                  <a:lnTo>
                    <a:pt x="95" y="86"/>
                  </a:lnTo>
                  <a:lnTo>
                    <a:pt x="95" y="86"/>
                  </a:lnTo>
                  <a:lnTo>
                    <a:pt x="78" y="82"/>
                  </a:lnTo>
                  <a:lnTo>
                    <a:pt x="65" y="72"/>
                  </a:lnTo>
                  <a:lnTo>
                    <a:pt x="54" y="58"/>
                  </a:lnTo>
                  <a:lnTo>
                    <a:pt x="51" y="41"/>
                  </a:lnTo>
                  <a:lnTo>
                    <a:pt x="51" y="41"/>
                  </a:lnTo>
                  <a:lnTo>
                    <a:pt x="54" y="24"/>
                  </a:lnTo>
                  <a:lnTo>
                    <a:pt x="65" y="11"/>
                  </a:lnTo>
                  <a:lnTo>
                    <a:pt x="78" y="4"/>
                  </a:lnTo>
                  <a:lnTo>
                    <a:pt x="95" y="0"/>
                  </a:lnTo>
                  <a:lnTo>
                    <a:pt x="95" y="0"/>
                  </a:lnTo>
                  <a:close/>
                  <a:moveTo>
                    <a:pt x="136" y="294"/>
                  </a:moveTo>
                  <a:lnTo>
                    <a:pt x="136" y="294"/>
                  </a:lnTo>
                  <a:lnTo>
                    <a:pt x="136" y="297"/>
                  </a:lnTo>
                  <a:lnTo>
                    <a:pt x="136" y="451"/>
                  </a:lnTo>
                  <a:lnTo>
                    <a:pt x="136" y="451"/>
                  </a:lnTo>
                  <a:lnTo>
                    <a:pt x="133" y="461"/>
                  </a:lnTo>
                  <a:lnTo>
                    <a:pt x="129" y="464"/>
                  </a:lnTo>
                  <a:lnTo>
                    <a:pt x="102" y="464"/>
                  </a:lnTo>
                  <a:lnTo>
                    <a:pt x="102" y="464"/>
                  </a:lnTo>
                  <a:lnTo>
                    <a:pt x="99" y="461"/>
                  </a:lnTo>
                  <a:lnTo>
                    <a:pt x="95" y="451"/>
                  </a:lnTo>
                  <a:lnTo>
                    <a:pt x="95" y="304"/>
                  </a:lnTo>
                  <a:lnTo>
                    <a:pt x="88" y="304"/>
                  </a:lnTo>
                  <a:lnTo>
                    <a:pt x="88" y="451"/>
                  </a:lnTo>
                  <a:lnTo>
                    <a:pt x="88" y="451"/>
                  </a:lnTo>
                  <a:lnTo>
                    <a:pt x="88" y="461"/>
                  </a:lnTo>
                  <a:lnTo>
                    <a:pt x="85" y="464"/>
                  </a:lnTo>
                  <a:lnTo>
                    <a:pt x="54" y="464"/>
                  </a:lnTo>
                  <a:lnTo>
                    <a:pt x="54" y="464"/>
                  </a:lnTo>
                  <a:lnTo>
                    <a:pt x="51" y="461"/>
                  </a:lnTo>
                  <a:lnTo>
                    <a:pt x="51" y="451"/>
                  </a:lnTo>
                  <a:lnTo>
                    <a:pt x="51" y="294"/>
                  </a:lnTo>
                  <a:lnTo>
                    <a:pt x="51" y="294"/>
                  </a:lnTo>
                  <a:lnTo>
                    <a:pt x="51" y="290"/>
                  </a:lnTo>
                  <a:lnTo>
                    <a:pt x="51" y="290"/>
                  </a:lnTo>
                  <a:lnTo>
                    <a:pt x="51" y="290"/>
                  </a:lnTo>
                  <a:lnTo>
                    <a:pt x="51" y="188"/>
                  </a:lnTo>
                  <a:lnTo>
                    <a:pt x="31" y="253"/>
                  </a:lnTo>
                  <a:lnTo>
                    <a:pt x="31" y="253"/>
                  </a:lnTo>
                  <a:lnTo>
                    <a:pt x="27" y="260"/>
                  </a:lnTo>
                  <a:lnTo>
                    <a:pt x="24" y="263"/>
                  </a:lnTo>
                  <a:lnTo>
                    <a:pt x="0" y="256"/>
                  </a:lnTo>
                  <a:lnTo>
                    <a:pt x="0" y="256"/>
                  </a:lnTo>
                  <a:lnTo>
                    <a:pt x="0" y="253"/>
                  </a:lnTo>
                  <a:lnTo>
                    <a:pt x="0" y="243"/>
                  </a:lnTo>
                  <a:lnTo>
                    <a:pt x="37" y="113"/>
                  </a:lnTo>
                  <a:lnTo>
                    <a:pt x="37" y="113"/>
                  </a:lnTo>
                  <a:lnTo>
                    <a:pt x="41" y="106"/>
                  </a:lnTo>
                  <a:lnTo>
                    <a:pt x="48" y="103"/>
                  </a:lnTo>
                  <a:lnTo>
                    <a:pt x="61" y="99"/>
                  </a:lnTo>
                  <a:lnTo>
                    <a:pt x="123" y="99"/>
                  </a:lnTo>
                  <a:lnTo>
                    <a:pt x="123" y="99"/>
                  </a:lnTo>
                  <a:lnTo>
                    <a:pt x="129" y="103"/>
                  </a:lnTo>
                  <a:lnTo>
                    <a:pt x="136" y="110"/>
                  </a:lnTo>
                  <a:lnTo>
                    <a:pt x="211" y="219"/>
                  </a:lnTo>
                  <a:lnTo>
                    <a:pt x="211" y="219"/>
                  </a:lnTo>
                  <a:lnTo>
                    <a:pt x="215" y="225"/>
                  </a:lnTo>
                  <a:lnTo>
                    <a:pt x="215" y="229"/>
                  </a:lnTo>
                  <a:lnTo>
                    <a:pt x="194" y="243"/>
                  </a:lnTo>
                  <a:lnTo>
                    <a:pt x="194" y="243"/>
                  </a:lnTo>
                  <a:lnTo>
                    <a:pt x="191" y="243"/>
                  </a:lnTo>
                  <a:lnTo>
                    <a:pt x="184" y="239"/>
                  </a:lnTo>
                  <a:lnTo>
                    <a:pt x="136" y="168"/>
                  </a:lnTo>
                  <a:lnTo>
                    <a:pt x="136" y="290"/>
                  </a:lnTo>
                  <a:lnTo>
                    <a:pt x="136" y="290"/>
                  </a:lnTo>
                  <a:lnTo>
                    <a:pt x="136" y="294"/>
                  </a:lnTo>
                  <a:lnTo>
                    <a:pt x="136" y="294"/>
                  </a:lnTo>
                  <a:close/>
                </a:path>
              </a:pathLst>
            </a:custGeom>
            <a:solidFill>
              <a:srgbClr val="99C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6" name="Freeform 169"/>
            <p:cNvSpPr>
              <a:spLocks/>
            </p:cNvSpPr>
            <p:nvPr/>
          </p:nvSpPr>
          <p:spPr bwMode="auto">
            <a:xfrm>
              <a:off x="8218488" y="2001838"/>
              <a:ext cx="103187" cy="98425"/>
            </a:xfrm>
            <a:custGeom>
              <a:avLst/>
              <a:gdLst>
                <a:gd name="T0" fmla="*/ 41 w 65"/>
                <a:gd name="T1" fmla="*/ 0 h 62"/>
                <a:gd name="T2" fmla="*/ 65 w 65"/>
                <a:gd name="T3" fmla="*/ 24 h 62"/>
                <a:gd name="T4" fmla="*/ 24 w 65"/>
                <a:gd name="T5" fmla="*/ 62 h 62"/>
                <a:gd name="T6" fmla="*/ 0 w 65"/>
                <a:gd name="T7" fmla="*/ 38 h 62"/>
                <a:gd name="T8" fmla="*/ 41 w 65"/>
                <a:gd name="T9" fmla="*/ 0 h 62"/>
              </a:gdLst>
              <a:ahLst/>
              <a:cxnLst>
                <a:cxn ang="0">
                  <a:pos x="T0" y="T1"/>
                </a:cxn>
                <a:cxn ang="0">
                  <a:pos x="T2" y="T3"/>
                </a:cxn>
                <a:cxn ang="0">
                  <a:pos x="T4" y="T5"/>
                </a:cxn>
                <a:cxn ang="0">
                  <a:pos x="T6" y="T7"/>
                </a:cxn>
                <a:cxn ang="0">
                  <a:pos x="T8" y="T9"/>
                </a:cxn>
              </a:cxnLst>
              <a:rect l="0" t="0" r="r" b="b"/>
              <a:pathLst>
                <a:path w="65" h="62">
                  <a:moveTo>
                    <a:pt x="41" y="0"/>
                  </a:moveTo>
                  <a:lnTo>
                    <a:pt x="65" y="24"/>
                  </a:lnTo>
                  <a:lnTo>
                    <a:pt x="24" y="62"/>
                  </a:lnTo>
                  <a:lnTo>
                    <a:pt x="0" y="38"/>
                  </a:lnTo>
                  <a:lnTo>
                    <a:pt x="41" y="0"/>
                  </a:lnTo>
                  <a:close/>
                </a:path>
              </a:pathLst>
            </a:custGeom>
            <a:solidFill>
              <a:srgbClr val="99C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7" name="Freeform 170"/>
            <p:cNvSpPr>
              <a:spLocks/>
            </p:cNvSpPr>
            <p:nvPr/>
          </p:nvSpPr>
          <p:spPr bwMode="auto">
            <a:xfrm>
              <a:off x="8180388" y="2024063"/>
              <a:ext cx="211137" cy="292100"/>
            </a:xfrm>
            <a:custGeom>
              <a:avLst/>
              <a:gdLst>
                <a:gd name="T0" fmla="*/ 14 w 133"/>
                <a:gd name="T1" fmla="*/ 0 h 184"/>
                <a:gd name="T2" fmla="*/ 14 w 133"/>
                <a:gd name="T3" fmla="*/ 0 h 184"/>
                <a:gd name="T4" fmla="*/ 14 w 133"/>
                <a:gd name="T5" fmla="*/ 0 h 184"/>
                <a:gd name="T6" fmla="*/ 14 w 133"/>
                <a:gd name="T7" fmla="*/ 3 h 184"/>
                <a:gd name="T8" fmla="*/ 14 w 133"/>
                <a:gd name="T9" fmla="*/ 157 h 184"/>
                <a:gd name="T10" fmla="*/ 14 w 133"/>
                <a:gd name="T11" fmla="*/ 157 h 184"/>
                <a:gd name="T12" fmla="*/ 17 w 133"/>
                <a:gd name="T13" fmla="*/ 167 h 184"/>
                <a:gd name="T14" fmla="*/ 21 w 133"/>
                <a:gd name="T15" fmla="*/ 171 h 184"/>
                <a:gd name="T16" fmla="*/ 27 w 133"/>
                <a:gd name="T17" fmla="*/ 171 h 184"/>
                <a:gd name="T18" fmla="*/ 109 w 133"/>
                <a:gd name="T19" fmla="*/ 171 h 184"/>
                <a:gd name="T20" fmla="*/ 109 w 133"/>
                <a:gd name="T21" fmla="*/ 171 h 184"/>
                <a:gd name="T22" fmla="*/ 113 w 133"/>
                <a:gd name="T23" fmla="*/ 171 h 184"/>
                <a:gd name="T24" fmla="*/ 120 w 133"/>
                <a:gd name="T25" fmla="*/ 167 h 184"/>
                <a:gd name="T26" fmla="*/ 123 w 133"/>
                <a:gd name="T27" fmla="*/ 157 h 184"/>
                <a:gd name="T28" fmla="*/ 123 w 133"/>
                <a:gd name="T29" fmla="*/ 3 h 184"/>
                <a:gd name="T30" fmla="*/ 123 w 133"/>
                <a:gd name="T31" fmla="*/ 3 h 184"/>
                <a:gd name="T32" fmla="*/ 123 w 133"/>
                <a:gd name="T33" fmla="*/ 0 h 184"/>
                <a:gd name="T34" fmla="*/ 123 w 133"/>
                <a:gd name="T35" fmla="*/ 0 h 184"/>
                <a:gd name="T36" fmla="*/ 130 w 133"/>
                <a:gd name="T37" fmla="*/ 7 h 184"/>
                <a:gd name="T38" fmla="*/ 133 w 133"/>
                <a:gd name="T39" fmla="*/ 14 h 184"/>
                <a:gd name="T40" fmla="*/ 133 w 133"/>
                <a:gd name="T41" fmla="*/ 171 h 184"/>
                <a:gd name="T42" fmla="*/ 133 w 133"/>
                <a:gd name="T43" fmla="*/ 171 h 184"/>
                <a:gd name="T44" fmla="*/ 133 w 133"/>
                <a:gd name="T45" fmla="*/ 174 h 184"/>
                <a:gd name="T46" fmla="*/ 130 w 133"/>
                <a:gd name="T47" fmla="*/ 181 h 184"/>
                <a:gd name="T48" fmla="*/ 123 w 133"/>
                <a:gd name="T49" fmla="*/ 181 h 184"/>
                <a:gd name="T50" fmla="*/ 120 w 133"/>
                <a:gd name="T51" fmla="*/ 184 h 184"/>
                <a:gd name="T52" fmla="*/ 14 w 133"/>
                <a:gd name="T53" fmla="*/ 184 h 184"/>
                <a:gd name="T54" fmla="*/ 14 w 133"/>
                <a:gd name="T55" fmla="*/ 184 h 184"/>
                <a:gd name="T56" fmla="*/ 7 w 133"/>
                <a:gd name="T57" fmla="*/ 181 h 184"/>
                <a:gd name="T58" fmla="*/ 4 w 133"/>
                <a:gd name="T59" fmla="*/ 181 h 184"/>
                <a:gd name="T60" fmla="*/ 0 w 133"/>
                <a:gd name="T61" fmla="*/ 174 h 184"/>
                <a:gd name="T62" fmla="*/ 0 w 133"/>
                <a:gd name="T63" fmla="*/ 171 h 184"/>
                <a:gd name="T64" fmla="*/ 0 w 133"/>
                <a:gd name="T65" fmla="*/ 14 h 184"/>
                <a:gd name="T66" fmla="*/ 0 w 133"/>
                <a:gd name="T67" fmla="*/ 14 h 184"/>
                <a:gd name="T68" fmla="*/ 0 w 133"/>
                <a:gd name="T69" fmla="*/ 10 h 184"/>
                <a:gd name="T70" fmla="*/ 4 w 133"/>
                <a:gd name="T71" fmla="*/ 3 h 184"/>
                <a:gd name="T72" fmla="*/ 7 w 133"/>
                <a:gd name="T73" fmla="*/ 0 h 184"/>
                <a:gd name="T74" fmla="*/ 14 w 133"/>
                <a:gd name="T75" fmla="*/ 0 h 184"/>
                <a:gd name="T76" fmla="*/ 14 w 133"/>
                <a:gd name="T77"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3" h="184">
                  <a:moveTo>
                    <a:pt x="14" y="0"/>
                  </a:moveTo>
                  <a:lnTo>
                    <a:pt x="14" y="0"/>
                  </a:lnTo>
                  <a:lnTo>
                    <a:pt x="14" y="0"/>
                  </a:lnTo>
                  <a:lnTo>
                    <a:pt x="14" y="3"/>
                  </a:lnTo>
                  <a:lnTo>
                    <a:pt x="14" y="157"/>
                  </a:lnTo>
                  <a:lnTo>
                    <a:pt x="14" y="157"/>
                  </a:lnTo>
                  <a:lnTo>
                    <a:pt x="17" y="167"/>
                  </a:lnTo>
                  <a:lnTo>
                    <a:pt x="21" y="171"/>
                  </a:lnTo>
                  <a:lnTo>
                    <a:pt x="27" y="171"/>
                  </a:lnTo>
                  <a:lnTo>
                    <a:pt x="109" y="171"/>
                  </a:lnTo>
                  <a:lnTo>
                    <a:pt x="109" y="171"/>
                  </a:lnTo>
                  <a:lnTo>
                    <a:pt x="113" y="171"/>
                  </a:lnTo>
                  <a:lnTo>
                    <a:pt x="120" y="167"/>
                  </a:lnTo>
                  <a:lnTo>
                    <a:pt x="123" y="157"/>
                  </a:lnTo>
                  <a:lnTo>
                    <a:pt x="123" y="3"/>
                  </a:lnTo>
                  <a:lnTo>
                    <a:pt x="123" y="3"/>
                  </a:lnTo>
                  <a:lnTo>
                    <a:pt x="123" y="0"/>
                  </a:lnTo>
                  <a:lnTo>
                    <a:pt x="123" y="0"/>
                  </a:lnTo>
                  <a:lnTo>
                    <a:pt x="130" y="7"/>
                  </a:lnTo>
                  <a:lnTo>
                    <a:pt x="133" y="14"/>
                  </a:lnTo>
                  <a:lnTo>
                    <a:pt x="133" y="171"/>
                  </a:lnTo>
                  <a:lnTo>
                    <a:pt x="133" y="171"/>
                  </a:lnTo>
                  <a:lnTo>
                    <a:pt x="133" y="174"/>
                  </a:lnTo>
                  <a:lnTo>
                    <a:pt x="130" y="181"/>
                  </a:lnTo>
                  <a:lnTo>
                    <a:pt x="123" y="181"/>
                  </a:lnTo>
                  <a:lnTo>
                    <a:pt x="120" y="184"/>
                  </a:lnTo>
                  <a:lnTo>
                    <a:pt x="14" y="184"/>
                  </a:lnTo>
                  <a:lnTo>
                    <a:pt x="14" y="184"/>
                  </a:lnTo>
                  <a:lnTo>
                    <a:pt x="7" y="181"/>
                  </a:lnTo>
                  <a:lnTo>
                    <a:pt x="4" y="181"/>
                  </a:lnTo>
                  <a:lnTo>
                    <a:pt x="0" y="174"/>
                  </a:lnTo>
                  <a:lnTo>
                    <a:pt x="0" y="171"/>
                  </a:lnTo>
                  <a:lnTo>
                    <a:pt x="0" y="14"/>
                  </a:lnTo>
                  <a:lnTo>
                    <a:pt x="0" y="14"/>
                  </a:lnTo>
                  <a:lnTo>
                    <a:pt x="0" y="10"/>
                  </a:lnTo>
                  <a:lnTo>
                    <a:pt x="4" y="3"/>
                  </a:lnTo>
                  <a:lnTo>
                    <a:pt x="7" y="0"/>
                  </a:lnTo>
                  <a:lnTo>
                    <a:pt x="14" y="0"/>
                  </a:lnTo>
                  <a:lnTo>
                    <a:pt x="14" y="0"/>
                  </a:lnTo>
                  <a:close/>
                </a:path>
              </a:pathLst>
            </a:custGeom>
            <a:solidFill>
              <a:srgbClr val="99C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2249"/>
          <p:cNvGrpSpPr/>
          <p:nvPr/>
        </p:nvGrpSpPr>
        <p:grpSpPr>
          <a:xfrm>
            <a:off x="6616699" y="3086101"/>
            <a:ext cx="454025" cy="741362"/>
            <a:chOff x="1284288" y="2711450"/>
            <a:chExt cx="454025" cy="741362"/>
          </a:xfrm>
        </p:grpSpPr>
        <p:sp>
          <p:nvSpPr>
            <p:cNvPr id="2179" name="Freeform 171"/>
            <p:cNvSpPr>
              <a:spLocks noEditPoints="1"/>
            </p:cNvSpPr>
            <p:nvPr/>
          </p:nvSpPr>
          <p:spPr bwMode="auto">
            <a:xfrm>
              <a:off x="1284288" y="2711450"/>
              <a:ext cx="454025" cy="130175"/>
            </a:xfrm>
            <a:custGeom>
              <a:avLst/>
              <a:gdLst>
                <a:gd name="T0" fmla="*/ 17 w 286"/>
                <a:gd name="T1" fmla="*/ 34 h 82"/>
                <a:gd name="T2" fmla="*/ 98 w 286"/>
                <a:gd name="T3" fmla="*/ 34 h 82"/>
                <a:gd name="T4" fmla="*/ 98 w 286"/>
                <a:gd name="T5" fmla="*/ 34 h 82"/>
                <a:gd name="T6" fmla="*/ 105 w 286"/>
                <a:gd name="T7" fmla="*/ 21 h 82"/>
                <a:gd name="T8" fmla="*/ 116 w 286"/>
                <a:gd name="T9" fmla="*/ 10 h 82"/>
                <a:gd name="T10" fmla="*/ 129 w 286"/>
                <a:gd name="T11" fmla="*/ 4 h 82"/>
                <a:gd name="T12" fmla="*/ 143 w 286"/>
                <a:gd name="T13" fmla="*/ 0 h 82"/>
                <a:gd name="T14" fmla="*/ 143 w 286"/>
                <a:gd name="T15" fmla="*/ 0 h 82"/>
                <a:gd name="T16" fmla="*/ 160 w 286"/>
                <a:gd name="T17" fmla="*/ 4 h 82"/>
                <a:gd name="T18" fmla="*/ 173 w 286"/>
                <a:gd name="T19" fmla="*/ 10 h 82"/>
                <a:gd name="T20" fmla="*/ 184 w 286"/>
                <a:gd name="T21" fmla="*/ 21 h 82"/>
                <a:gd name="T22" fmla="*/ 187 w 286"/>
                <a:gd name="T23" fmla="*/ 34 h 82"/>
                <a:gd name="T24" fmla="*/ 272 w 286"/>
                <a:gd name="T25" fmla="*/ 34 h 82"/>
                <a:gd name="T26" fmla="*/ 272 w 286"/>
                <a:gd name="T27" fmla="*/ 34 h 82"/>
                <a:gd name="T28" fmla="*/ 283 w 286"/>
                <a:gd name="T29" fmla="*/ 38 h 82"/>
                <a:gd name="T30" fmla="*/ 286 w 286"/>
                <a:gd name="T31" fmla="*/ 41 h 82"/>
                <a:gd name="T32" fmla="*/ 286 w 286"/>
                <a:gd name="T33" fmla="*/ 44 h 82"/>
                <a:gd name="T34" fmla="*/ 286 w 286"/>
                <a:gd name="T35" fmla="*/ 72 h 82"/>
                <a:gd name="T36" fmla="*/ 286 w 286"/>
                <a:gd name="T37" fmla="*/ 72 h 82"/>
                <a:gd name="T38" fmla="*/ 286 w 286"/>
                <a:gd name="T39" fmla="*/ 75 h 82"/>
                <a:gd name="T40" fmla="*/ 283 w 286"/>
                <a:gd name="T41" fmla="*/ 79 h 82"/>
                <a:gd name="T42" fmla="*/ 272 w 286"/>
                <a:gd name="T43" fmla="*/ 82 h 82"/>
                <a:gd name="T44" fmla="*/ 143 w 286"/>
                <a:gd name="T45" fmla="*/ 82 h 82"/>
                <a:gd name="T46" fmla="*/ 17 w 286"/>
                <a:gd name="T47" fmla="*/ 82 h 82"/>
                <a:gd name="T48" fmla="*/ 17 w 286"/>
                <a:gd name="T49" fmla="*/ 82 h 82"/>
                <a:gd name="T50" fmla="*/ 6 w 286"/>
                <a:gd name="T51" fmla="*/ 79 h 82"/>
                <a:gd name="T52" fmla="*/ 3 w 286"/>
                <a:gd name="T53" fmla="*/ 75 h 82"/>
                <a:gd name="T54" fmla="*/ 0 w 286"/>
                <a:gd name="T55" fmla="*/ 72 h 82"/>
                <a:gd name="T56" fmla="*/ 0 w 286"/>
                <a:gd name="T57" fmla="*/ 44 h 82"/>
                <a:gd name="T58" fmla="*/ 0 w 286"/>
                <a:gd name="T59" fmla="*/ 44 h 82"/>
                <a:gd name="T60" fmla="*/ 3 w 286"/>
                <a:gd name="T61" fmla="*/ 41 h 82"/>
                <a:gd name="T62" fmla="*/ 6 w 286"/>
                <a:gd name="T63" fmla="*/ 38 h 82"/>
                <a:gd name="T64" fmla="*/ 17 w 286"/>
                <a:gd name="T65" fmla="*/ 34 h 82"/>
                <a:gd name="T66" fmla="*/ 17 w 286"/>
                <a:gd name="T67" fmla="*/ 34 h 82"/>
                <a:gd name="T68" fmla="*/ 119 w 286"/>
                <a:gd name="T69" fmla="*/ 34 h 82"/>
                <a:gd name="T70" fmla="*/ 170 w 286"/>
                <a:gd name="T71" fmla="*/ 34 h 82"/>
                <a:gd name="T72" fmla="*/ 170 w 286"/>
                <a:gd name="T73" fmla="*/ 34 h 82"/>
                <a:gd name="T74" fmla="*/ 167 w 286"/>
                <a:gd name="T75" fmla="*/ 27 h 82"/>
                <a:gd name="T76" fmla="*/ 160 w 286"/>
                <a:gd name="T77" fmla="*/ 21 h 82"/>
                <a:gd name="T78" fmla="*/ 153 w 286"/>
                <a:gd name="T79" fmla="*/ 17 h 82"/>
                <a:gd name="T80" fmla="*/ 143 w 286"/>
                <a:gd name="T81" fmla="*/ 17 h 82"/>
                <a:gd name="T82" fmla="*/ 143 w 286"/>
                <a:gd name="T83" fmla="*/ 17 h 82"/>
                <a:gd name="T84" fmla="*/ 136 w 286"/>
                <a:gd name="T85" fmla="*/ 17 h 82"/>
                <a:gd name="T86" fmla="*/ 126 w 286"/>
                <a:gd name="T87" fmla="*/ 21 h 82"/>
                <a:gd name="T88" fmla="*/ 122 w 286"/>
                <a:gd name="T89" fmla="*/ 27 h 82"/>
                <a:gd name="T90" fmla="*/ 119 w 286"/>
                <a:gd name="T91" fmla="*/ 34 h 82"/>
                <a:gd name="T92" fmla="*/ 119 w 286"/>
                <a:gd name="T93" fmla="*/ 3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6" h="82">
                  <a:moveTo>
                    <a:pt x="17" y="34"/>
                  </a:moveTo>
                  <a:lnTo>
                    <a:pt x="98" y="34"/>
                  </a:lnTo>
                  <a:lnTo>
                    <a:pt x="98" y="34"/>
                  </a:lnTo>
                  <a:lnTo>
                    <a:pt x="105" y="21"/>
                  </a:lnTo>
                  <a:lnTo>
                    <a:pt x="116" y="10"/>
                  </a:lnTo>
                  <a:lnTo>
                    <a:pt x="129" y="4"/>
                  </a:lnTo>
                  <a:lnTo>
                    <a:pt x="143" y="0"/>
                  </a:lnTo>
                  <a:lnTo>
                    <a:pt x="143" y="0"/>
                  </a:lnTo>
                  <a:lnTo>
                    <a:pt x="160" y="4"/>
                  </a:lnTo>
                  <a:lnTo>
                    <a:pt x="173" y="10"/>
                  </a:lnTo>
                  <a:lnTo>
                    <a:pt x="184" y="21"/>
                  </a:lnTo>
                  <a:lnTo>
                    <a:pt x="187" y="34"/>
                  </a:lnTo>
                  <a:lnTo>
                    <a:pt x="272" y="34"/>
                  </a:lnTo>
                  <a:lnTo>
                    <a:pt x="272" y="34"/>
                  </a:lnTo>
                  <a:lnTo>
                    <a:pt x="283" y="38"/>
                  </a:lnTo>
                  <a:lnTo>
                    <a:pt x="286" y="41"/>
                  </a:lnTo>
                  <a:lnTo>
                    <a:pt x="286" y="44"/>
                  </a:lnTo>
                  <a:lnTo>
                    <a:pt x="286" y="72"/>
                  </a:lnTo>
                  <a:lnTo>
                    <a:pt x="286" y="72"/>
                  </a:lnTo>
                  <a:lnTo>
                    <a:pt x="286" y="75"/>
                  </a:lnTo>
                  <a:lnTo>
                    <a:pt x="283" y="79"/>
                  </a:lnTo>
                  <a:lnTo>
                    <a:pt x="272" y="82"/>
                  </a:lnTo>
                  <a:lnTo>
                    <a:pt x="143" y="82"/>
                  </a:lnTo>
                  <a:lnTo>
                    <a:pt x="17" y="82"/>
                  </a:lnTo>
                  <a:lnTo>
                    <a:pt x="17" y="82"/>
                  </a:lnTo>
                  <a:lnTo>
                    <a:pt x="6" y="79"/>
                  </a:lnTo>
                  <a:lnTo>
                    <a:pt x="3" y="75"/>
                  </a:lnTo>
                  <a:lnTo>
                    <a:pt x="0" y="72"/>
                  </a:lnTo>
                  <a:lnTo>
                    <a:pt x="0" y="44"/>
                  </a:lnTo>
                  <a:lnTo>
                    <a:pt x="0" y="44"/>
                  </a:lnTo>
                  <a:lnTo>
                    <a:pt x="3" y="41"/>
                  </a:lnTo>
                  <a:lnTo>
                    <a:pt x="6" y="38"/>
                  </a:lnTo>
                  <a:lnTo>
                    <a:pt x="17" y="34"/>
                  </a:lnTo>
                  <a:lnTo>
                    <a:pt x="17" y="34"/>
                  </a:lnTo>
                  <a:close/>
                  <a:moveTo>
                    <a:pt x="119" y="34"/>
                  </a:moveTo>
                  <a:lnTo>
                    <a:pt x="170" y="34"/>
                  </a:lnTo>
                  <a:lnTo>
                    <a:pt x="170" y="34"/>
                  </a:lnTo>
                  <a:lnTo>
                    <a:pt x="167" y="27"/>
                  </a:lnTo>
                  <a:lnTo>
                    <a:pt x="160" y="21"/>
                  </a:lnTo>
                  <a:lnTo>
                    <a:pt x="153" y="17"/>
                  </a:lnTo>
                  <a:lnTo>
                    <a:pt x="143" y="17"/>
                  </a:lnTo>
                  <a:lnTo>
                    <a:pt x="143" y="17"/>
                  </a:lnTo>
                  <a:lnTo>
                    <a:pt x="136" y="17"/>
                  </a:lnTo>
                  <a:lnTo>
                    <a:pt x="126" y="21"/>
                  </a:lnTo>
                  <a:lnTo>
                    <a:pt x="122" y="27"/>
                  </a:lnTo>
                  <a:lnTo>
                    <a:pt x="119" y="34"/>
                  </a:lnTo>
                  <a:lnTo>
                    <a:pt x="119" y="34"/>
                  </a:lnTo>
                  <a:close/>
                </a:path>
              </a:pathLst>
            </a:custGeom>
            <a:solidFill>
              <a:srgbClr val="99C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0" name="Freeform 172"/>
            <p:cNvSpPr>
              <a:spLocks noEditPoints="1"/>
            </p:cNvSpPr>
            <p:nvPr/>
          </p:nvSpPr>
          <p:spPr bwMode="auto">
            <a:xfrm>
              <a:off x="1300163" y="2863850"/>
              <a:ext cx="427037" cy="588962"/>
            </a:xfrm>
            <a:custGeom>
              <a:avLst/>
              <a:gdLst>
                <a:gd name="T0" fmla="*/ 269 w 269"/>
                <a:gd name="T1" fmla="*/ 0 h 371"/>
                <a:gd name="T2" fmla="*/ 20 w 269"/>
                <a:gd name="T3" fmla="*/ 371 h 371"/>
                <a:gd name="T4" fmla="*/ 0 w 269"/>
                <a:gd name="T5" fmla="*/ 0 h 371"/>
                <a:gd name="T6" fmla="*/ 58 w 269"/>
                <a:gd name="T7" fmla="*/ 34 h 371"/>
                <a:gd name="T8" fmla="*/ 48 w 269"/>
                <a:gd name="T9" fmla="*/ 47 h 371"/>
                <a:gd name="T10" fmla="*/ 48 w 269"/>
                <a:gd name="T11" fmla="*/ 324 h 371"/>
                <a:gd name="T12" fmla="*/ 58 w 269"/>
                <a:gd name="T13" fmla="*/ 334 h 371"/>
                <a:gd name="T14" fmla="*/ 65 w 269"/>
                <a:gd name="T15" fmla="*/ 334 h 371"/>
                <a:gd name="T16" fmla="*/ 75 w 269"/>
                <a:gd name="T17" fmla="*/ 324 h 371"/>
                <a:gd name="T18" fmla="*/ 75 w 269"/>
                <a:gd name="T19" fmla="*/ 47 h 371"/>
                <a:gd name="T20" fmla="*/ 65 w 269"/>
                <a:gd name="T21" fmla="*/ 34 h 371"/>
                <a:gd name="T22" fmla="*/ 58 w 269"/>
                <a:gd name="T23" fmla="*/ 34 h 371"/>
                <a:gd name="T24" fmla="*/ 106 w 269"/>
                <a:gd name="T25" fmla="*/ 34 h 371"/>
                <a:gd name="T26" fmla="*/ 95 w 269"/>
                <a:gd name="T27" fmla="*/ 47 h 371"/>
                <a:gd name="T28" fmla="*/ 95 w 269"/>
                <a:gd name="T29" fmla="*/ 324 h 371"/>
                <a:gd name="T30" fmla="*/ 106 w 269"/>
                <a:gd name="T31" fmla="*/ 334 h 371"/>
                <a:gd name="T32" fmla="*/ 116 w 269"/>
                <a:gd name="T33" fmla="*/ 334 h 371"/>
                <a:gd name="T34" fmla="*/ 123 w 269"/>
                <a:gd name="T35" fmla="*/ 324 h 371"/>
                <a:gd name="T36" fmla="*/ 123 w 269"/>
                <a:gd name="T37" fmla="*/ 47 h 371"/>
                <a:gd name="T38" fmla="*/ 116 w 269"/>
                <a:gd name="T39" fmla="*/ 34 h 371"/>
                <a:gd name="T40" fmla="*/ 106 w 269"/>
                <a:gd name="T41" fmla="*/ 34 h 371"/>
                <a:gd name="T42" fmla="*/ 153 w 269"/>
                <a:gd name="T43" fmla="*/ 34 h 371"/>
                <a:gd name="T44" fmla="*/ 146 w 269"/>
                <a:gd name="T45" fmla="*/ 47 h 371"/>
                <a:gd name="T46" fmla="*/ 146 w 269"/>
                <a:gd name="T47" fmla="*/ 324 h 371"/>
                <a:gd name="T48" fmla="*/ 153 w 269"/>
                <a:gd name="T49" fmla="*/ 334 h 371"/>
                <a:gd name="T50" fmla="*/ 163 w 269"/>
                <a:gd name="T51" fmla="*/ 334 h 371"/>
                <a:gd name="T52" fmla="*/ 170 w 269"/>
                <a:gd name="T53" fmla="*/ 324 h 371"/>
                <a:gd name="T54" fmla="*/ 170 w 269"/>
                <a:gd name="T55" fmla="*/ 47 h 371"/>
                <a:gd name="T56" fmla="*/ 163 w 269"/>
                <a:gd name="T57" fmla="*/ 34 h 371"/>
                <a:gd name="T58" fmla="*/ 153 w 269"/>
                <a:gd name="T59" fmla="*/ 34 h 371"/>
                <a:gd name="T60" fmla="*/ 201 w 269"/>
                <a:gd name="T61" fmla="*/ 34 h 371"/>
                <a:gd name="T62" fmla="*/ 194 w 269"/>
                <a:gd name="T63" fmla="*/ 47 h 371"/>
                <a:gd name="T64" fmla="*/ 194 w 269"/>
                <a:gd name="T65" fmla="*/ 324 h 371"/>
                <a:gd name="T66" fmla="*/ 201 w 269"/>
                <a:gd name="T67" fmla="*/ 334 h 371"/>
                <a:gd name="T68" fmla="*/ 211 w 269"/>
                <a:gd name="T69" fmla="*/ 334 h 371"/>
                <a:gd name="T70" fmla="*/ 221 w 269"/>
                <a:gd name="T71" fmla="*/ 324 h 371"/>
                <a:gd name="T72" fmla="*/ 221 w 269"/>
                <a:gd name="T73" fmla="*/ 47 h 371"/>
                <a:gd name="T74" fmla="*/ 211 w 269"/>
                <a:gd name="T75" fmla="*/ 34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9" h="371">
                  <a:moveTo>
                    <a:pt x="0" y="0"/>
                  </a:moveTo>
                  <a:lnTo>
                    <a:pt x="269" y="0"/>
                  </a:lnTo>
                  <a:lnTo>
                    <a:pt x="249" y="371"/>
                  </a:lnTo>
                  <a:lnTo>
                    <a:pt x="20" y="371"/>
                  </a:lnTo>
                  <a:lnTo>
                    <a:pt x="0" y="0"/>
                  </a:lnTo>
                  <a:lnTo>
                    <a:pt x="0" y="0"/>
                  </a:lnTo>
                  <a:close/>
                  <a:moveTo>
                    <a:pt x="58" y="34"/>
                  </a:moveTo>
                  <a:lnTo>
                    <a:pt x="58" y="34"/>
                  </a:lnTo>
                  <a:lnTo>
                    <a:pt x="51" y="37"/>
                  </a:lnTo>
                  <a:lnTo>
                    <a:pt x="48" y="47"/>
                  </a:lnTo>
                  <a:lnTo>
                    <a:pt x="48" y="324"/>
                  </a:lnTo>
                  <a:lnTo>
                    <a:pt x="48" y="324"/>
                  </a:lnTo>
                  <a:lnTo>
                    <a:pt x="51" y="330"/>
                  </a:lnTo>
                  <a:lnTo>
                    <a:pt x="58" y="334"/>
                  </a:lnTo>
                  <a:lnTo>
                    <a:pt x="65" y="334"/>
                  </a:lnTo>
                  <a:lnTo>
                    <a:pt x="65" y="334"/>
                  </a:lnTo>
                  <a:lnTo>
                    <a:pt x="71" y="330"/>
                  </a:lnTo>
                  <a:lnTo>
                    <a:pt x="75" y="324"/>
                  </a:lnTo>
                  <a:lnTo>
                    <a:pt x="75" y="47"/>
                  </a:lnTo>
                  <a:lnTo>
                    <a:pt x="75" y="47"/>
                  </a:lnTo>
                  <a:lnTo>
                    <a:pt x="71" y="37"/>
                  </a:lnTo>
                  <a:lnTo>
                    <a:pt x="65" y="34"/>
                  </a:lnTo>
                  <a:lnTo>
                    <a:pt x="58" y="34"/>
                  </a:lnTo>
                  <a:lnTo>
                    <a:pt x="58" y="34"/>
                  </a:lnTo>
                  <a:close/>
                  <a:moveTo>
                    <a:pt x="106" y="34"/>
                  </a:moveTo>
                  <a:lnTo>
                    <a:pt x="106" y="34"/>
                  </a:lnTo>
                  <a:lnTo>
                    <a:pt x="99" y="37"/>
                  </a:lnTo>
                  <a:lnTo>
                    <a:pt x="95" y="47"/>
                  </a:lnTo>
                  <a:lnTo>
                    <a:pt x="95" y="324"/>
                  </a:lnTo>
                  <a:lnTo>
                    <a:pt x="95" y="324"/>
                  </a:lnTo>
                  <a:lnTo>
                    <a:pt x="99" y="330"/>
                  </a:lnTo>
                  <a:lnTo>
                    <a:pt x="106" y="334"/>
                  </a:lnTo>
                  <a:lnTo>
                    <a:pt x="116" y="334"/>
                  </a:lnTo>
                  <a:lnTo>
                    <a:pt x="116" y="334"/>
                  </a:lnTo>
                  <a:lnTo>
                    <a:pt x="119" y="330"/>
                  </a:lnTo>
                  <a:lnTo>
                    <a:pt x="123" y="324"/>
                  </a:lnTo>
                  <a:lnTo>
                    <a:pt x="123" y="47"/>
                  </a:lnTo>
                  <a:lnTo>
                    <a:pt x="123" y="47"/>
                  </a:lnTo>
                  <a:lnTo>
                    <a:pt x="119" y="37"/>
                  </a:lnTo>
                  <a:lnTo>
                    <a:pt x="116" y="34"/>
                  </a:lnTo>
                  <a:lnTo>
                    <a:pt x="106" y="34"/>
                  </a:lnTo>
                  <a:lnTo>
                    <a:pt x="106" y="34"/>
                  </a:lnTo>
                  <a:close/>
                  <a:moveTo>
                    <a:pt x="153" y="34"/>
                  </a:moveTo>
                  <a:lnTo>
                    <a:pt x="153" y="34"/>
                  </a:lnTo>
                  <a:lnTo>
                    <a:pt x="146" y="37"/>
                  </a:lnTo>
                  <a:lnTo>
                    <a:pt x="146" y="47"/>
                  </a:lnTo>
                  <a:lnTo>
                    <a:pt x="146" y="324"/>
                  </a:lnTo>
                  <a:lnTo>
                    <a:pt x="146" y="324"/>
                  </a:lnTo>
                  <a:lnTo>
                    <a:pt x="146" y="330"/>
                  </a:lnTo>
                  <a:lnTo>
                    <a:pt x="153" y="334"/>
                  </a:lnTo>
                  <a:lnTo>
                    <a:pt x="163" y="334"/>
                  </a:lnTo>
                  <a:lnTo>
                    <a:pt x="163" y="334"/>
                  </a:lnTo>
                  <a:lnTo>
                    <a:pt x="170" y="330"/>
                  </a:lnTo>
                  <a:lnTo>
                    <a:pt x="170" y="324"/>
                  </a:lnTo>
                  <a:lnTo>
                    <a:pt x="170" y="47"/>
                  </a:lnTo>
                  <a:lnTo>
                    <a:pt x="170" y="47"/>
                  </a:lnTo>
                  <a:lnTo>
                    <a:pt x="170" y="37"/>
                  </a:lnTo>
                  <a:lnTo>
                    <a:pt x="163" y="34"/>
                  </a:lnTo>
                  <a:lnTo>
                    <a:pt x="153" y="34"/>
                  </a:lnTo>
                  <a:lnTo>
                    <a:pt x="153" y="34"/>
                  </a:lnTo>
                  <a:close/>
                  <a:moveTo>
                    <a:pt x="201" y="34"/>
                  </a:moveTo>
                  <a:lnTo>
                    <a:pt x="201" y="34"/>
                  </a:lnTo>
                  <a:lnTo>
                    <a:pt x="198" y="37"/>
                  </a:lnTo>
                  <a:lnTo>
                    <a:pt x="194" y="47"/>
                  </a:lnTo>
                  <a:lnTo>
                    <a:pt x="194" y="324"/>
                  </a:lnTo>
                  <a:lnTo>
                    <a:pt x="194" y="324"/>
                  </a:lnTo>
                  <a:lnTo>
                    <a:pt x="198" y="330"/>
                  </a:lnTo>
                  <a:lnTo>
                    <a:pt x="201" y="334"/>
                  </a:lnTo>
                  <a:lnTo>
                    <a:pt x="211" y="334"/>
                  </a:lnTo>
                  <a:lnTo>
                    <a:pt x="211" y="334"/>
                  </a:lnTo>
                  <a:lnTo>
                    <a:pt x="218" y="330"/>
                  </a:lnTo>
                  <a:lnTo>
                    <a:pt x="221" y="324"/>
                  </a:lnTo>
                  <a:lnTo>
                    <a:pt x="221" y="47"/>
                  </a:lnTo>
                  <a:lnTo>
                    <a:pt x="221" y="47"/>
                  </a:lnTo>
                  <a:lnTo>
                    <a:pt x="218" y="37"/>
                  </a:lnTo>
                  <a:lnTo>
                    <a:pt x="211" y="34"/>
                  </a:lnTo>
                  <a:lnTo>
                    <a:pt x="201" y="34"/>
                  </a:lnTo>
                  <a:close/>
                </a:path>
              </a:pathLst>
            </a:custGeom>
            <a:solidFill>
              <a:srgbClr val="99C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82" name="Freeform 173"/>
          <p:cNvSpPr>
            <a:spLocks/>
          </p:cNvSpPr>
          <p:nvPr/>
        </p:nvSpPr>
        <p:spPr bwMode="auto">
          <a:xfrm>
            <a:off x="4200483" y="4141788"/>
            <a:ext cx="585787" cy="811212"/>
          </a:xfrm>
          <a:custGeom>
            <a:avLst/>
            <a:gdLst>
              <a:gd name="T0" fmla="*/ 338 w 369"/>
              <a:gd name="T1" fmla="*/ 259 h 511"/>
              <a:gd name="T2" fmla="*/ 321 w 369"/>
              <a:gd name="T3" fmla="*/ 174 h 511"/>
              <a:gd name="T4" fmla="*/ 335 w 369"/>
              <a:gd name="T5" fmla="*/ 136 h 511"/>
              <a:gd name="T6" fmla="*/ 335 w 369"/>
              <a:gd name="T7" fmla="*/ 136 h 511"/>
              <a:gd name="T8" fmla="*/ 318 w 369"/>
              <a:gd name="T9" fmla="*/ 140 h 511"/>
              <a:gd name="T10" fmla="*/ 280 w 369"/>
              <a:gd name="T11" fmla="*/ 174 h 511"/>
              <a:gd name="T12" fmla="*/ 260 w 369"/>
              <a:gd name="T13" fmla="*/ 242 h 511"/>
              <a:gd name="T14" fmla="*/ 215 w 369"/>
              <a:gd name="T15" fmla="*/ 187 h 511"/>
              <a:gd name="T16" fmla="*/ 181 w 369"/>
              <a:gd name="T17" fmla="*/ 105 h 511"/>
              <a:gd name="T18" fmla="*/ 181 w 369"/>
              <a:gd name="T19" fmla="*/ 44 h 511"/>
              <a:gd name="T20" fmla="*/ 198 w 369"/>
              <a:gd name="T21" fmla="*/ 3 h 511"/>
              <a:gd name="T22" fmla="*/ 198 w 369"/>
              <a:gd name="T23" fmla="*/ 0 h 511"/>
              <a:gd name="T24" fmla="*/ 157 w 369"/>
              <a:gd name="T25" fmla="*/ 27 h 511"/>
              <a:gd name="T26" fmla="*/ 120 w 369"/>
              <a:gd name="T27" fmla="*/ 75 h 511"/>
              <a:gd name="T28" fmla="*/ 106 w 369"/>
              <a:gd name="T29" fmla="*/ 136 h 511"/>
              <a:gd name="T30" fmla="*/ 123 w 369"/>
              <a:gd name="T31" fmla="*/ 221 h 511"/>
              <a:gd name="T32" fmla="*/ 123 w 369"/>
              <a:gd name="T33" fmla="*/ 252 h 511"/>
              <a:gd name="T34" fmla="*/ 103 w 369"/>
              <a:gd name="T35" fmla="*/ 310 h 511"/>
              <a:gd name="T36" fmla="*/ 106 w 369"/>
              <a:gd name="T37" fmla="*/ 266 h 511"/>
              <a:gd name="T38" fmla="*/ 96 w 369"/>
              <a:gd name="T39" fmla="*/ 221 h 511"/>
              <a:gd name="T40" fmla="*/ 69 w 369"/>
              <a:gd name="T41" fmla="*/ 184 h 511"/>
              <a:gd name="T42" fmla="*/ 52 w 369"/>
              <a:gd name="T43" fmla="*/ 177 h 511"/>
              <a:gd name="T44" fmla="*/ 52 w 369"/>
              <a:gd name="T45" fmla="*/ 177 h 511"/>
              <a:gd name="T46" fmla="*/ 55 w 369"/>
              <a:gd name="T47" fmla="*/ 235 h 511"/>
              <a:gd name="T48" fmla="*/ 38 w 369"/>
              <a:gd name="T49" fmla="*/ 286 h 511"/>
              <a:gd name="T50" fmla="*/ 7 w 369"/>
              <a:gd name="T51" fmla="*/ 341 h 511"/>
              <a:gd name="T52" fmla="*/ 0 w 369"/>
              <a:gd name="T53" fmla="*/ 395 h 511"/>
              <a:gd name="T54" fmla="*/ 7 w 369"/>
              <a:gd name="T55" fmla="*/ 426 h 511"/>
              <a:gd name="T56" fmla="*/ 38 w 369"/>
              <a:gd name="T57" fmla="*/ 464 h 511"/>
              <a:gd name="T58" fmla="*/ 103 w 369"/>
              <a:gd name="T59" fmla="*/ 501 h 511"/>
              <a:gd name="T60" fmla="*/ 147 w 369"/>
              <a:gd name="T61" fmla="*/ 508 h 511"/>
              <a:gd name="T62" fmla="*/ 147 w 369"/>
              <a:gd name="T63" fmla="*/ 508 h 511"/>
              <a:gd name="T64" fmla="*/ 110 w 369"/>
              <a:gd name="T65" fmla="*/ 477 h 511"/>
              <a:gd name="T66" fmla="*/ 106 w 369"/>
              <a:gd name="T67" fmla="*/ 436 h 511"/>
              <a:gd name="T68" fmla="*/ 123 w 369"/>
              <a:gd name="T69" fmla="*/ 388 h 511"/>
              <a:gd name="T70" fmla="*/ 123 w 369"/>
              <a:gd name="T71" fmla="*/ 337 h 511"/>
              <a:gd name="T72" fmla="*/ 144 w 369"/>
              <a:gd name="T73" fmla="*/ 354 h 511"/>
              <a:gd name="T74" fmla="*/ 151 w 369"/>
              <a:gd name="T75" fmla="*/ 388 h 511"/>
              <a:gd name="T76" fmla="*/ 151 w 369"/>
              <a:gd name="T77" fmla="*/ 388 h 511"/>
              <a:gd name="T78" fmla="*/ 164 w 369"/>
              <a:gd name="T79" fmla="*/ 382 h 511"/>
              <a:gd name="T80" fmla="*/ 191 w 369"/>
              <a:gd name="T81" fmla="*/ 337 h 511"/>
              <a:gd name="T82" fmla="*/ 191 w 369"/>
              <a:gd name="T83" fmla="*/ 273 h 511"/>
              <a:gd name="T84" fmla="*/ 212 w 369"/>
              <a:gd name="T85" fmla="*/ 290 h 511"/>
              <a:gd name="T86" fmla="*/ 226 w 369"/>
              <a:gd name="T87" fmla="*/ 334 h 511"/>
              <a:gd name="T88" fmla="*/ 219 w 369"/>
              <a:gd name="T89" fmla="*/ 375 h 511"/>
              <a:gd name="T90" fmla="*/ 222 w 369"/>
              <a:gd name="T91" fmla="*/ 412 h 511"/>
              <a:gd name="T92" fmla="*/ 232 w 369"/>
              <a:gd name="T93" fmla="*/ 426 h 511"/>
              <a:gd name="T94" fmla="*/ 236 w 369"/>
              <a:gd name="T95" fmla="*/ 423 h 511"/>
              <a:gd name="T96" fmla="*/ 232 w 369"/>
              <a:gd name="T97" fmla="*/ 399 h 511"/>
              <a:gd name="T98" fmla="*/ 243 w 369"/>
              <a:gd name="T99" fmla="*/ 368 h 511"/>
              <a:gd name="T100" fmla="*/ 253 w 369"/>
              <a:gd name="T101" fmla="*/ 382 h 511"/>
              <a:gd name="T102" fmla="*/ 260 w 369"/>
              <a:gd name="T103" fmla="*/ 409 h 511"/>
              <a:gd name="T104" fmla="*/ 280 w 369"/>
              <a:gd name="T105" fmla="*/ 446 h 511"/>
              <a:gd name="T106" fmla="*/ 277 w 369"/>
              <a:gd name="T107" fmla="*/ 474 h 511"/>
              <a:gd name="T108" fmla="*/ 253 w 369"/>
              <a:gd name="T109" fmla="*/ 498 h 511"/>
              <a:gd name="T110" fmla="*/ 253 w 369"/>
              <a:gd name="T111" fmla="*/ 501 h 511"/>
              <a:gd name="T112" fmla="*/ 284 w 369"/>
              <a:gd name="T113" fmla="*/ 491 h 511"/>
              <a:gd name="T114" fmla="*/ 338 w 369"/>
              <a:gd name="T115" fmla="*/ 450 h 511"/>
              <a:gd name="T116" fmla="*/ 359 w 369"/>
              <a:gd name="T117" fmla="*/ 423 h 511"/>
              <a:gd name="T118" fmla="*/ 365 w 369"/>
              <a:gd name="T119" fmla="*/ 334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 h="511">
                <a:moveTo>
                  <a:pt x="355" y="303"/>
                </a:moveTo>
                <a:lnTo>
                  <a:pt x="355" y="303"/>
                </a:lnTo>
                <a:lnTo>
                  <a:pt x="338" y="259"/>
                </a:lnTo>
                <a:lnTo>
                  <a:pt x="328" y="225"/>
                </a:lnTo>
                <a:lnTo>
                  <a:pt x="321" y="194"/>
                </a:lnTo>
                <a:lnTo>
                  <a:pt x="321" y="174"/>
                </a:lnTo>
                <a:lnTo>
                  <a:pt x="324" y="157"/>
                </a:lnTo>
                <a:lnTo>
                  <a:pt x="328" y="146"/>
                </a:lnTo>
                <a:lnTo>
                  <a:pt x="335" y="136"/>
                </a:lnTo>
                <a:lnTo>
                  <a:pt x="335" y="136"/>
                </a:lnTo>
                <a:lnTo>
                  <a:pt x="335" y="136"/>
                </a:lnTo>
                <a:lnTo>
                  <a:pt x="335" y="136"/>
                </a:lnTo>
                <a:lnTo>
                  <a:pt x="331" y="133"/>
                </a:lnTo>
                <a:lnTo>
                  <a:pt x="331" y="133"/>
                </a:lnTo>
                <a:lnTo>
                  <a:pt x="318" y="140"/>
                </a:lnTo>
                <a:lnTo>
                  <a:pt x="307" y="150"/>
                </a:lnTo>
                <a:lnTo>
                  <a:pt x="294" y="160"/>
                </a:lnTo>
                <a:lnTo>
                  <a:pt x="280" y="174"/>
                </a:lnTo>
                <a:lnTo>
                  <a:pt x="266" y="194"/>
                </a:lnTo>
                <a:lnTo>
                  <a:pt x="260" y="215"/>
                </a:lnTo>
                <a:lnTo>
                  <a:pt x="260" y="242"/>
                </a:lnTo>
                <a:lnTo>
                  <a:pt x="260" y="242"/>
                </a:lnTo>
                <a:lnTo>
                  <a:pt x="232" y="211"/>
                </a:lnTo>
                <a:lnTo>
                  <a:pt x="215" y="187"/>
                </a:lnTo>
                <a:lnTo>
                  <a:pt x="198" y="160"/>
                </a:lnTo>
                <a:lnTo>
                  <a:pt x="185" y="126"/>
                </a:lnTo>
                <a:lnTo>
                  <a:pt x="181" y="105"/>
                </a:lnTo>
                <a:lnTo>
                  <a:pt x="178" y="85"/>
                </a:lnTo>
                <a:lnTo>
                  <a:pt x="181" y="68"/>
                </a:lnTo>
                <a:lnTo>
                  <a:pt x="181" y="44"/>
                </a:lnTo>
                <a:lnTo>
                  <a:pt x="188" y="24"/>
                </a:lnTo>
                <a:lnTo>
                  <a:pt x="198" y="3"/>
                </a:lnTo>
                <a:lnTo>
                  <a:pt x="198" y="3"/>
                </a:lnTo>
                <a:lnTo>
                  <a:pt x="198" y="0"/>
                </a:lnTo>
                <a:lnTo>
                  <a:pt x="198" y="0"/>
                </a:lnTo>
                <a:lnTo>
                  <a:pt x="198" y="0"/>
                </a:lnTo>
                <a:lnTo>
                  <a:pt x="198" y="0"/>
                </a:lnTo>
                <a:lnTo>
                  <a:pt x="178" y="10"/>
                </a:lnTo>
                <a:lnTo>
                  <a:pt x="157" y="27"/>
                </a:lnTo>
                <a:lnTo>
                  <a:pt x="137" y="47"/>
                </a:lnTo>
                <a:lnTo>
                  <a:pt x="137" y="47"/>
                </a:lnTo>
                <a:lnTo>
                  <a:pt x="120" y="75"/>
                </a:lnTo>
                <a:lnTo>
                  <a:pt x="113" y="95"/>
                </a:lnTo>
                <a:lnTo>
                  <a:pt x="110" y="116"/>
                </a:lnTo>
                <a:lnTo>
                  <a:pt x="106" y="136"/>
                </a:lnTo>
                <a:lnTo>
                  <a:pt x="110" y="163"/>
                </a:lnTo>
                <a:lnTo>
                  <a:pt x="113" y="191"/>
                </a:lnTo>
                <a:lnTo>
                  <a:pt x="123" y="221"/>
                </a:lnTo>
                <a:lnTo>
                  <a:pt x="123" y="221"/>
                </a:lnTo>
                <a:lnTo>
                  <a:pt x="123" y="238"/>
                </a:lnTo>
                <a:lnTo>
                  <a:pt x="123" y="252"/>
                </a:lnTo>
                <a:lnTo>
                  <a:pt x="120" y="276"/>
                </a:lnTo>
                <a:lnTo>
                  <a:pt x="110" y="296"/>
                </a:lnTo>
                <a:lnTo>
                  <a:pt x="103" y="310"/>
                </a:lnTo>
                <a:lnTo>
                  <a:pt x="103" y="310"/>
                </a:lnTo>
                <a:lnTo>
                  <a:pt x="106" y="293"/>
                </a:lnTo>
                <a:lnTo>
                  <a:pt x="106" y="266"/>
                </a:lnTo>
                <a:lnTo>
                  <a:pt x="106" y="266"/>
                </a:lnTo>
                <a:lnTo>
                  <a:pt x="103" y="245"/>
                </a:lnTo>
                <a:lnTo>
                  <a:pt x="96" y="221"/>
                </a:lnTo>
                <a:lnTo>
                  <a:pt x="89" y="208"/>
                </a:lnTo>
                <a:lnTo>
                  <a:pt x="79" y="198"/>
                </a:lnTo>
                <a:lnTo>
                  <a:pt x="69" y="184"/>
                </a:lnTo>
                <a:lnTo>
                  <a:pt x="55" y="177"/>
                </a:lnTo>
                <a:lnTo>
                  <a:pt x="55" y="177"/>
                </a:lnTo>
                <a:lnTo>
                  <a:pt x="52" y="177"/>
                </a:lnTo>
                <a:lnTo>
                  <a:pt x="52" y="177"/>
                </a:lnTo>
                <a:lnTo>
                  <a:pt x="52" y="177"/>
                </a:lnTo>
                <a:lnTo>
                  <a:pt x="52" y="177"/>
                </a:lnTo>
                <a:lnTo>
                  <a:pt x="52" y="191"/>
                </a:lnTo>
                <a:lnTo>
                  <a:pt x="55" y="218"/>
                </a:lnTo>
                <a:lnTo>
                  <a:pt x="55" y="235"/>
                </a:lnTo>
                <a:lnTo>
                  <a:pt x="52" y="256"/>
                </a:lnTo>
                <a:lnTo>
                  <a:pt x="48" y="269"/>
                </a:lnTo>
                <a:lnTo>
                  <a:pt x="38" y="286"/>
                </a:lnTo>
                <a:lnTo>
                  <a:pt x="38" y="286"/>
                </a:lnTo>
                <a:lnTo>
                  <a:pt x="21" y="310"/>
                </a:lnTo>
                <a:lnTo>
                  <a:pt x="7" y="341"/>
                </a:lnTo>
                <a:lnTo>
                  <a:pt x="4" y="358"/>
                </a:lnTo>
                <a:lnTo>
                  <a:pt x="0" y="375"/>
                </a:lnTo>
                <a:lnTo>
                  <a:pt x="0" y="395"/>
                </a:lnTo>
                <a:lnTo>
                  <a:pt x="4" y="412"/>
                </a:lnTo>
                <a:lnTo>
                  <a:pt x="4" y="412"/>
                </a:lnTo>
                <a:lnTo>
                  <a:pt x="7" y="426"/>
                </a:lnTo>
                <a:lnTo>
                  <a:pt x="18" y="440"/>
                </a:lnTo>
                <a:lnTo>
                  <a:pt x="24" y="450"/>
                </a:lnTo>
                <a:lnTo>
                  <a:pt x="38" y="464"/>
                </a:lnTo>
                <a:lnTo>
                  <a:pt x="65" y="484"/>
                </a:lnTo>
                <a:lnTo>
                  <a:pt x="103" y="501"/>
                </a:lnTo>
                <a:lnTo>
                  <a:pt x="103" y="501"/>
                </a:lnTo>
                <a:lnTo>
                  <a:pt x="147" y="511"/>
                </a:lnTo>
                <a:lnTo>
                  <a:pt x="147" y="511"/>
                </a:lnTo>
                <a:lnTo>
                  <a:pt x="147" y="508"/>
                </a:lnTo>
                <a:lnTo>
                  <a:pt x="147" y="508"/>
                </a:lnTo>
                <a:lnTo>
                  <a:pt x="147" y="508"/>
                </a:lnTo>
                <a:lnTo>
                  <a:pt x="147" y="508"/>
                </a:lnTo>
                <a:lnTo>
                  <a:pt x="127" y="494"/>
                </a:lnTo>
                <a:lnTo>
                  <a:pt x="116" y="487"/>
                </a:lnTo>
                <a:lnTo>
                  <a:pt x="110" y="477"/>
                </a:lnTo>
                <a:lnTo>
                  <a:pt x="106" y="464"/>
                </a:lnTo>
                <a:lnTo>
                  <a:pt x="103" y="450"/>
                </a:lnTo>
                <a:lnTo>
                  <a:pt x="106" y="436"/>
                </a:lnTo>
                <a:lnTo>
                  <a:pt x="113" y="416"/>
                </a:lnTo>
                <a:lnTo>
                  <a:pt x="113" y="416"/>
                </a:lnTo>
                <a:lnTo>
                  <a:pt x="123" y="388"/>
                </a:lnTo>
                <a:lnTo>
                  <a:pt x="127" y="365"/>
                </a:lnTo>
                <a:lnTo>
                  <a:pt x="127" y="348"/>
                </a:lnTo>
                <a:lnTo>
                  <a:pt x="123" y="337"/>
                </a:lnTo>
                <a:lnTo>
                  <a:pt x="123" y="337"/>
                </a:lnTo>
                <a:lnTo>
                  <a:pt x="133" y="344"/>
                </a:lnTo>
                <a:lnTo>
                  <a:pt x="144" y="354"/>
                </a:lnTo>
                <a:lnTo>
                  <a:pt x="151" y="368"/>
                </a:lnTo>
                <a:lnTo>
                  <a:pt x="151" y="378"/>
                </a:lnTo>
                <a:lnTo>
                  <a:pt x="151" y="388"/>
                </a:lnTo>
                <a:lnTo>
                  <a:pt x="151" y="388"/>
                </a:lnTo>
                <a:lnTo>
                  <a:pt x="151" y="388"/>
                </a:lnTo>
                <a:lnTo>
                  <a:pt x="151" y="388"/>
                </a:lnTo>
                <a:lnTo>
                  <a:pt x="154" y="388"/>
                </a:lnTo>
                <a:lnTo>
                  <a:pt x="154" y="388"/>
                </a:lnTo>
                <a:lnTo>
                  <a:pt x="164" y="382"/>
                </a:lnTo>
                <a:lnTo>
                  <a:pt x="174" y="368"/>
                </a:lnTo>
                <a:lnTo>
                  <a:pt x="185" y="354"/>
                </a:lnTo>
                <a:lnTo>
                  <a:pt x="191" y="337"/>
                </a:lnTo>
                <a:lnTo>
                  <a:pt x="198" y="317"/>
                </a:lnTo>
                <a:lnTo>
                  <a:pt x="198" y="296"/>
                </a:lnTo>
                <a:lnTo>
                  <a:pt x="191" y="273"/>
                </a:lnTo>
                <a:lnTo>
                  <a:pt x="191" y="273"/>
                </a:lnTo>
                <a:lnTo>
                  <a:pt x="205" y="283"/>
                </a:lnTo>
                <a:lnTo>
                  <a:pt x="212" y="290"/>
                </a:lnTo>
                <a:lnTo>
                  <a:pt x="219" y="303"/>
                </a:lnTo>
                <a:lnTo>
                  <a:pt x="226" y="317"/>
                </a:lnTo>
                <a:lnTo>
                  <a:pt x="226" y="334"/>
                </a:lnTo>
                <a:lnTo>
                  <a:pt x="226" y="351"/>
                </a:lnTo>
                <a:lnTo>
                  <a:pt x="219" y="375"/>
                </a:lnTo>
                <a:lnTo>
                  <a:pt x="219" y="375"/>
                </a:lnTo>
                <a:lnTo>
                  <a:pt x="219" y="385"/>
                </a:lnTo>
                <a:lnTo>
                  <a:pt x="219" y="395"/>
                </a:lnTo>
                <a:lnTo>
                  <a:pt x="222" y="412"/>
                </a:lnTo>
                <a:lnTo>
                  <a:pt x="229" y="423"/>
                </a:lnTo>
                <a:lnTo>
                  <a:pt x="232" y="426"/>
                </a:lnTo>
                <a:lnTo>
                  <a:pt x="232" y="426"/>
                </a:lnTo>
                <a:lnTo>
                  <a:pt x="236" y="426"/>
                </a:lnTo>
                <a:lnTo>
                  <a:pt x="236" y="426"/>
                </a:lnTo>
                <a:lnTo>
                  <a:pt x="236" y="423"/>
                </a:lnTo>
                <a:lnTo>
                  <a:pt x="236" y="423"/>
                </a:lnTo>
                <a:lnTo>
                  <a:pt x="236" y="416"/>
                </a:lnTo>
                <a:lnTo>
                  <a:pt x="232" y="399"/>
                </a:lnTo>
                <a:lnTo>
                  <a:pt x="232" y="388"/>
                </a:lnTo>
                <a:lnTo>
                  <a:pt x="236" y="378"/>
                </a:lnTo>
                <a:lnTo>
                  <a:pt x="243" y="368"/>
                </a:lnTo>
                <a:lnTo>
                  <a:pt x="253" y="358"/>
                </a:lnTo>
                <a:lnTo>
                  <a:pt x="253" y="358"/>
                </a:lnTo>
                <a:lnTo>
                  <a:pt x="253" y="382"/>
                </a:lnTo>
                <a:lnTo>
                  <a:pt x="256" y="395"/>
                </a:lnTo>
                <a:lnTo>
                  <a:pt x="260" y="409"/>
                </a:lnTo>
                <a:lnTo>
                  <a:pt x="260" y="409"/>
                </a:lnTo>
                <a:lnTo>
                  <a:pt x="270" y="419"/>
                </a:lnTo>
                <a:lnTo>
                  <a:pt x="277" y="433"/>
                </a:lnTo>
                <a:lnTo>
                  <a:pt x="280" y="446"/>
                </a:lnTo>
                <a:lnTo>
                  <a:pt x="280" y="464"/>
                </a:lnTo>
                <a:lnTo>
                  <a:pt x="280" y="464"/>
                </a:lnTo>
                <a:lnTo>
                  <a:pt x="277" y="474"/>
                </a:lnTo>
                <a:lnTo>
                  <a:pt x="270" y="484"/>
                </a:lnTo>
                <a:lnTo>
                  <a:pt x="263" y="491"/>
                </a:lnTo>
                <a:lnTo>
                  <a:pt x="253" y="498"/>
                </a:lnTo>
                <a:lnTo>
                  <a:pt x="253" y="498"/>
                </a:lnTo>
                <a:lnTo>
                  <a:pt x="253" y="501"/>
                </a:lnTo>
                <a:lnTo>
                  <a:pt x="253" y="501"/>
                </a:lnTo>
                <a:lnTo>
                  <a:pt x="256" y="501"/>
                </a:lnTo>
                <a:lnTo>
                  <a:pt x="256" y="501"/>
                </a:lnTo>
                <a:lnTo>
                  <a:pt x="284" y="491"/>
                </a:lnTo>
                <a:lnTo>
                  <a:pt x="314" y="474"/>
                </a:lnTo>
                <a:lnTo>
                  <a:pt x="328" y="464"/>
                </a:lnTo>
                <a:lnTo>
                  <a:pt x="338" y="450"/>
                </a:lnTo>
                <a:lnTo>
                  <a:pt x="352" y="436"/>
                </a:lnTo>
                <a:lnTo>
                  <a:pt x="359" y="423"/>
                </a:lnTo>
                <a:lnTo>
                  <a:pt x="359" y="423"/>
                </a:lnTo>
                <a:lnTo>
                  <a:pt x="369" y="395"/>
                </a:lnTo>
                <a:lnTo>
                  <a:pt x="369" y="368"/>
                </a:lnTo>
                <a:lnTo>
                  <a:pt x="365" y="334"/>
                </a:lnTo>
                <a:lnTo>
                  <a:pt x="355" y="303"/>
                </a:lnTo>
                <a:lnTo>
                  <a:pt x="355" y="303"/>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2250"/>
          <p:cNvGrpSpPr/>
          <p:nvPr/>
        </p:nvGrpSpPr>
        <p:grpSpPr>
          <a:xfrm>
            <a:off x="5261356" y="2978151"/>
            <a:ext cx="725487" cy="849312"/>
            <a:chOff x="8732838" y="1477963"/>
            <a:chExt cx="725487" cy="849312"/>
          </a:xfrm>
        </p:grpSpPr>
        <p:sp>
          <p:nvSpPr>
            <p:cNvPr id="2188" name="Freeform 177"/>
            <p:cNvSpPr>
              <a:spLocks/>
            </p:cNvSpPr>
            <p:nvPr/>
          </p:nvSpPr>
          <p:spPr bwMode="auto">
            <a:xfrm>
              <a:off x="8928100" y="1477963"/>
              <a:ext cx="530225" cy="849312"/>
            </a:xfrm>
            <a:custGeom>
              <a:avLst/>
              <a:gdLst>
                <a:gd name="T0" fmla="*/ 180 w 334"/>
                <a:gd name="T1" fmla="*/ 167 h 535"/>
                <a:gd name="T2" fmla="*/ 194 w 334"/>
                <a:gd name="T3" fmla="*/ 276 h 535"/>
                <a:gd name="T4" fmla="*/ 174 w 334"/>
                <a:gd name="T5" fmla="*/ 525 h 535"/>
                <a:gd name="T6" fmla="*/ 259 w 334"/>
                <a:gd name="T7" fmla="*/ 361 h 535"/>
                <a:gd name="T8" fmla="*/ 307 w 334"/>
                <a:gd name="T9" fmla="*/ 535 h 535"/>
                <a:gd name="T10" fmla="*/ 334 w 334"/>
                <a:gd name="T11" fmla="*/ 245 h 535"/>
                <a:gd name="T12" fmla="*/ 307 w 334"/>
                <a:gd name="T13" fmla="*/ 245 h 535"/>
                <a:gd name="T14" fmla="*/ 334 w 334"/>
                <a:gd name="T15" fmla="*/ 235 h 535"/>
                <a:gd name="T16" fmla="*/ 266 w 334"/>
                <a:gd name="T17" fmla="*/ 95 h 535"/>
                <a:gd name="T18" fmla="*/ 266 w 334"/>
                <a:gd name="T19" fmla="*/ 95 h 535"/>
                <a:gd name="T20" fmla="*/ 262 w 334"/>
                <a:gd name="T21" fmla="*/ 95 h 535"/>
                <a:gd name="T22" fmla="*/ 259 w 334"/>
                <a:gd name="T23" fmla="*/ 92 h 535"/>
                <a:gd name="T24" fmla="*/ 249 w 334"/>
                <a:gd name="T25" fmla="*/ 92 h 535"/>
                <a:gd name="T26" fmla="*/ 249 w 334"/>
                <a:gd name="T27" fmla="*/ 92 h 535"/>
                <a:gd name="T28" fmla="*/ 256 w 334"/>
                <a:gd name="T29" fmla="*/ 81 h 535"/>
                <a:gd name="T30" fmla="*/ 259 w 334"/>
                <a:gd name="T31" fmla="*/ 75 h 535"/>
                <a:gd name="T32" fmla="*/ 262 w 334"/>
                <a:gd name="T33" fmla="*/ 71 h 535"/>
                <a:gd name="T34" fmla="*/ 266 w 334"/>
                <a:gd name="T35" fmla="*/ 64 h 535"/>
                <a:gd name="T36" fmla="*/ 266 w 334"/>
                <a:gd name="T37" fmla="*/ 64 h 535"/>
                <a:gd name="T38" fmla="*/ 269 w 334"/>
                <a:gd name="T39" fmla="*/ 47 h 535"/>
                <a:gd name="T40" fmla="*/ 266 w 334"/>
                <a:gd name="T41" fmla="*/ 34 h 535"/>
                <a:gd name="T42" fmla="*/ 259 w 334"/>
                <a:gd name="T43" fmla="*/ 20 h 535"/>
                <a:gd name="T44" fmla="*/ 252 w 334"/>
                <a:gd name="T45" fmla="*/ 13 h 535"/>
                <a:gd name="T46" fmla="*/ 242 w 334"/>
                <a:gd name="T47" fmla="*/ 6 h 535"/>
                <a:gd name="T48" fmla="*/ 232 w 334"/>
                <a:gd name="T49" fmla="*/ 3 h 535"/>
                <a:gd name="T50" fmla="*/ 221 w 334"/>
                <a:gd name="T51" fmla="*/ 0 h 535"/>
                <a:gd name="T52" fmla="*/ 208 w 334"/>
                <a:gd name="T53" fmla="*/ 0 h 535"/>
                <a:gd name="T54" fmla="*/ 198 w 334"/>
                <a:gd name="T55" fmla="*/ 3 h 535"/>
                <a:gd name="T56" fmla="*/ 191 w 334"/>
                <a:gd name="T57" fmla="*/ 10 h 535"/>
                <a:gd name="T58" fmla="*/ 180 w 334"/>
                <a:gd name="T59" fmla="*/ 17 h 535"/>
                <a:gd name="T60" fmla="*/ 177 w 334"/>
                <a:gd name="T61" fmla="*/ 27 h 535"/>
                <a:gd name="T62" fmla="*/ 174 w 334"/>
                <a:gd name="T63" fmla="*/ 41 h 535"/>
                <a:gd name="T64" fmla="*/ 174 w 334"/>
                <a:gd name="T65" fmla="*/ 54 h 535"/>
                <a:gd name="T66" fmla="*/ 180 w 334"/>
                <a:gd name="T67" fmla="*/ 71 h 535"/>
                <a:gd name="T68" fmla="*/ 191 w 334"/>
                <a:gd name="T69" fmla="*/ 92 h 535"/>
                <a:gd name="T70" fmla="*/ 0 w 334"/>
                <a:gd name="T71" fmla="*/ 99 h 535"/>
                <a:gd name="T72" fmla="*/ 180 w 334"/>
                <a:gd name="T73" fmla="*/ 167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4" h="535">
                  <a:moveTo>
                    <a:pt x="180" y="167"/>
                  </a:moveTo>
                  <a:lnTo>
                    <a:pt x="194" y="276"/>
                  </a:lnTo>
                  <a:lnTo>
                    <a:pt x="174" y="525"/>
                  </a:lnTo>
                  <a:lnTo>
                    <a:pt x="259" y="361"/>
                  </a:lnTo>
                  <a:lnTo>
                    <a:pt x="307" y="535"/>
                  </a:lnTo>
                  <a:lnTo>
                    <a:pt x="334" y="245"/>
                  </a:lnTo>
                  <a:lnTo>
                    <a:pt x="307" y="245"/>
                  </a:lnTo>
                  <a:lnTo>
                    <a:pt x="334" y="235"/>
                  </a:lnTo>
                  <a:lnTo>
                    <a:pt x="266" y="95"/>
                  </a:lnTo>
                  <a:lnTo>
                    <a:pt x="266" y="95"/>
                  </a:lnTo>
                  <a:lnTo>
                    <a:pt x="262" y="95"/>
                  </a:lnTo>
                  <a:lnTo>
                    <a:pt x="259" y="92"/>
                  </a:lnTo>
                  <a:lnTo>
                    <a:pt x="249" y="92"/>
                  </a:lnTo>
                  <a:lnTo>
                    <a:pt x="249" y="92"/>
                  </a:lnTo>
                  <a:lnTo>
                    <a:pt x="256" y="81"/>
                  </a:lnTo>
                  <a:lnTo>
                    <a:pt x="259" y="75"/>
                  </a:lnTo>
                  <a:lnTo>
                    <a:pt x="262" y="71"/>
                  </a:lnTo>
                  <a:lnTo>
                    <a:pt x="266" y="64"/>
                  </a:lnTo>
                  <a:lnTo>
                    <a:pt x="266" y="64"/>
                  </a:lnTo>
                  <a:lnTo>
                    <a:pt x="269" y="47"/>
                  </a:lnTo>
                  <a:lnTo>
                    <a:pt x="266" y="34"/>
                  </a:lnTo>
                  <a:lnTo>
                    <a:pt x="259" y="20"/>
                  </a:lnTo>
                  <a:lnTo>
                    <a:pt x="252" y="13"/>
                  </a:lnTo>
                  <a:lnTo>
                    <a:pt x="242" y="6"/>
                  </a:lnTo>
                  <a:lnTo>
                    <a:pt x="232" y="3"/>
                  </a:lnTo>
                  <a:lnTo>
                    <a:pt x="221" y="0"/>
                  </a:lnTo>
                  <a:lnTo>
                    <a:pt x="208" y="0"/>
                  </a:lnTo>
                  <a:lnTo>
                    <a:pt x="198" y="3"/>
                  </a:lnTo>
                  <a:lnTo>
                    <a:pt x="191" y="10"/>
                  </a:lnTo>
                  <a:lnTo>
                    <a:pt x="180" y="17"/>
                  </a:lnTo>
                  <a:lnTo>
                    <a:pt x="177" y="27"/>
                  </a:lnTo>
                  <a:lnTo>
                    <a:pt x="174" y="41"/>
                  </a:lnTo>
                  <a:lnTo>
                    <a:pt x="174" y="54"/>
                  </a:lnTo>
                  <a:lnTo>
                    <a:pt x="180" y="71"/>
                  </a:lnTo>
                  <a:lnTo>
                    <a:pt x="191" y="92"/>
                  </a:lnTo>
                  <a:lnTo>
                    <a:pt x="0" y="99"/>
                  </a:lnTo>
                  <a:lnTo>
                    <a:pt x="180" y="16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0" name="Freeform 178"/>
            <p:cNvSpPr>
              <a:spLocks noEditPoints="1"/>
            </p:cNvSpPr>
            <p:nvPr/>
          </p:nvSpPr>
          <p:spPr bwMode="auto">
            <a:xfrm>
              <a:off x="8732838" y="1851025"/>
              <a:ext cx="422275" cy="444500"/>
            </a:xfrm>
            <a:custGeom>
              <a:avLst/>
              <a:gdLst>
                <a:gd name="T0" fmla="*/ 61 w 266"/>
                <a:gd name="T1" fmla="*/ 44 h 280"/>
                <a:gd name="T2" fmla="*/ 34 w 266"/>
                <a:gd name="T3" fmla="*/ 17 h 280"/>
                <a:gd name="T4" fmla="*/ 143 w 266"/>
                <a:gd name="T5" fmla="*/ 239 h 280"/>
                <a:gd name="T6" fmla="*/ 164 w 266"/>
                <a:gd name="T7" fmla="*/ 263 h 280"/>
                <a:gd name="T8" fmla="*/ 143 w 266"/>
                <a:gd name="T9" fmla="*/ 194 h 280"/>
                <a:gd name="T10" fmla="*/ 167 w 266"/>
                <a:gd name="T11" fmla="*/ 218 h 280"/>
                <a:gd name="T12" fmla="*/ 143 w 266"/>
                <a:gd name="T13" fmla="*/ 150 h 280"/>
                <a:gd name="T14" fmla="*/ 170 w 266"/>
                <a:gd name="T15" fmla="*/ 174 h 280"/>
                <a:gd name="T16" fmla="*/ 143 w 266"/>
                <a:gd name="T17" fmla="*/ 106 h 280"/>
                <a:gd name="T18" fmla="*/ 170 w 266"/>
                <a:gd name="T19" fmla="*/ 130 h 280"/>
                <a:gd name="T20" fmla="*/ 143 w 266"/>
                <a:gd name="T21" fmla="*/ 61 h 280"/>
                <a:gd name="T22" fmla="*/ 174 w 266"/>
                <a:gd name="T23" fmla="*/ 85 h 280"/>
                <a:gd name="T24" fmla="*/ 143 w 266"/>
                <a:gd name="T25" fmla="*/ 17 h 280"/>
                <a:gd name="T26" fmla="*/ 177 w 266"/>
                <a:gd name="T27" fmla="*/ 44 h 280"/>
                <a:gd name="T28" fmla="*/ 225 w 266"/>
                <a:gd name="T29" fmla="*/ 44 h 280"/>
                <a:gd name="T30" fmla="*/ 201 w 266"/>
                <a:gd name="T31" fmla="*/ 17 h 280"/>
                <a:gd name="T32" fmla="*/ 218 w 266"/>
                <a:gd name="T33" fmla="*/ 85 h 280"/>
                <a:gd name="T34" fmla="*/ 198 w 266"/>
                <a:gd name="T35" fmla="*/ 61 h 280"/>
                <a:gd name="T36" fmla="*/ 211 w 266"/>
                <a:gd name="T37" fmla="*/ 130 h 280"/>
                <a:gd name="T38" fmla="*/ 194 w 266"/>
                <a:gd name="T39" fmla="*/ 106 h 280"/>
                <a:gd name="T40" fmla="*/ 205 w 266"/>
                <a:gd name="T41" fmla="*/ 174 h 280"/>
                <a:gd name="T42" fmla="*/ 194 w 266"/>
                <a:gd name="T43" fmla="*/ 150 h 280"/>
                <a:gd name="T44" fmla="*/ 201 w 266"/>
                <a:gd name="T45" fmla="*/ 218 h 280"/>
                <a:gd name="T46" fmla="*/ 191 w 266"/>
                <a:gd name="T47" fmla="*/ 194 h 280"/>
                <a:gd name="T48" fmla="*/ 194 w 266"/>
                <a:gd name="T49" fmla="*/ 263 h 280"/>
                <a:gd name="T50" fmla="*/ 188 w 266"/>
                <a:gd name="T51" fmla="*/ 239 h 280"/>
                <a:gd name="T52" fmla="*/ 119 w 266"/>
                <a:gd name="T53" fmla="*/ 17 h 280"/>
                <a:gd name="T54" fmla="*/ 85 w 266"/>
                <a:gd name="T55" fmla="*/ 44 h 280"/>
                <a:gd name="T56" fmla="*/ 119 w 266"/>
                <a:gd name="T57" fmla="*/ 239 h 280"/>
                <a:gd name="T58" fmla="*/ 99 w 266"/>
                <a:gd name="T59" fmla="*/ 263 h 280"/>
                <a:gd name="T60" fmla="*/ 119 w 266"/>
                <a:gd name="T61" fmla="*/ 194 h 280"/>
                <a:gd name="T62" fmla="*/ 95 w 266"/>
                <a:gd name="T63" fmla="*/ 218 h 280"/>
                <a:gd name="T64" fmla="*/ 119 w 266"/>
                <a:gd name="T65" fmla="*/ 150 h 280"/>
                <a:gd name="T66" fmla="*/ 92 w 266"/>
                <a:gd name="T67" fmla="*/ 174 h 280"/>
                <a:gd name="T68" fmla="*/ 119 w 266"/>
                <a:gd name="T69" fmla="*/ 106 h 280"/>
                <a:gd name="T70" fmla="*/ 92 w 266"/>
                <a:gd name="T71" fmla="*/ 130 h 280"/>
                <a:gd name="T72" fmla="*/ 119 w 266"/>
                <a:gd name="T73" fmla="*/ 61 h 280"/>
                <a:gd name="T74" fmla="*/ 89 w 266"/>
                <a:gd name="T75" fmla="*/ 85 h 280"/>
                <a:gd name="T76" fmla="*/ 44 w 266"/>
                <a:gd name="T77" fmla="*/ 85 h 280"/>
                <a:gd name="T78" fmla="*/ 65 w 266"/>
                <a:gd name="T79" fmla="*/ 61 h 280"/>
                <a:gd name="T80" fmla="*/ 51 w 266"/>
                <a:gd name="T81" fmla="*/ 130 h 280"/>
                <a:gd name="T82" fmla="*/ 68 w 266"/>
                <a:gd name="T83" fmla="*/ 106 h 280"/>
                <a:gd name="T84" fmla="*/ 58 w 266"/>
                <a:gd name="T85" fmla="*/ 174 h 280"/>
                <a:gd name="T86" fmla="*/ 68 w 266"/>
                <a:gd name="T87" fmla="*/ 150 h 280"/>
                <a:gd name="T88" fmla="*/ 61 w 266"/>
                <a:gd name="T89" fmla="*/ 218 h 280"/>
                <a:gd name="T90" fmla="*/ 72 w 266"/>
                <a:gd name="T91" fmla="*/ 194 h 280"/>
                <a:gd name="T92" fmla="*/ 68 w 266"/>
                <a:gd name="T93" fmla="*/ 263 h 280"/>
                <a:gd name="T94" fmla="*/ 75 w 266"/>
                <a:gd name="T95" fmla="*/ 239 h 280"/>
                <a:gd name="T96" fmla="*/ 211 w 266"/>
                <a:gd name="T97" fmla="*/ 263 h 280"/>
                <a:gd name="T98" fmla="*/ 78 w 266"/>
                <a:gd name="T99" fmla="*/ 280 h 280"/>
                <a:gd name="T100" fmla="*/ 31 w 266"/>
                <a:gd name="T101" fmla="*/ 106 h 280"/>
                <a:gd name="T102" fmla="*/ 0 w 266"/>
                <a:gd name="T103" fmla="*/ 17 h 280"/>
                <a:gd name="T104" fmla="*/ 266 w 266"/>
                <a:gd name="T105" fmla="*/ 17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6" h="280">
                  <a:moveTo>
                    <a:pt x="34" y="17"/>
                  </a:moveTo>
                  <a:lnTo>
                    <a:pt x="38" y="44"/>
                  </a:lnTo>
                  <a:lnTo>
                    <a:pt x="61" y="44"/>
                  </a:lnTo>
                  <a:lnTo>
                    <a:pt x="61" y="17"/>
                  </a:lnTo>
                  <a:lnTo>
                    <a:pt x="34" y="17"/>
                  </a:lnTo>
                  <a:lnTo>
                    <a:pt x="34" y="17"/>
                  </a:lnTo>
                  <a:close/>
                  <a:moveTo>
                    <a:pt x="164" y="263"/>
                  </a:moveTo>
                  <a:lnTo>
                    <a:pt x="164" y="239"/>
                  </a:lnTo>
                  <a:lnTo>
                    <a:pt x="143" y="239"/>
                  </a:lnTo>
                  <a:lnTo>
                    <a:pt x="143" y="263"/>
                  </a:lnTo>
                  <a:lnTo>
                    <a:pt x="164" y="263"/>
                  </a:lnTo>
                  <a:lnTo>
                    <a:pt x="164" y="263"/>
                  </a:lnTo>
                  <a:close/>
                  <a:moveTo>
                    <a:pt x="167" y="218"/>
                  </a:moveTo>
                  <a:lnTo>
                    <a:pt x="167" y="194"/>
                  </a:lnTo>
                  <a:lnTo>
                    <a:pt x="143" y="194"/>
                  </a:lnTo>
                  <a:lnTo>
                    <a:pt x="143" y="218"/>
                  </a:lnTo>
                  <a:lnTo>
                    <a:pt x="167" y="218"/>
                  </a:lnTo>
                  <a:lnTo>
                    <a:pt x="167" y="218"/>
                  </a:lnTo>
                  <a:close/>
                  <a:moveTo>
                    <a:pt x="170" y="174"/>
                  </a:moveTo>
                  <a:lnTo>
                    <a:pt x="170" y="150"/>
                  </a:lnTo>
                  <a:lnTo>
                    <a:pt x="143" y="150"/>
                  </a:lnTo>
                  <a:lnTo>
                    <a:pt x="143" y="174"/>
                  </a:lnTo>
                  <a:lnTo>
                    <a:pt x="170" y="174"/>
                  </a:lnTo>
                  <a:lnTo>
                    <a:pt x="170" y="174"/>
                  </a:lnTo>
                  <a:close/>
                  <a:moveTo>
                    <a:pt x="170" y="130"/>
                  </a:moveTo>
                  <a:lnTo>
                    <a:pt x="174" y="106"/>
                  </a:lnTo>
                  <a:lnTo>
                    <a:pt x="143" y="106"/>
                  </a:lnTo>
                  <a:lnTo>
                    <a:pt x="143" y="130"/>
                  </a:lnTo>
                  <a:lnTo>
                    <a:pt x="170" y="130"/>
                  </a:lnTo>
                  <a:lnTo>
                    <a:pt x="170" y="130"/>
                  </a:lnTo>
                  <a:close/>
                  <a:moveTo>
                    <a:pt x="174" y="85"/>
                  </a:moveTo>
                  <a:lnTo>
                    <a:pt x="177" y="61"/>
                  </a:lnTo>
                  <a:lnTo>
                    <a:pt x="143" y="61"/>
                  </a:lnTo>
                  <a:lnTo>
                    <a:pt x="143" y="85"/>
                  </a:lnTo>
                  <a:lnTo>
                    <a:pt x="174" y="85"/>
                  </a:lnTo>
                  <a:lnTo>
                    <a:pt x="174" y="85"/>
                  </a:lnTo>
                  <a:close/>
                  <a:moveTo>
                    <a:pt x="177" y="44"/>
                  </a:moveTo>
                  <a:lnTo>
                    <a:pt x="177" y="17"/>
                  </a:lnTo>
                  <a:lnTo>
                    <a:pt x="143" y="17"/>
                  </a:lnTo>
                  <a:lnTo>
                    <a:pt x="143" y="44"/>
                  </a:lnTo>
                  <a:lnTo>
                    <a:pt x="177" y="44"/>
                  </a:lnTo>
                  <a:lnTo>
                    <a:pt x="177" y="44"/>
                  </a:lnTo>
                  <a:close/>
                  <a:moveTo>
                    <a:pt x="201" y="17"/>
                  </a:moveTo>
                  <a:lnTo>
                    <a:pt x="201" y="44"/>
                  </a:lnTo>
                  <a:lnTo>
                    <a:pt x="225" y="44"/>
                  </a:lnTo>
                  <a:lnTo>
                    <a:pt x="228" y="17"/>
                  </a:lnTo>
                  <a:lnTo>
                    <a:pt x="201" y="17"/>
                  </a:lnTo>
                  <a:lnTo>
                    <a:pt x="201" y="17"/>
                  </a:lnTo>
                  <a:close/>
                  <a:moveTo>
                    <a:pt x="198" y="61"/>
                  </a:moveTo>
                  <a:lnTo>
                    <a:pt x="198" y="85"/>
                  </a:lnTo>
                  <a:lnTo>
                    <a:pt x="218" y="85"/>
                  </a:lnTo>
                  <a:lnTo>
                    <a:pt x="222" y="61"/>
                  </a:lnTo>
                  <a:lnTo>
                    <a:pt x="198" y="61"/>
                  </a:lnTo>
                  <a:lnTo>
                    <a:pt x="198" y="61"/>
                  </a:lnTo>
                  <a:close/>
                  <a:moveTo>
                    <a:pt x="194" y="106"/>
                  </a:moveTo>
                  <a:lnTo>
                    <a:pt x="194" y="130"/>
                  </a:lnTo>
                  <a:lnTo>
                    <a:pt x="211" y="130"/>
                  </a:lnTo>
                  <a:lnTo>
                    <a:pt x="215" y="106"/>
                  </a:lnTo>
                  <a:lnTo>
                    <a:pt x="194" y="106"/>
                  </a:lnTo>
                  <a:lnTo>
                    <a:pt x="194" y="106"/>
                  </a:lnTo>
                  <a:close/>
                  <a:moveTo>
                    <a:pt x="194" y="150"/>
                  </a:moveTo>
                  <a:lnTo>
                    <a:pt x="191" y="174"/>
                  </a:lnTo>
                  <a:lnTo>
                    <a:pt x="205" y="174"/>
                  </a:lnTo>
                  <a:lnTo>
                    <a:pt x="208" y="150"/>
                  </a:lnTo>
                  <a:lnTo>
                    <a:pt x="194" y="150"/>
                  </a:lnTo>
                  <a:lnTo>
                    <a:pt x="194" y="150"/>
                  </a:lnTo>
                  <a:close/>
                  <a:moveTo>
                    <a:pt x="191" y="194"/>
                  </a:moveTo>
                  <a:lnTo>
                    <a:pt x="188" y="218"/>
                  </a:lnTo>
                  <a:lnTo>
                    <a:pt x="201" y="218"/>
                  </a:lnTo>
                  <a:lnTo>
                    <a:pt x="205" y="194"/>
                  </a:lnTo>
                  <a:lnTo>
                    <a:pt x="191" y="194"/>
                  </a:lnTo>
                  <a:lnTo>
                    <a:pt x="191" y="194"/>
                  </a:lnTo>
                  <a:close/>
                  <a:moveTo>
                    <a:pt x="188" y="239"/>
                  </a:moveTo>
                  <a:lnTo>
                    <a:pt x="184" y="263"/>
                  </a:lnTo>
                  <a:lnTo>
                    <a:pt x="194" y="263"/>
                  </a:lnTo>
                  <a:lnTo>
                    <a:pt x="198" y="239"/>
                  </a:lnTo>
                  <a:lnTo>
                    <a:pt x="188" y="239"/>
                  </a:lnTo>
                  <a:lnTo>
                    <a:pt x="188" y="239"/>
                  </a:lnTo>
                  <a:close/>
                  <a:moveTo>
                    <a:pt x="85" y="44"/>
                  </a:moveTo>
                  <a:lnTo>
                    <a:pt x="119" y="44"/>
                  </a:lnTo>
                  <a:lnTo>
                    <a:pt x="119" y="17"/>
                  </a:lnTo>
                  <a:lnTo>
                    <a:pt x="85" y="17"/>
                  </a:lnTo>
                  <a:lnTo>
                    <a:pt x="85" y="44"/>
                  </a:lnTo>
                  <a:lnTo>
                    <a:pt x="85" y="44"/>
                  </a:lnTo>
                  <a:close/>
                  <a:moveTo>
                    <a:pt x="99" y="263"/>
                  </a:moveTo>
                  <a:lnTo>
                    <a:pt x="99" y="239"/>
                  </a:lnTo>
                  <a:lnTo>
                    <a:pt x="119" y="239"/>
                  </a:lnTo>
                  <a:lnTo>
                    <a:pt x="119" y="263"/>
                  </a:lnTo>
                  <a:lnTo>
                    <a:pt x="99" y="263"/>
                  </a:lnTo>
                  <a:lnTo>
                    <a:pt x="99" y="263"/>
                  </a:lnTo>
                  <a:close/>
                  <a:moveTo>
                    <a:pt x="95" y="218"/>
                  </a:moveTo>
                  <a:lnTo>
                    <a:pt x="95" y="194"/>
                  </a:lnTo>
                  <a:lnTo>
                    <a:pt x="119" y="194"/>
                  </a:lnTo>
                  <a:lnTo>
                    <a:pt x="119" y="218"/>
                  </a:lnTo>
                  <a:lnTo>
                    <a:pt x="95" y="218"/>
                  </a:lnTo>
                  <a:lnTo>
                    <a:pt x="95" y="218"/>
                  </a:lnTo>
                  <a:close/>
                  <a:moveTo>
                    <a:pt x="92" y="174"/>
                  </a:moveTo>
                  <a:lnTo>
                    <a:pt x="92" y="150"/>
                  </a:lnTo>
                  <a:lnTo>
                    <a:pt x="119" y="150"/>
                  </a:lnTo>
                  <a:lnTo>
                    <a:pt x="119" y="174"/>
                  </a:lnTo>
                  <a:lnTo>
                    <a:pt x="92" y="174"/>
                  </a:lnTo>
                  <a:lnTo>
                    <a:pt x="92" y="174"/>
                  </a:lnTo>
                  <a:close/>
                  <a:moveTo>
                    <a:pt x="92" y="130"/>
                  </a:moveTo>
                  <a:lnTo>
                    <a:pt x="89" y="106"/>
                  </a:lnTo>
                  <a:lnTo>
                    <a:pt x="119" y="106"/>
                  </a:lnTo>
                  <a:lnTo>
                    <a:pt x="119" y="130"/>
                  </a:lnTo>
                  <a:lnTo>
                    <a:pt x="92" y="130"/>
                  </a:lnTo>
                  <a:lnTo>
                    <a:pt x="92" y="130"/>
                  </a:lnTo>
                  <a:close/>
                  <a:moveTo>
                    <a:pt x="89" y="85"/>
                  </a:moveTo>
                  <a:lnTo>
                    <a:pt x="85" y="61"/>
                  </a:lnTo>
                  <a:lnTo>
                    <a:pt x="119" y="61"/>
                  </a:lnTo>
                  <a:lnTo>
                    <a:pt x="119" y="85"/>
                  </a:lnTo>
                  <a:lnTo>
                    <a:pt x="89" y="85"/>
                  </a:lnTo>
                  <a:lnTo>
                    <a:pt x="89" y="85"/>
                  </a:lnTo>
                  <a:close/>
                  <a:moveTo>
                    <a:pt x="65" y="61"/>
                  </a:moveTo>
                  <a:lnTo>
                    <a:pt x="65" y="85"/>
                  </a:lnTo>
                  <a:lnTo>
                    <a:pt x="44" y="85"/>
                  </a:lnTo>
                  <a:lnTo>
                    <a:pt x="41" y="61"/>
                  </a:lnTo>
                  <a:lnTo>
                    <a:pt x="65" y="61"/>
                  </a:lnTo>
                  <a:lnTo>
                    <a:pt x="65" y="61"/>
                  </a:lnTo>
                  <a:close/>
                  <a:moveTo>
                    <a:pt x="68" y="106"/>
                  </a:moveTo>
                  <a:lnTo>
                    <a:pt x="68" y="130"/>
                  </a:lnTo>
                  <a:lnTo>
                    <a:pt x="51" y="130"/>
                  </a:lnTo>
                  <a:lnTo>
                    <a:pt x="48" y="106"/>
                  </a:lnTo>
                  <a:lnTo>
                    <a:pt x="68" y="106"/>
                  </a:lnTo>
                  <a:lnTo>
                    <a:pt x="68" y="106"/>
                  </a:lnTo>
                  <a:close/>
                  <a:moveTo>
                    <a:pt x="68" y="150"/>
                  </a:moveTo>
                  <a:lnTo>
                    <a:pt x="72" y="174"/>
                  </a:lnTo>
                  <a:lnTo>
                    <a:pt x="58" y="174"/>
                  </a:lnTo>
                  <a:lnTo>
                    <a:pt x="55" y="150"/>
                  </a:lnTo>
                  <a:lnTo>
                    <a:pt x="68" y="150"/>
                  </a:lnTo>
                  <a:lnTo>
                    <a:pt x="68" y="150"/>
                  </a:lnTo>
                  <a:close/>
                  <a:moveTo>
                    <a:pt x="72" y="194"/>
                  </a:moveTo>
                  <a:lnTo>
                    <a:pt x="75" y="218"/>
                  </a:lnTo>
                  <a:lnTo>
                    <a:pt x="61" y="218"/>
                  </a:lnTo>
                  <a:lnTo>
                    <a:pt x="58" y="194"/>
                  </a:lnTo>
                  <a:lnTo>
                    <a:pt x="72" y="194"/>
                  </a:lnTo>
                  <a:lnTo>
                    <a:pt x="72" y="194"/>
                  </a:lnTo>
                  <a:close/>
                  <a:moveTo>
                    <a:pt x="75" y="239"/>
                  </a:moveTo>
                  <a:lnTo>
                    <a:pt x="78" y="263"/>
                  </a:lnTo>
                  <a:lnTo>
                    <a:pt x="68" y="263"/>
                  </a:lnTo>
                  <a:lnTo>
                    <a:pt x="65" y="239"/>
                  </a:lnTo>
                  <a:lnTo>
                    <a:pt x="75" y="239"/>
                  </a:lnTo>
                  <a:lnTo>
                    <a:pt x="75" y="239"/>
                  </a:lnTo>
                  <a:close/>
                  <a:moveTo>
                    <a:pt x="246" y="17"/>
                  </a:moveTo>
                  <a:lnTo>
                    <a:pt x="211" y="263"/>
                  </a:lnTo>
                  <a:lnTo>
                    <a:pt x="211" y="263"/>
                  </a:lnTo>
                  <a:lnTo>
                    <a:pt x="211" y="280"/>
                  </a:lnTo>
                  <a:lnTo>
                    <a:pt x="184" y="280"/>
                  </a:lnTo>
                  <a:lnTo>
                    <a:pt x="78" y="280"/>
                  </a:lnTo>
                  <a:lnTo>
                    <a:pt x="55" y="280"/>
                  </a:lnTo>
                  <a:lnTo>
                    <a:pt x="31" y="106"/>
                  </a:lnTo>
                  <a:lnTo>
                    <a:pt x="31" y="106"/>
                  </a:lnTo>
                  <a:lnTo>
                    <a:pt x="31" y="106"/>
                  </a:lnTo>
                  <a:lnTo>
                    <a:pt x="17" y="17"/>
                  </a:lnTo>
                  <a:lnTo>
                    <a:pt x="0" y="17"/>
                  </a:lnTo>
                  <a:lnTo>
                    <a:pt x="0" y="0"/>
                  </a:lnTo>
                  <a:lnTo>
                    <a:pt x="266" y="0"/>
                  </a:lnTo>
                  <a:lnTo>
                    <a:pt x="266" y="17"/>
                  </a:lnTo>
                  <a:lnTo>
                    <a:pt x="246" y="1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1" name="Freeform 179"/>
            <p:cNvSpPr>
              <a:spLocks noEditPoints="1"/>
            </p:cNvSpPr>
            <p:nvPr/>
          </p:nvSpPr>
          <p:spPr bwMode="auto">
            <a:xfrm>
              <a:off x="8851900" y="1709738"/>
              <a:ext cx="215900" cy="107950"/>
            </a:xfrm>
            <a:custGeom>
              <a:avLst/>
              <a:gdLst>
                <a:gd name="T0" fmla="*/ 119 w 136"/>
                <a:gd name="T1" fmla="*/ 68 h 68"/>
                <a:gd name="T2" fmla="*/ 0 w 136"/>
                <a:gd name="T3" fmla="*/ 68 h 68"/>
                <a:gd name="T4" fmla="*/ 17 w 136"/>
                <a:gd name="T5" fmla="*/ 0 h 68"/>
                <a:gd name="T6" fmla="*/ 136 w 136"/>
                <a:gd name="T7" fmla="*/ 0 h 68"/>
                <a:gd name="T8" fmla="*/ 119 w 136"/>
                <a:gd name="T9" fmla="*/ 68 h 68"/>
                <a:gd name="T10" fmla="*/ 119 w 136"/>
                <a:gd name="T11" fmla="*/ 68 h 68"/>
                <a:gd name="T12" fmla="*/ 113 w 136"/>
                <a:gd name="T13" fmla="*/ 58 h 68"/>
                <a:gd name="T14" fmla="*/ 126 w 136"/>
                <a:gd name="T15" fmla="*/ 11 h 68"/>
                <a:gd name="T16" fmla="*/ 24 w 136"/>
                <a:gd name="T17" fmla="*/ 11 h 68"/>
                <a:gd name="T18" fmla="*/ 14 w 136"/>
                <a:gd name="T19" fmla="*/ 58 h 68"/>
                <a:gd name="T20" fmla="*/ 113 w 136"/>
                <a:gd name="T21" fmla="*/ 5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6" h="68">
                  <a:moveTo>
                    <a:pt x="119" y="68"/>
                  </a:moveTo>
                  <a:lnTo>
                    <a:pt x="0" y="68"/>
                  </a:lnTo>
                  <a:lnTo>
                    <a:pt x="17" y="0"/>
                  </a:lnTo>
                  <a:lnTo>
                    <a:pt x="136" y="0"/>
                  </a:lnTo>
                  <a:lnTo>
                    <a:pt x="119" y="68"/>
                  </a:lnTo>
                  <a:lnTo>
                    <a:pt x="119" y="68"/>
                  </a:lnTo>
                  <a:close/>
                  <a:moveTo>
                    <a:pt x="113" y="58"/>
                  </a:moveTo>
                  <a:lnTo>
                    <a:pt x="126" y="11"/>
                  </a:lnTo>
                  <a:lnTo>
                    <a:pt x="24" y="11"/>
                  </a:lnTo>
                  <a:lnTo>
                    <a:pt x="14" y="58"/>
                  </a:lnTo>
                  <a:lnTo>
                    <a:pt x="113" y="58"/>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93" name="Freeform 180"/>
          <p:cNvSpPr>
            <a:spLocks noEditPoints="1"/>
          </p:cNvSpPr>
          <p:nvPr/>
        </p:nvSpPr>
        <p:spPr bwMode="auto">
          <a:xfrm>
            <a:off x="2865703" y="4216400"/>
            <a:ext cx="736600" cy="736600"/>
          </a:xfrm>
          <a:custGeom>
            <a:avLst/>
            <a:gdLst>
              <a:gd name="T0" fmla="*/ 273 w 464"/>
              <a:gd name="T1" fmla="*/ 27 h 464"/>
              <a:gd name="T2" fmla="*/ 334 w 464"/>
              <a:gd name="T3" fmla="*/ 51 h 464"/>
              <a:gd name="T4" fmla="*/ 385 w 464"/>
              <a:gd name="T5" fmla="*/ 92 h 464"/>
              <a:gd name="T6" fmla="*/ 423 w 464"/>
              <a:gd name="T7" fmla="*/ 147 h 464"/>
              <a:gd name="T8" fmla="*/ 440 w 464"/>
              <a:gd name="T9" fmla="*/ 211 h 464"/>
              <a:gd name="T10" fmla="*/ 399 w 464"/>
              <a:gd name="T11" fmla="*/ 211 h 464"/>
              <a:gd name="T12" fmla="*/ 385 w 464"/>
              <a:gd name="T13" fmla="*/ 160 h 464"/>
              <a:gd name="T14" fmla="*/ 358 w 464"/>
              <a:gd name="T15" fmla="*/ 119 h 464"/>
              <a:gd name="T16" fmla="*/ 317 w 464"/>
              <a:gd name="T17" fmla="*/ 85 h 464"/>
              <a:gd name="T18" fmla="*/ 269 w 464"/>
              <a:gd name="T19" fmla="*/ 68 h 464"/>
              <a:gd name="T20" fmla="*/ 225 w 464"/>
              <a:gd name="T21" fmla="*/ 44 h 464"/>
              <a:gd name="T22" fmla="*/ 273 w 464"/>
              <a:gd name="T23" fmla="*/ 27 h 464"/>
              <a:gd name="T24" fmla="*/ 372 w 464"/>
              <a:gd name="T25" fmla="*/ 276 h 464"/>
              <a:gd name="T26" fmla="*/ 396 w 464"/>
              <a:gd name="T27" fmla="*/ 276 h 464"/>
              <a:gd name="T28" fmla="*/ 375 w 464"/>
              <a:gd name="T29" fmla="*/ 321 h 464"/>
              <a:gd name="T30" fmla="*/ 344 w 464"/>
              <a:gd name="T31" fmla="*/ 358 h 464"/>
              <a:gd name="T32" fmla="*/ 303 w 464"/>
              <a:gd name="T33" fmla="*/ 385 h 464"/>
              <a:gd name="T34" fmla="*/ 256 w 464"/>
              <a:gd name="T35" fmla="*/ 399 h 464"/>
              <a:gd name="T36" fmla="*/ 256 w 464"/>
              <a:gd name="T37" fmla="*/ 440 h 464"/>
              <a:gd name="T38" fmla="*/ 317 w 464"/>
              <a:gd name="T39" fmla="*/ 419 h 464"/>
              <a:gd name="T40" fmla="*/ 372 w 464"/>
              <a:gd name="T41" fmla="*/ 385 h 464"/>
              <a:gd name="T42" fmla="*/ 413 w 464"/>
              <a:gd name="T43" fmla="*/ 338 h 464"/>
              <a:gd name="T44" fmla="*/ 433 w 464"/>
              <a:gd name="T45" fmla="*/ 276 h 464"/>
              <a:gd name="T46" fmla="*/ 416 w 464"/>
              <a:gd name="T47" fmla="*/ 232 h 464"/>
              <a:gd name="T48" fmla="*/ 372 w 464"/>
              <a:gd name="T49" fmla="*/ 276 h 464"/>
              <a:gd name="T50" fmla="*/ 187 w 464"/>
              <a:gd name="T51" fmla="*/ 436 h 464"/>
              <a:gd name="T52" fmla="*/ 157 w 464"/>
              <a:gd name="T53" fmla="*/ 426 h 464"/>
              <a:gd name="T54" fmla="*/ 102 w 464"/>
              <a:gd name="T55" fmla="*/ 396 h 464"/>
              <a:gd name="T56" fmla="*/ 58 w 464"/>
              <a:gd name="T57" fmla="*/ 348 h 464"/>
              <a:gd name="T58" fmla="*/ 31 w 464"/>
              <a:gd name="T59" fmla="*/ 290 h 464"/>
              <a:gd name="T60" fmla="*/ 65 w 464"/>
              <a:gd name="T61" fmla="*/ 256 h 464"/>
              <a:gd name="T62" fmla="*/ 68 w 464"/>
              <a:gd name="T63" fmla="*/ 280 h 464"/>
              <a:gd name="T64" fmla="*/ 89 w 464"/>
              <a:gd name="T65" fmla="*/ 324 h 464"/>
              <a:gd name="T66" fmla="*/ 123 w 464"/>
              <a:gd name="T67" fmla="*/ 361 h 464"/>
              <a:gd name="T68" fmla="*/ 164 w 464"/>
              <a:gd name="T69" fmla="*/ 385 h 464"/>
              <a:gd name="T70" fmla="*/ 187 w 464"/>
              <a:gd name="T71" fmla="*/ 375 h 464"/>
              <a:gd name="T72" fmla="*/ 187 w 464"/>
              <a:gd name="T73" fmla="*/ 464 h 464"/>
              <a:gd name="T74" fmla="*/ 0 w 464"/>
              <a:gd name="T75" fmla="*/ 191 h 464"/>
              <a:gd name="T76" fmla="*/ 27 w 464"/>
              <a:gd name="T77" fmla="*/ 191 h 464"/>
              <a:gd name="T78" fmla="*/ 51 w 464"/>
              <a:gd name="T79" fmla="*/ 130 h 464"/>
              <a:gd name="T80" fmla="*/ 89 w 464"/>
              <a:gd name="T81" fmla="*/ 78 h 464"/>
              <a:gd name="T82" fmla="*/ 143 w 464"/>
              <a:gd name="T83" fmla="*/ 41 h 464"/>
              <a:gd name="T84" fmla="*/ 208 w 464"/>
              <a:gd name="T85" fmla="*/ 24 h 464"/>
              <a:gd name="T86" fmla="*/ 208 w 464"/>
              <a:gd name="T87" fmla="*/ 65 h 464"/>
              <a:gd name="T88" fmla="*/ 160 w 464"/>
              <a:gd name="T89" fmla="*/ 78 h 464"/>
              <a:gd name="T90" fmla="*/ 119 w 464"/>
              <a:gd name="T91" fmla="*/ 106 h 464"/>
              <a:gd name="T92" fmla="*/ 85 w 464"/>
              <a:gd name="T93" fmla="*/ 143 h 464"/>
              <a:gd name="T94" fmla="*/ 68 w 464"/>
              <a:gd name="T95" fmla="*/ 191 h 464"/>
              <a:gd name="T96" fmla="*/ 44 w 464"/>
              <a:gd name="T97" fmla="*/ 23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4" h="464">
                <a:moveTo>
                  <a:pt x="273" y="27"/>
                </a:moveTo>
                <a:lnTo>
                  <a:pt x="273" y="27"/>
                </a:lnTo>
                <a:lnTo>
                  <a:pt x="303" y="38"/>
                </a:lnTo>
                <a:lnTo>
                  <a:pt x="334" y="51"/>
                </a:lnTo>
                <a:lnTo>
                  <a:pt x="361" y="68"/>
                </a:lnTo>
                <a:lnTo>
                  <a:pt x="385" y="92"/>
                </a:lnTo>
                <a:lnTo>
                  <a:pt x="406" y="116"/>
                </a:lnTo>
                <a:lnTo>
                  <a:pt x="423" y="147"/>
                </a:lnTo>
                <a:lnTo>
                  <a:pt x="433" y="177"/>
                </a:lnTo>
                <a:lnTo>
                  <a:pt x="440" y="211"/>
                </a:lnTo>
                <a:lnTo>
                  <a:pt x="399" y="211"/>
                </a:lnTo>
                <a:lnTo>
                  <a:pt x="399" y="211"/>
                </a:lnTo>
                <a:lnTo>
                  <a:pt x="396" y="184"/>
                </a:lnTo>
                <a:lnTo>
                  <a:pt x="385" y="160"/>
                </a:lnTo>
                <a:lnTo>
                  <a:pt x="372" y="140"/>
                </a:lnTo>
                <a:lnTo>
                  <a:pt x="358" y="119"/>
                </a:lnTo>
                <a:lnTo>
                  <a:pt x="338" y="102"/>
                </a:lnTo>
                <a:lnTo>
                  <a:pt x="317" y="85"/>
                </a:lnTo>
                <a:lnTo>
                  <a:pt x="297" y="75"/>
                </a:lnTo>
                <a:lnTo>
                  <a:pt x="269" y="68"/>
                </a:lnTo>
                <a:lnTo>
                  <a:pt x="269" y="89"/>
                </a:lnTo>
                <a:lnTo>
                  <a:pt x="225" y="44"/>
                </a:lnTo>
                <a:lnTo>
                  <a:pt x="273" y="0"/>
                </a:lnTo>
                <a:lnTo>
                  <a:pt x="273" y="27"/>
                </a:lnTo>
                <a:lnTo>
                  <a:pt x="273" y="27"/>
                </a:lnTo>
                <a:close/>
                <a:moveTo>
                  <a:pt x="372" y="276"/>
                </a:moveTo>
                <a:lnTo>
                  <a:pt x="396" y="276"/>
                </a:lnTo>
                <a:lnTo>
                  <a:pt x="396" y="276"/>
                </a:lnTo>
                <a:lnTo>
                  <a:pt x="385" y="300"/>
                </a:lnTo>
                <a:lnTo>
                  <a:pt x="375" y="321"/>
                </a:lnTo>
                <a:lnTo>
                  <a:pt x="361" y="341"/>
                </a:lnTo>
                <a:lnTo>
                  <a:pt x="344" y="358"/>
                </a:lnTo>
                <a:lnTo>
                  <a:pt x="324" y="372"/>
                </a:lnTo>
                <a:lnTo>
                  <a:pt x="303" y="385"/>
                </a:lnTo>
                <a:lnTo>
                  <a:pt x="280" y="392"/>
                </a:lnTo>
                <a:lnTo>
                  <a:pt x="256" y="399"/>
                </a:lnTo>
                <a:lnTo>
                  <a:pt x="256" y="440"/>
                </a:lnTo>
                <a:lnTo>
                  <a:pt x="256" y="440"/>
                </a:lnTo>
                <a:lnTo>
                  <a:pt x="286" y="433"/>
                </a:lnTo>
                <a:lnTo>
                  <a:pt x="317" y="419"/>
                </a:lnTo>
                <a:lnTo>
                  <a:pt x="344" y="406"/>
                </a:lnTo>
                <a:lnTo>
                  <a:pt x="372" y="385"/>
                </a:lnTo>
                <a:lnTo>
                  <a:pt x="392" y="361"/>
                </a:lnTo>
                <a:lnTo>
                  <a:pt x="413" y="338"/>
                </a:lnTo>
                <a:lnTo>
                  <a:pt x="426" y="307"/>
                </a:lnTo>
                <a:lnTo>
                  <a:pt x="433" y="276"/>
                </a:lnTo>
                <a:lnTo>
                  <a:pt x="464" y="276"/>
                </a:lnTo>
                <a:lnTo>
                  <a:pt x="416" y="232"/>
                </a:lnTo>
                <a:lnTo>
                  <a:pt x="372" y="276"/>
                </a:lnTo>
                <a:lnTo>
                  <a:pt x="372" y="276"/>
                </a:lnTo>
                <a:close/>
                <a:moveTo>
                  <a:pt x="187" y="464"/>
                </a:moveTo>
                <a:lnTo>
                  <a:pt x="187" y="436"/>
                </a:lnTo>
                <a:lnTo>
                  <a:pt x="187" y="436"/>
                </a:lnTo>
                <a:lnTo>
                  <a:pt x="157" y="426"/>
                </a:lnTo>
                <a:lnTo>
                  <a:pt x="126" y="413"/>
                </a:lnTo>
                <a:lnTo>
                  <a:pt x="102" y="396"/>
                </a:lnTo>
                <a:lnTo>
                  <a:pt x="78" y="372"/>
                </a:lnTo>
                <a:lnTo>
                  <a:pt x="58" y="348"/>
                </a:lnTo>
                <a:lnTo>
                  <a:pt x="41" y="321"/>
                </a:lnTo>
                <a:lnTo>
                  <a:pt x="31" y="290"/>
                </a:lnTo>
                <a:lnTo>
                  <a:pt x="24" y="256"/>
                </a:lnTo>
                <a:lnTo>
                  <a:pt x="65" y="256"/>
                </a:lnTo>
                <a:lnTo>
                  <a:pt x="65" y="256"/>
                </a:lnTo>
                <a:lnTo>
                  <a:pt x="68" y="280"/>
                </a:lnTo>
                <a:lnTo>
                  <a:pt x="78" y="304"/>
                </a:lnTo>
                <a:lnTo>
                  <a:pt x="89" y="324"/>
                </a:lnTo>
                <a:lnTo>
                  <a:pt x="106" y="344"/>
                </a:lnTo>
                <a:lnTo>
                  <a:pt x="123" y="361"/>
                </a:lnTo>
                <a:lnTo>
                  <a:pt x="143" y="375"/>
                </a:lnTo>
                <a:lnTo>
                  <a:pt x="164" y="385"/>
                </a:lnTo>
                <a:lnTo>
                  <a:pt x="187" y="396"/>
                </a:lnTo>
                <a:lnTo>
                  <a:pt x="187" y="375"/>
                </a:lnTo>
                <a:lnTo>
                  <a:pt x="232" y="419"/>
                </a:lnTo>
                <a:lnTo>
                  <a:pt x="187" y="464"/>
                </a:lnTo>
                <a:lnTo>
                  <a:pt x="187" y="464"/>
                </a:lnTo>
                <a:close/>
                <a:moveTo>
                  <a:pt x="0" y="191"/>
                </a:moveTo>
                <a:lnTo>
                  <a:pt x="27" y="191"/>
                </a:lnTo>
                <a:lnTo>
                  <a:pt x="27" y="191"/>
                </a:lnTo>
                <a:lnTo>
                  <a:pt x="37" y="157"/>
                </a:lnTo>
                <a:lnTo>
                  <a:pt x="51" y="130"/>
                </a:lnTo>
                <a:lnTo>
                  <a:pt x="68" y="102"/>
                </a:lnTo>
                <a:lnTo>
                  <a:pt x="89" y="78"/>
                </a:lnTo>
                <a:lnTo>
                  <a:pt x="116" y="58"/>
                </a:lnTo>
                <a:lnTo>
                  <a:pt x="143" y="41"/>
                </a:lnTo>
                <a:lnTo>
                  <a:pt x="174" y="31"/>
                </a:lnTo>
                <a:lnTo>
                  <a:pt x="208" y="24"/>
                </a:lnTo>
                <a:lnTo>
                  <a:pt x="208" y="65"/>
                </a:lnTo>
                <a:lnTo>
                  <a:pt x="208" y="65"/>
                </a:lnTo>
                <a:lnTo>
                  <a:pt x="184" y="68"/>
                </a:lnTo>
                <a:lnTo>
                  <a:pt x="160" y="78"/>
                </a:lnTo>
                <a:lnTo>
                  <a:pt x="136" y="89"/>
                </a:lnTo>
                <a:lnTo>
                  <a:pt x="119" y="106"/>
                </a:lnTo>
                <a:lnTo>
                  <a:pt x="102" y="123"/>
                </a:lnTo>
                <a:lnTo>
                  <a:pt x="85" y="143"/>
                </a:lnTo>
                <a:lnTo>
                  <a:pt x="75" y="167"/>
                </a:lnTo>
                <a:lnTo>
                  <a:pt x="68" y="191"/>
                </a:lnTo>
                <a:lnTo>
                  <a:pt x="89" y="191"/>
                </a:lnTo>
                <a:lnTo>
                  <a:pt x="44" y="235"/>
                </a:lnTo>
                <a:lnTo>
                  <a:pt x="0" y="191"/>
                </a:lnTo>
                <a:close/>
              </a:path>
            </a:pathLst>
          </a:custGeom>
          <a:solidFill>
            <a:srgbClr val="99C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4" name="Freeform 181"/>
          <p:cNvSpPr>
            <a:spLocks noEditPoints="1"/>
          </p:cNvSpPr>
          <p:nvPr/>
        </p:nvSpPr>
        <p:spPr bwMode="auto">
          <a:xfrm>
            <a:off x="7612853" y="3090863"/>
            <a:ext cx="747712" cy="736600"/>
          </a:xfrm>
          <a:custGeom>
            <a:avLst/>
            <a:gdLst>
              <a:gd name="T0" fmla="*/ 335 w 471"/>
              <a:gd name="T1" fmla="*/ 351 h 464"/>
              <a:gd name="T2" fmla="*/ 277 w 471"/>
              <a:gd name="T3" fmla="*/ 396 h 464"/>
              <a:gd name="T4" fmla="*/ 304 w 471"/>
              <a:gd name="T5" fmla="*/ 355 h 464"/>
              <a:gd name="T6" fmla="*/ 171 w 471"/>
              <a:gd name="T7" fmla="*/ 297 h 464"/>
              <a:gd name="T8" fmla="*/ 471 w 471"/>
              <a:gd name="T9" fmla="*/ 21 h 464"/>
              <a:gd name="T10" fmla="*/ 352 w 471"/>
              <a:gd name="T11" fmla="*/ 160 h 464"/>
              <a:gd name="T12" fmla="*/ 355 w 471"/>
              <a:gd name="T13" fmla="*/ 372 h 464"/>
              <a:gd name="T14" fmla="*/ 362 w 471"/>
              <a:gd name="T15" fmla="*/ 396 h 464"/>
              <a:gd name="T16" fmla="*/ 318 w 471"/>
              <a:gd name="T17" fmla="*/ 437 h 464"/>
              <a:gd name="T18" fmla="*/ 283 w 471"/>
              <a:gd name="T19" fmla="*/ 420 h 464"/>
              <a:gd name="T20" fmla="*/ 174 w 471"/>
              <a:gd name="T21" fmla="*/ 430 h 464"/>
              <a:gd name="T22" fmla="*/ 164 w 471"/>
              <a:gd name="T23" fmla="*/ 334 h 464"/>
              <a:gd name="T24" fmla="*/ 157 w 471"/>
              <a:gd name="T25" fmla="*/ 171 h 464"/>
              <a:gd name="T26" fmla="*/ 154 w 471"/>
              <a:gd name="T27" fmla="*/ 102 h 464"/>
              <a:gd name="T28" fmla="*/ 137 w 471"/>
              <a:gd name="T29" fmla="*/ 82 h 464"/>
              <a:gd name="T30" fmla="*/ 167 w 471"/>
              <a:gd name="T31" fmla="*/ 44 h 464"/>
              <a:gd name="T32" fmla="*/ 195 w 471"/>
              <a:gd name="T33" fmla="*/ 44 h 464"/>
              <a:gd name="T34" fmla="*/ 225 w 471"/>
              <a:gd name="T35" fmla="*/ 44 h 464"/>
              <a:gd name="T36" fmla="*/ 290 w 471"/>
              <a:gd name="T37" fmla="*/ 48 h 464"/>
              <a:gd name="T38" fmla="*/ 348 w 471"/>
              <a:gd name="T39" fmla="*/ 65 h 464"/>
              <a:gd name="T40" fmla="*/ 369 w 471"/>
              <a:gd name="T41" fmla="*/ 55 h 464"/>
              <a:gd name="T42" fmla="*/ 389 w 471"/>
              <a:gd name="T43" fmla="*/ 79 h 464"/>
              <a:gd name="T44" fmla="*/ 471 w 471"/>
              <a:gd name="T45" fmla="*/ 21 h 464"/>
              <a:gd name="T46" fmla="*/ 369 w 471"/>
              <a:gd name="T47" fmla="*/ 99 h 464"/>
              <a:gd name="T48" fmla="*/ 355 w 471"/>
              <a:gd name="T49" fmla="*/ 113 h 464"/>
              <a:gd name="T50" fmla="*/ 338 w 471"/>
              <a:gd name="T51" fmla="*/ 126 h 464"/>
              <a:gd name="T52" fmla="*/ 164 w 471"/>
              <a:gd name="T53" fmla="*/ 102 h 464"/>
              <a:gd name="T54" fmla="*/ 222 w 471"/>
              <a:gd name="T55" fmla="*/ 194 h 464"/>
              <a:gd name="T56" fmla="*/ 338 w 471"/>
              <a:gd name="T57" fmla="*/ 126 h 464"/>
              <a:gd name="T58" fmla="*/ 311 w 471"/>
              <a:gd name="T59" fmla="*/ 184 h 464"/>
              <a:gd name="T60" fmla="*/ 335 w 471"/>
              <a:gd name="T61" fmla="*/ 327 h 464"/>
              <a:gd name="T62" fmla="*/ 352 w 471"/>
              <a:gd name="T63" fmla="*/ 147 h 464"/>
              <a:gd name="T64" fmla="*/ 355 w 471"/>
              <a:gd name="T65" fmla="*/ 140 h 464"/>
              <a:gd name="T66" fmla="*/ 198 w 471"/>
              <a:gd name="T67" fmla="*/ 82 h 464"/>
              <a:gd name="T68" fmla="*/ 318 w 471"/>
              <a:gd name="T69" fmla="*/ 72 h 464"/>
              <a:gd name="T70" fmla="*/ 225 w 471"/>
              <a:gd name="T71" fmla="*/ 61 h 464"/>
              <a:gd name="T72" fmla="*/ 167 w 471"/>
              <a:gd name="T73" fmla="*/ 82 h 464"/>
              <a:gd name="T74" fmla="*/ 167 w 471"/>
              <a:gd name="T75" fmla="*/ 79 h 464"/>
              <a:gd name="T76" fmla="*/ 345 w 471"/>
              <a:gd name="T77" fmla="*/ 75 h 464"/>
              <a:gd name="T78" fmla="*/ 345 w 471"/>
              <a:gd name="T79" fmla="*/ 75 h 464"/>
              <a:gd name="T80" fmla="*/ 328 w 471"/>
              <a:gd name="T81" fmla="*/ 385 h 464"/>
              <a:gd name="T82" fmla="*/ 318 w 471"/>
              <a:gd name="T83" fmla="*/ 406 h 464"/>
              <a:gd name="T84" fmla="*/ 307 w 471"/>
              <a:gd name="T85" fmla="*/ 396 h 464"/>
              <a:gd name="T86" fmla="*/ 318 w 471"/>
              <a:gd name="T87" fmla="*/ 375 h 464"/>
              <a:gd name="T88" fmla="*/ 338 w 471"/>
              <a:gd name="T89" fmla="*/ 385 h 464"/>
              <a:gd name="T90" fmla="*/ 335 w 471"/>
              <a:gd name="T91" fmla="*/ 409 h 464"/>
              <a:gd name="T92" fmla="*/ 311 w 471"/>
              <a:gd name="T93" fmla="*/ 413 h 464"/>
              <a:gd name="T94" fmla="*/ 297 w 471"/>
              <a:gd name="T95" fmla="*/ 396 h 464"/>
              <a:gd name="T96" fmla="*/ 318 w 471"/>
              <a:gd name="T97" fmla="*/ 37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1" h="464">
                <a:moveTo>
                  <a:pt x="318" y="351"/>
                </a:moveTo>
                <a:lnTo>
                  <a:pt x="318" y="351"/>
                </a:lnTo>
                <a:lnTo>
                  <a:pt x="335" y="355"/>
                </a:lnTo>
                <a:lnTo>
                  <a:pt x="335" y="351"/>
                </a:lnTo>
                <a:lnTo>
                  <a:pt x="239" y="256"/>
                </a:lnTo>
                <a:lnTo>
                  <a:pt x="174" y="324"/>
                </a:lnTo>
                <a:lnTo>
                  <a:pt x="174" y="396"/>
                </a:lnTo>
                <a:lnTo>
                  <a:pt x="277" y="396"/>
                </a:lnTo>
                <a:lnTo>
                  <a:pt x="277" y="396"/>
                </a:lnTo>
                <a:lnTo>
                  <a:pt x="280" y="379"/>
                </a:lnTo>
                <a:lnTo>
                  <a:pt x="290" y="365"/>
                </a:lnTo>
                <a:lnTo>
                  <a:pt x="304" y="355"/>
                </a:lnTo>
                <a:lnTo>
                  <a:pt x="318" y="351"/>
                </a:lnTo>
                <a:lnTo>
                  <a:pt x="318" y="351"/>
                </a:lnTo>
                <a:close/>
                <a:moveTo>
                  <a:pt x="225" y="242"/>
                </a:moveTo>
                <a:lnTo>
                  <a:pt x="171" y="297"/>
                </a:lnTo>
                <a:lnTo>
                  <a:pt x="167" y="184"/>
                </a:lnTo>
                <a:lnTo>
                  <a:pt x="225" y="242"/>
                </a:lnTo>
                <a:lnTo>
                  <a:pt x="225" y="242"/>
                </a:lnTo>
                <a:close/>
                <a:moveTo>
                  <a:pt x="471" y="21"/>
                </a:moveTo>
                <a:lnTo>
                  <a:pt x="379" y="113"/>
                </a:lnTo>
                <a:lnTo>
                  <a:pt x="386" y="113"/>
                </a:lnTo>
                <a:lnTo>
                  <a:pt x="386" y="160"/>
                </a:lnTo>
                <a:lnTo>
                  <a:pt x="352" y="160"/>
                </a:lnTo>
                <a:lnTo>
                  <a:pt x="345" y="338"/>
                </a:lnTo>
                <a:lnTo>
                  <a:pt x="451" y="443"/>
                </a:lnTo>
                <a:lnTo>
                  <a:pt x="437" y="457"/>
                </a:lnTo>
                <a:lnTo>
                  <a:pt x="355" y="372"/>
                </a:lnTo>
                <a:lnTo>
                  <a:pt x="355" y="372"/>
                </a:lnTo>
                <a:lnTo>
                  <a:pt x="358" y="382"/>
                </a:lnTo>
                <a:lnTo>
                  <a:pt x="362" y="396"/>
                </a:lnTo>
                <a:lnTo>
                  <a:pt x="362" y="396"/>
                </a:lnTo>
                <a:lnTo>
                  <a:pt x="358" y="413"/>
                </a:lnTo>
                <a:lnTo>
                  <a:pt x="348" y="426"/>
                </a:lnTo>
                <a:lnTo>
                  <a:pt x="335" y="433"/>
                </a:lnTo>
                <a:lnTo>
                  <a:pt x="318" y="437"/>
                </a:lnTo>
                <a:lnTo>
                  <a:pt x="318" y="437"/>
                </a:lnTo>
                <a:lnTo>
                  <a:pt x="304" y="437"/>
                </a:lnTo>
                <a:lnTo>
                  <a:pt x="294" y="430"/>
                </a:lnTo>
                <a:lnTo>
                  <a:pt x="283" y="420"/>
                </a:lnTo>
                <a:lnTo>
                  <a:pt x="277" y="406"/>
                </a:lnTo>
                <a:lnTo>
                  <a:pt x="198" y="406"/>
                </a:lnTo>
                <a:lnTo>
                  <a:pt x="198" y="430"/>
                </a:lnTo>
                <a:lnTo>
                  <a:pt x="174" y="430"/>
                </a:lnTo>
                <a:lnTo>
                  <a:pt x="174" y="406"/>
                </a:lnTo>
                <a:lnTo>
                  <a:pt x="164" y="406"/>
                </a:lnTo>
                <a:lnTo>
                  <a:pt x="164" y="396"/>
                </a:lnTo>
                <a:lnTo>
                  <a:pt x="164" y="334"/>
                </a:lnTo>
                <a:lnTo>
                  <a:pt x="34" y="464"/>
                </a:lnTo>
                <a:lnTo>
                  <a:pt x="21" y="454"/>
                </a:lnTo>
                <a:lnTo>
                  <a:pt x="161" y="307"/>
                </a:lnTo>
                <a:lnTo>
                  <a:pt x="157" y="171"/>
                </a:lnTo>
                <a:lnTo>
                  <a:pt x="0" y="14"/>
                </a:lnTo>
                <a:lnTo>
                  <a:pt x="14" y="0"/>
                </a:lnTo>
                <a:lnTo>
                  <a:pt x="157" y="143"/>
                </a:lnTo>
                <a:lnTo>
                  <a:pt x="154" y="102"/>
                </a:lnTo>
                <a:lnTo>
                  <a:pt x="123" y="102"/>
                </a:lnTo>
                <a:lnTo>
                  <a:pt x="123" y="82"/>
                </a:lnTo>
                <a:lnTo>
                  <a:pt x="137" y="82"/>
                </a:lnTo>
                <a:lnTo>
                  <a:pt x="137" y="82"/>
                </a:lnTo>
                <a:lnTo>
                  <a:pt x="167" y="65"/>
                </a:lnTo>
                <a:lnTo>
                  <a:pt x="167" y="48"/>
                </a:lnTo>
                <a:lnTo>
                  <a:pt x="167" y="48"/>
                </a:lnTo>
                <a:lnTo>
                  <a:pt x="167" y="44"/>
                </a:lnTo>
                <a:lnTo>
                  <a:pt x="174" y="41"/>
                </a:lnTo>
                <a:lnTo>
                  <a:pt x="188" y="41"/>
                </a:lnTo>
                <a:lnTo>
                  <a:pt x="188" y="41"/>
                </a:lnTo>
                <a:lnTo>
                  <a:pt x="195" y="44"/>
                </a:lnTo>
                <a:lnTo>
                  <a:pt x="198" y="48"/>
                </a:lnTo>
                <a:lnTo>
                  <a:pt x="198" y="55"/>
                </a:lnTo>
                <a:lnTo>
                  <a:pt x="198" y="55"/>
                </a:lnTo>
                <a:lnTo>
                  <a:pt x="225" y="44"/>
                </a:lnTo>
                <a:lnTo>
                  <a:pt x="225" y="31"/>
                </a:lnTo>
                <a:lnTo>
                  <a:pt x="290" y="31"/>
                </a:lnTo>
                <a:lnTo>
                  <a:pt x="290" y="48"/>
                </a:lnTo>
                <a:lnTo>
                  <a:pt x="290" y="48"/>
                </a:lnTo>
                <a:lnTo>
                  <a:pt x="318" y="58"/>
                </a:lnTo>
                <a:lnTo>
                  <a:pt x="345" y="72"/>
                </a:lnTo>
                <a:lnTo>
                  <a:pt x="345" y="72"/>
                </a:lnTo>
                <a:lnTo>
                  <a:pt x="348" y="65"/>
                </a:lnTo>
                <a:lnTo>
                  <a:pt x="355" y="61"/>
                </a:lnTo>
                <a:lnTo>
                  <a:pt x="358" y="58"/>
                </a:lnTo>
                <a:lnTo>
                  <a:pt x="369" y="55"/>
                </a:lnTo>
                <a:lnTo>
                  <a:pt x="369" y="55"/>
                </a:lnTo>
                <a:lnTo>
                  <a:pt x="375" y="58"/>
                </a:lnTo>
                <a:lnTo>
                  <a:pt x="382" y="61"/>
                </a:lnTo>
                <a:lnTo>
                  <a:pt x="386" y="68"/>
                </a:lnTo>
                <a:lnTo>
                  <a:pt x="389" y="79"/>
                </a:lnTo>
                <a:lnTo>
                  <a:pt x="389" y="79"/>
                </a:lnTo>
                <a:lnTo>
                  <a:pt x="457" y="7"/>
                </a:lnTo>
                <a:lnTo>
                  <a:pt x="471" y="21"/>
                </a:lnTo>
                <a:lnTo>
                  <a:pt x="471" y="21"/>
                </a:lnTo>
                <a:close/>
                <a:moveTo>
                  <a:pt x="369" y="99"/>
                </a:moveTo>
                <a:lnTo>
                  <a:pt x="369" y="99"/>
                </a:lnTo>
                <a:lnTo>
                  <a:pt x="369" y="99"/>
                </a:lnTo>
                <a:lnTo>
                  <a:pt x="369" y="99"/>
                </a:lnTo>
                <a:lnTo>
                  <a:pt x="362" y="99"/>
                </a:lnTo>
                <a:lnTo>
                  <a:pt x="362" y="102"/>
                </a:lnTo>
                <a:lnTo>
                  <a:pt x="355" y="102"/>
                </a:lnTo>
                <a:lnTo>
                  <a:pt x="355" y="113"/>
                </a:lnTo>
                <a:lnTo>
                  <a:pt x="355" y="113"/>
                </a:lnTo>
                <a:lnTo>
                  <a:pt x="369" y="99"/>
                </a:lnTo>
                <a:lnTo>
                  <a:pt x="369" y="99"/>
                </a:lnTo>
                <a:close/>
                <a:moveTo>
                  <a:pt x="338" y="126"/>
                </a:moveTo>
                <a:lnTo>
                  <a:pt x="338" y="113"/>
                </a:lnTo>
                <a:lnTo>
                  <a:pt x="345" y="113"/>
                </a:lnTo>
                <a:lnTo>
                  <a:pt x="345" y="102"/>
                </a:lnTo>
                <a:lnTo>
                  <a:pt x="164" y="102"/>
                </a:lnTo>
                <a:lnTo>
                  <a:pt x="167" y="157"/>
                </a:lnTo>
                <a:lnTo>
                  <a:pt x="239" y="229"/>
                </a:lnTo>
                <a:lnTo>
                  <a:pt x="273" y="194"/>
                </a:lnTo>
                <a:lnTo>
                  <a:pt x="222" y="194"/>
                </a:lnTo>
                <a:lnTo>
                  <a:pt x="222" y="167"/>
                </a:lnTo>
                <a:lnTo>
                  <a:pt x="300" y="167"/>
                </a:lnTo>
                <a:lnTo>
                  <a:pt x="338" y="126"/>
                </a:lnTo>
                <a:lnTo>
                  <a:pt x="338" y="126"/>
                </a:lnTo>
                <a:close/>
                <a:moveTo>
                  <a:pt x="253" y="242"/>
                </a:moveTo>
                <a:lnTo>
                  <a:pt x="300" y="194"/>
                </a:lnTo>
                <a:lnTo>
                  <a:pt x="311" y="194"/>
                </a:lnTo>
                <a:lnTo>
                  <a:pt x="311" y="184"/>
                </a:lnTo>
                <a:lnTo>
                  <a:pt x="338" y="154"/>
                </a:lnTo>
                <a:lnTo>
                  <a:pt x="338" y="160"/>
                </a:lnTo>
                <a:lnTo>
                  <a:pt x="341" y="160"/>
                </a:lnTo>
                <a:lnTo>
                  <a:pt x="335" y="327"/>
                </a:lnTo>
                <a:lnTo>
                  <a:pt x="253" y="242"/>
                </a:lnTo>
                <a:lnTo>
                  <a:pt x="253" y="242"/>
                </a:lnTo>
                <a:close/>
                <a:moveTo>
                  <a:pt x="355" y="140"/>
                </a:moveTo>
                <a:lnTo>
                  <a:pt x="352" y="147"/>
                </a:lnTo>
                <a:lnTo>
                  <a:pt x="375" y="147"/>
                </a:lnTo>
                <a:lnTo>
                  <a:pt x="375" y="123"/>
                </a:lnTo>
                <a:lnTo>
                  <a:pt x="369" y="123"/>
                </a:lnTo>
                <a:lnTo>
                  <a:pt x="355" y="140"/>
                </a:lnTo>
                <a:lnTo>
                  <a:pt x="355" y="140"/>
                </a:lnTo>
                <a:close/>
                <a:moveTo>
                  <a:pt x="198" y="68"/>
                </a:moveTo>
                <a:lnTo>
                  <a:pt x="198" y="82"/>
                </a:lnTo>
                <a:lnTo>
                  <a:pt x="198" y="82"/>
                </a:lnTo>
                <a:lnTo>
                  <a:pt x="198" y="82"/>
                </a:lnTo>
                <a:lnTo>
                  <a:pt x="345" y="82"/>
                </a:lnTo>
                <a:lnTo>
                  <a:pt x="345" y="82"/>
                </a:lnTo>
                <a:lnTo>
                  <a:pt x="318" y="72"/>
                </a:lnTo>
                <a:lnTo>
                  <a:pt x="290" y="61"/>
                </a:lnTo>
                <a:lnTo>
                  <a:pt x="290" y="68"/>
                </a:lnTo>
                <a:lnTo>
                  <a:pt x="225" y="68"/>
                </a:lnTo>
                <a:lnTo>
                  <a:pt x="225" y="61"/>
                </a:lnTo>
                <a:lnTo>
                  <a:pt x="225" y="61"/>
                </a:lnTo>
                <a:lnTo>
                  <a:pt x="198" y="68"/>
                </a:lnTo>
                <a:lnTo>
                  <a:pt x="198" y="68"/>
                </a:lnTo>
                <a:close/>
                <a:moveTo>
                  <a:pt x="167" y="82"/>
                </a:moveTo>
                <a:lnTo>
                  <a:pt x="167" y="82"/>
                </a:lnTo>
                <a:lnTo>
                  <a:pt x="167" y="82"/>
                </a:lnTo>
                <a:lnTo>
                  <a:pt x="167" y="79"/>
                </a:lnTo>
                <a:lnTo>
                  <a:pt x="167" y="79"/>
                </a:lnTo>
                <a:lnTo>
                  <a:pt x="157" y="82"/>
                </a:lnTo>
                <a:lnTo>
                  <a:pt x="167" y="82"/>
                </a:lnTo>
                <a:lnTo>
                  <a:pt x="167" y="82"/>
                </a:lnTo>
                <a:close/>
                <a:moveTo>
                  <a:pt x="345" y="75"/>
                </a:moveTo>
                <a:lnTo>
                  <a:pt x="345" y="75"/>
                </a:lnTo>
                <a:lnTo>
                  <a:pt x="345" y="75"/>
                </a:lnTo>
                <a:lnTo>
                  <a:pt x="345" y="75"/>
                </a:lnTo>
                <a:lnTo>
                  <a:pt x="345" y="75"/>
                </a:lnTo>
                <a:lnTo>
                  <a:pt x="345" y="75"/>
                </a:lnTo>
                <a:close/>
                <a:moveTo>
                  <a:pt x="318" y="382"/>
                </a:moveTo>
                <a:lnTo>
                  <a:pt x="318" y="382"/>
                </a:lnTo>
                <a:lnTo>
                  <a:pt x="328" y="385"/>
                </a:lnTo>
                <a:lnTo>
                  <a:pt x="331" y="396"/>
                </a:lnTo>
                <a:lnTo>
                  <a:pt x="331" y="396"/>
                </a:lnTo>
                <a:lnTo>
                  <a:pt x="328" y="402"/>
                </a:lnTo>
                <a:lnTo>
                  <a:pt x="318" y="406"/>
                </a:lnTo>
                <a:lnTo>
                  <a:pt x="318" y="406"/>
                </a:lnTo>
                <a:lnTo>
                  <a:pt x="311" y="402"/>
                </a:lnTo>
                <a:lnTo>
                  <a:pt x="307" y="396"/>
                </a:lnTo>
                <a:lnTo>
                  <a:pt x="307" y="396"/>
                </a:lnTo>
                <a:lnTo>
                  <a:pt x="311" y="385"/>
                </a:lnTo>
                <a:lnTo>
                  <a:pt x="318" y="382"/>
                </a:lnTo>
                <a:lnTo>
                  <a:pt x="318" y="382"/>
                </a:lnTo>
                <a:close/>
                <a:moveTo>
                  <a:pt x="318" y="375"/>
                </a:moveTo>
                <a:lnTo>
                  <a:pt x="318" y="375"/>
                </a:lnTo>
                <a:lnTo>
                  <a:pt x="328" y="375"/>
                </a:lnTo>
                <a:lnTo>
                  <a:pt x="335" y="379"/>
                </a:lnTo>
                <a:lnTo>
                  <a:pt x="338" y="385"/>
                </a:lnTo>
                <a:lnTo>
                  <a:pt x="338" y="396"/>
                </a:lnTo>
                <a:lnTo>
                  <a:pt x="338" y="396"/>
                </a:lnTo>
                <a:lnTo>
                  <a:pt x="338" y="402"/>
                </a:lnTo>
                <a:lnTo>
                  <a:pt x="335" y="409"/>
                </a:lnTo>
                <a:lnTo>
                  <a:pt x="328" y="413"/>
                </a:lnTo>
                <a:lnTo>
                  <a:pt x="318" y="416"/>
                </a:lnTo>
                <a:lnTo>
                  <a:pt x="318" y="416"/>
                </a:lnTo>
                <a:lnTo>
                  <a:pt x="311" y="413"/>
                </a:lnTo>
                <a:lnTo>
                  <a:pt x="304" y="409"/>
                </a:lnTo>
                <a:lnTo>
                  <a:pt x="300" y="402"/>
                </a:lnTo>
                <a:lnTo>
                  <a:pt x="297" y="396"/>
                </a:lnTo>
                <a:lnTo>
                  <a:pt x="297" y="396"/>
                </a:lnTo>
                <a:lnTo>
                  <a:pt x="300" y="385"/>
                </a:lnTo>
                <a:lnTo>
                  <a:pt x="304" y="379"/>
                </a:lnTo>
                <a:lnTo>
                  <a:pt x="311" y="375"/>
                </a:lnTo>
                <a:lnTo>
                  <a:pt x="318" y="375"/>
                </a:lnTo>
                <a:lnTo>
                  <a:pt x="318" y="375"/>
                </a:lnTo>
                <a:close/>
              </a:path>
            </a:pathLst>
          </a:custGeom>
          <a:solidFill>
            <a:srgbClr val="99CC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2245"/>
          <p:cNvGrpSpPr/>
          <p:nvPr/>
        </p:nvGrpSpPr>
        <p:grpSpPr>
          <a:xfrm>
            <a:off x="7643753" y="4166508"/>
            <a:ext cx="730432" cy="786492"/>
            <a:chOff x="6843713" y="2852738"/>
            <a:chExt cx="703262" cy="757237"/>
          </a:xfrm>
        </p:grpSpPr>
        <p:sp>
          <p:nvSpPr>
            <p:cNvPr id="2195" name="Freeform 182"/>
            <p:cNvSpPr>
              <a:spLocks/>
            </p:cNvSpPr>
            <p:nvPr/>
          </p:nvSpPr>
          <p:spPr bwMode="auto">
            <a:xfrm>
              <a:off x="6843713" y="2900363"/>
              <a:ext cx="112712" cy="141287"/>
            </a:xfrm>
            <a:custGeom>
              <a:avLst/>
              <a:gdLst>
                <a:gd name="T0" fmla="*/ 68 w 71"/>
                <a:gd name="T1" fmla="*/ 75 h 89"/>
                <a:gd name="T2" fmla="*/ 68 w 71"/>
                <a:gd name="T3" fmla="*/ 75 h 89"/>
                <a:gd name="T4" fmla="*/ 71 w 71"/>
                <a:gd name="T5" fmla="*/ 52 h 89"/>
                <a:gd name="T6" fmla="*/ 65 w 71"/>
                <a:gd name="T7" fmla="*/ 28 h 89"/>
                <a:gd name="T8" fmla="*/ 61 w 71"/>
                <a:gd name="T9" fmla="*/ 18 h 89"/>
                <a:gd name="T10" fmla="*/ 54 w 71"/>
                <a:gd name="T11" fmla="*/ 11 h 89"/>
                <a:gd name="T12" fmla="*/ 48 w 71"/>
                <a:gd name="T13" fmla="*/ 4 h 89"/>
                <a:gd name="T14" fmla="*/ 37 w 71"/>
                <a:gd name="T15" fmla="*/ 0 h 89"/>
                <a:gd name="T16" fmla="*/ 37 w 71"/>
                <a:gd name="T17" fmla="*/ 0 h 89"/>
                <a:gd name="T18" fmla="*/ 24 w 71"/>
                <a:gd name="T19" fmla="*/ 0 h 89"/>
                <a:gd name="T20" fmla="*/ 17 w 71"/>
                <a:gd name="T21" fmla="*/ 4 h 89"/>
                <a:gd name="T22" fmla="*/ 7 w 71"/>
                <a:gd name="T23" fmla="*/ 14 h 89"/>
                <a:gd name="T24" fmla="*/ 0 w 71"/>
                <a:gd name="T25" fmla="*/ 24 h 89"/>
                <a:gd name="T26" fmla="*/ 0 w 71"/>
                <a:gd name="T27" fmla="*/ 24 h 89"/>
                <a:gd name="T28" fmla="*/ 0 w 71"/>
                <a:gd name="T29" fmla="*/ 28 h 89"/>
                <a:gd name="T30" fmla="*/ 0 w 71"/>
                <a:gd name="T31" fmla="*/ 28 h 89"/>
                <a:gd name="T32" fmla="*/ 0 w 71"/>
                <a:gd name="T33" fmla="*/ 41 h 89"/>
                <a:gd name="T34" fmla="*/ 3 w 71"/>
                <a:gd name="T35" fmla="*/ 55 h 89"/>
                <a:gd name="T36" fmla="*/ 13 w 71"/>
                <a:gd name="T37" fmla="*/ 69 h 89"/>
                <a:gd name="T38" fmla="*/ 20 w 71"/>
                <a:gd name="T39" fmla="*/ 79 h 89"/>
                <a:gd name="T40" fmla="*/ 34 w 71"/>
                <a:gd name="T41" fmla="*/ 86 h 89"/>
                <a:gd name="T42" fmla="*/ 44 w 71"/>
                <a:gd name="T43" fmla="*/ 89 h 89"/>
                <a:gd name="T44" fmla="*/ 58 w 71"/>
                <a:gd name="T45" fmla="*/ 86 h 89"/>
                <a:gd name="T46" fmla="*/ 68 w 71"/>
                <a:gd name="T47" fmla="*/ 75 h 89"/>
                <a:gd name="T48" fmla="*/ 68 w 71"/>
                <a:gd name="T49"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89">
                  <a:moveTo>
                    <a:pt x="68" y="75"/>
                  </a:moveTo>
                  <a:lnTo>
                    <a:pt x="68" y="75"/>
                  </a:lnTo>
                  <a:lnTo>
                    <a:pt x="71" y="52"/>
                  </a:lnTo>
                  <a:lnTo>
                    <a:pt x="65" y="28"/>
                  </a:lnTo>
                  <a:lnTo>
                    <a:pt x="61" y="18"/>
                  </a:lnTo>
                  <a:lnTo>
                    <a:pt x="54" y="11"/>
                  </a:lnTo>
                  <a:lnTo>
                    <a:pt x="48" y="4"/>
                  </a:lnTo>
                  <a:lnTo>
                    <a:pt x="37" y="0"/>
                  </a:lnTo>
                  <a:lnTo>
                    <a:pt x="37" y="0"/>
                  </a:lnTo>
                  <a:lnTo>
                    <a:pt x="24" y="0"/>
                  </a:lnTo>
                  <a:lnTo>
                    <a:pt x="17" y="4"/>
                  </a:lnTo>
                  <a:lnTo>
                    <a:pt x="7" y="14"/>
                  </a:lnTo>
                  <a:lnTo>
                    <a:pt x="0" y="24"/>
                  </a:lnTo>
                  <a:lnTo>
                    <a:pt x="0" y="24"/>
                  </a:lnTo>
                  <a:lnTo>
                    <a:pt x="0" y="28"/>
                  </a:lnTo>
                  <a:lnTo>
                    <a:pt x="0" y="28"/>
                  </a:lnTo>
                  <a:lnTo>
                    <a:pt x="0" y="41"/>
                  </a:lnTo>
                  <a:lnTo>
                    <a:pt x="3" y="55"/>
                  </a:lnTo>
                  <a:lnTo>
                    <a:pt x="13" y="69"/>
                  </a:lnTo>
                  <a:lnTo>
                    <a:pt x="20" y="79"/>
                  </a:lnTo>
                  <a:lnTo>
                    <a:pt x="34" y="86"/>
                  </a:lnTo>
                  <a:lnTo>
                    <a:pt x="44" y="89"/>
                  </a:lnTo>
                  <a:lnTo>
                    <a:pt x="58" y="86"/>
                  </a:lnTo>
                  <a:lnTo>
                    <a:pt x="68" y="75"/>
                  </a:lnTo>
                  <a:lnTo>
                    <a:pt x="68" y="7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6" name="Freeform 183"/>
            <p:cNvSpPr>
              <a:spLocks/>
            </p:cNvSpPr>
            <p:nvPr/>
          </p:nvSpPr>
          <p:spPr bwMode="auto">
            <a:xfrm>
              <a:off x="6951663" y="2863850"/>
              <a:ext cx="80962" cy="96837"/>
            </a:xfrm>
            <a:custGeom>
              <a:avLst/>
              <a:gdLst>
                <a:gd name="T0" fmla="*/ 7 w 51"/>
                <a:gd name="T1" fmla="*/ 51 h 61"/>
                <a:gd name="T2" fmla="*/ 7 w 51"/>
                <a:gd name="T3" fmla="*/ 51 h 61"/>
                <a:gd name="T4" fmla="*/ 17 w 51"/>
                <a:gd name="T5" fmla="*/ 58 h 61"/>
                <a:gd name="T6" fmla="*/ 31 w 51"/>
                <a:gd name="T7" fmla="*/ 61 h 61"/>
                <a:gd name="T8" fmla="*/ 41 w 51"/>
                <a:gd name="T9" fmla="*/ 58 h 61"/>
                <a:gd name="T10" fmla="*/ 48 w 51"/>
                <a:gd name="T11" fmla="*/ 54 h 61"/>
                <a:gd name="T12" fmla="*/ 51 w 51"/>
                <a:gd name="T13" fmla="*/ 51 h 61"/>
                <a:gd name="T14" fmla="*/ 51 w 51"/>
                <a:gd name="T15" fmla="*/ 51 h 61"/>
                <a:gd name="T16" fmla="*/ 51 w 51"/>
                <a:gd name="T17" fmla="*/ 37 h 61"/>
                <a:gd name="T18" fmla="*/ 48 w 51"/>
                <a:gd name="T19" fmla="*/ 23 h 61"/>
                <a:gd name="T20" fmla="*/ 41 w 51"/>
                <a:gd name="T21" fmla="*/ 13 h 61"/>
                <a:gd name="T22" fmla="*/ 34 w 51"/>
                <a:gd name="T23" fmla="*/ 3 h 61"/>
                <a:gd name="T24" fmla="*/ 24 w 51"/>
                <a:gd name="T25" fmla="*/ 0 h 61"/>
                <a:gd name="T26" fmla="*/ 14 w 51"/>
                <a:gd name="T27" fmla="*/ 0 h 61"/>
                <a:gd name="T28" fmla="*/ 7 w 51"/>
                <a:gd name="T29" fmla="*/ 3 h 61"/>
                <a:gd name="T30" fmla="*/ 0 w 51"/>
                <a:gd name="T31" fmla="*/ 17 h 61"/>
                <a:gd name="T32" fmla="*/ 0 w 51"/>
                <a:gd name="T33" fmla="*/ 17 h 61"/>
                <a:gd name="T34" fmla="*/ 0 w 51"/>
                <a:gd name="T35" fmla="*/ 27 h 61"/>
                <a:gd name="T36" fmla="*/ 0 w 51"/>
                <a:gd name="T37" fmla="*/ 34 h 61"/>
                <a:gd name="T38" fmla="*/ 7 w 51"/>
                <a:gd name="T39" fmla="*/ 51 h 61"/>
                <a:gd name="T40" fmla="*/ 7 w 51"/>
                <a:gd name="T41" fmla="*/ 5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61">
                  <a:moveTo>
                    <a:pt x="7" y="51"/>
                  </a:moveTo>
                  <a:lnTo>
                    <a:pt x="7" y="51"/>
                  </a:lnTo>
                  <a:lnTo>
                    <a:pt x="17" y="58"/>
                  </a:lnTo>
                  <a:lnTo>
                    <a:pt x="31" y="61"/>
                  </a:lnTo>
                  <a:lnTo>
                    <a:pt x="41" y="58"/>
                  </a:lnTo>
                  <a:lnTo>
                    <a:pt x="48" y="54"/>
                  </a:lnTo>
                  <a:lnTo>
                    <a:pt x="51" y="51"/>
                  </a:lnTo>
                  <a:lnTo>
                    <a:pt x="51" y="51"/>
                  </a:lnTo>
                  <a:lnTo>
                    <a:pt x="51" y="37"/>
                  </a:lnTo>
                  <a:lnTo>
                    <a:pt x="48" y="23"/>
                  </a:lnTo>
                  <a:lnTo>
                    <a:pt x="41" y="13"/>
                  </a:lnTo>
                  <a:lnTo>
                    <a:pt x="34" y="3"/>
                  </a:lnTo>
                  <a:lnTo>
                    <a:pt x="24" y="0"/>
                  </a:lnTo>
                  <a:lnTo>
                    <a:pt x="14" y="0"/>
                  </a:lnTo>
                  <a:lnTo>
                    <a:pt x="7" y="3"/>
                  </a:lnTo>
                  <a:lnTo>
                    <a:pt x="0" y="17"/>
                  </a:lnTo>
                  <a:lnTo>
                    <a:pt x="0" y="17"/>
                  </a:lnTo>
                  <a:lnTo>
                    <a:pt x="0" y="27"/>
                  </a:lnTo>
                  <a:lnTo>
                    <a:pt x="0" y="34"/>
                  </a:lnTo>
                  <a:lnTo>
                    <a:pt x="7" y="51"/>
                  </a:lnTo>
                  <a:lnTo>
                    <a:pt x="7" y="51"/>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0" name="Freeform 184"/>
            <p:cNvSpPr>
              <a:spLocks/>
            </p:cNvSpPr>
            <p:nvPr/>
          </p:nvSpPr>
          <p:spPr bwMode="auto">
            <a:xfrm>
              <a:off x="6956425" y="2960688"/>
              <a:ext cx="590550" cy="649287"/>
            </a:xfrm>
            <a:custGeom>
              <a:avLst/>
              <a:gdLst>
                <a:gd name="T0" fmla="*/ 86 w 372"/>
                <a:gd name="T1" fmla="*/ 7 h 409"/>
                <a:gd name="T2" fmla="*/ 41 w 372"/>
                <a:gd name="T3" fmla="*/ 24 h 409"/>
                <a:gd name="T4" fmla="*/ 28 w 372"/>
                <a:gd name="T5" fmla="*/ 31 h 409"/>
                <a:gd name="T6" fmla="*/ 4 w 372"/>
                <a:gd name="T7" fmla="*/ 58 h 409"/>
                <a:gd name="T8" fmla="*/ 0 w 372"/>
                <a:gd name="T9" fmla="*/ 72 h 409"/>
                <a:gd name="T10" fmla="*/ 0 w 372"/>
                <a:gd name="T11" fmla="*/ 99 h 409"/>
                <a:gd name="T12" fmla="*/ 7 w 372"/>
                <a:gd name="T13" fmla="*/ 123 h 409"/>
                <a:gd name="T14" fmla="*/ 28 w 372"/>
                <a:gd name="T15" fmla="*/ 157 h 409"/>
                <a:gd name="T16" fmla="*/ 62 w 372"/>
                <a:gd name="T17" fmla="*/ 177 h 409"/>
                <a:gd name="T18" fmla="*/ 79 w 372"/>
                <a:gd name="T19" fmla="*/ 181 h 409"/>
                <a:gd name="T20" fmla="*/ 96 w 372"/>
                <a:gd name="T21" fmla="*/ 177 h 409"/>
                <a:gd name="T22" fmla="*/ 110 w 372"/>
                <a:gd name="T23" fmla="*/ 164 h 409"/>
                <a:gd name="T24" fmla="*/ 123 w 372"/>
                <a:gd name="T25" fmla="*/ 147 h 409"/>
                <a:gd name="T26" fmla="*/ 137 w 372"/>
                <a:gd name="T27" fmla="*/ 136 h 409"/>
                <a:gd name="T28" fmla="*/ 171 w 372"/>
                <a:gd name="T29" fmla="*/ 133 h 409"/>
                <a:gd name="T30" fmla="*/ 188 w 372"/>
                <a:gd name="T31" fmla="*/ 136 h 409"/>
                <a:gd name="T32" fmla="*/ 205 w 372"/>
                <a:gd name="T33" fmla="*/ 153 h 409"/>
                <a:gd name="T34" fmla="*/ 215 w 372"/>
                <a:gd name="T35" fmla="*/ 174 h 409"/>
                <a:gd name="T36" fmla="*/ 222 w 372"/>
                <a:gd name="T37" fmla="*/ 225 h 409"/>
                <a:gd name="T38" fmla="*/ 219 w 372"/>
                <a:gd name="T39" fmla="*/ 266 h 409"/>
                <a:gd name="T40" fmla="*/ 219 w 372"/>
                <a:gd name="T41" fmla="*/ 303 h 409"/>
                <a:gd name="T42" fmla="*/ 226 w 372"/>
                <a:gd name="T43" fmla="*/ 338 h 409"/>
                <a:gd name="T44" fmla="*/ 239 w 372"/>
                <a:gd name="T45" fmla="*/ 365 h 409"/>
                <a:gd name="T46" fmla="*/ 263 w 372"/>
                <a:gd name="T47" fmla="*/ 392 h 409"/>
                <a:gd name="T48" fmla="*/ 294 w 372"/>
                <a:gd name="T49" fmla="*/ 406 h 409"/>
                <a:gd name="T50" fmla="*/ 297 w 372"/>
                <a:gd name="T51" fmla="*/ 409 h 409"/>
                <a:gd name="T52" fmla="*/ 311 w 372"/>
                <a:gd name="T53" fmla="*/ 409 h 409"/>
                <a:gd name="T54" fmla="*/ 335 w 372"/>
                <a:gd name="T55" fmla="*/ 402 h 409"/>
                <a:gd name="T56" fmla="*/ 352 w 372"/>
                <a:gd name="T57" fmla="*/ 392 h 409"/>
                <a:gd name="T58" fmla="*/ 369 w 372"/>
                <a:gd name="T59" fmla="*/ 358 h 409"/>
                <a:gd name="T60" fmla="*/ 372 w 372"/>
                <a:gd name="T61" fmla="*/ 358 h 409"/>
                <a:gd name="T62" fmla="*/ 369 w 372"/>
                <a:gd name="T63" fmla="*/ 327 h 409"/>
                <a:gd name="T64" fmla="*/ 345 w 372"/>
                <a:gd name="T65" fmla="*/ 276 h 409"/>
                <a:gd name="T66" fmla="*/ 331 w 372"/>
                <a:gd name="T67" fmla="*/ 252 h 409"/>
                <a:gd name="T68" fmla="*/ 290 w 372"/>
                <a:gd name="T69" fmla="*/ 191 h 409"/>
                <a:gd name="T70" fmla="*/ 280 w 372"/>
                <a:gd name="T71" fmla="*/ 170 h 409"/>
                <a:gd name="T72" fmla="*/ 263 w 372"/>
                <a:gd name="T73" fmla="*/ 119 h 409"/>
                <a:gd name="T74" fmla="*/ 246 w 372"/>
                <a:gd name="T75" fmla="*/ 68 h 409"/>
                <a:gd name="T76" fmla="*/ 215 w 372"/>
                <a:gd name="T77" fmla="*/ 24 h 409"/>
                <a:gd name="T78" fmla="*/ 188 w 372"/>
                <a:gd name="T79" fmla="*/ 10 h 409"/>
                <a:gd name="T80" fmla="*/ 154 w 372"/>
                <a:gd name="T81" fmla="*/ 0 h 409"/>
                <a:gd name="T82" fmla="*/ 137 w 372"/>
                <a:gd name="T83" fmla="*/ 0 h 409"/>
                <a:gd name="T84" fmla="*/ 86 w 372"/>
                <a:gd name="T85" fmla="*/ 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2" h="409">
                  <a:moveTo>
                    <a:pt x="86" y="7"/>
                  </a:moveTo>
                  <a:lnTo>
                    <a:pt x="86" y="7"/>
                  </a:lnTo>
                  <a:lnTo>
                    <a:pt x="55" y="17"/>
                  </a:lnTo>
                  <a:lnTo>
                    <a:pt x="41" y="24"/>
                  </a:lnTo>
                  <a:lnTo>
                    <a:pt x="28" y="31"/>
                  </a:lnTo>
                  <a:lnTo>
                    <a:pt x="28" y="31"/>
                  </a:lnTo>
                  <a:lnTo>
                    <a:pt x="11" y="48"/>
                  </a:lnTo>
                  <a:lnTo>
                    <a:pt x="4" y="58"/>
                  </a:lnTo>
                  <a:lnTo>
                    <a:pt x="0" y="72"/>
                  </a:lnTo>
                  <a:lnTo>
                    <a:pt x="0" y="72"/>
                  </a:lnTo>
                  <a:lnTo>
                    <a:pt x="0" y="85"/>
                  </a:lnTo>
                  <a:lnTo>
                    <a:pt x="0" y="99"/>
                  </a:lnTo>
                  <a:lnTo>
                    <a:pt x="7" y="123"/>
                  </a:lnTo>
                  <a:lnTo>
                    <a:pt x="7" y="123"/>
                  </a:lnTo>
                  <a:lnTo>
                    <a:pt x="14" y="140"/>
                  </a:lnTo>
                  <a:lnTo>
                    <a:pt x="28" y="157"/>
                  </a:lnTo>
                  <a:lnTo>
                    <a:pt x="45" y="170"/>
                  </a:lnTo>
                  <a:lnTo>
                    <a:pt x="62" y="177"/>
                  </a:lnTo>
                  <a:lnTo>
                    <a:pt x="62" y="177"/>
                  </a:lnTo>
                  <a:lnTo>
                    <a:pt x="79" y="181"/>
                  </a:lnTo>
                  <a:lnTo>
                    <a:pt x="96" y="177"/>
                  </a:lnTo>
                  <a:lnTo>
                    <a:pt x="96" y="177"/>
                  </a:lnTo>
                  <a:lnTo>
                    <a:pt x="103" y="170"/>
                  </a:lnTo>
                  <a:lnTo>
                    <a:pt x="110" y="164"/>
                  </a:lnTo>
                  <a:lnTo>
                    <a:pt x="116" y="153"/>
                  </a:lnTo>
                  <a:lnTo>
                    <a:pt x="123" y="147"/>
                  </a:lnTo>
                  <a:lnTo>
                    <a:pt x="123" y="147"/>
                  </a:lnTo>
                  <a:lnTo>
                    <a:pt x="137" y="136"/>
                  </a:lnTo>
                  <a:lnTo>
                    <a:pt x="154" y="133"/>
                  </a:lnTo>
                  <a:lnTo>
                    <a:pt x="171" y="133"/>
                  </a:lnTo>
                  <a:lnTo>
                    <a:pt x="188" y="136"/>
                  </a:lnTo>
                  <a:lnTo>
                    <a:pt x="188" y="136"/>
                  </a:lnTo>
                  <a:lnTo>
                    <a:pt x="198" y="143"/>
                  </a:lnTo>
                  <a:lnTo>
                    <a:pt x="205" y="153"/>
                  </a:lnTo>
                  <a:lnTo>
                    <a:pt x="212" y="164"/>
                  </a:lnTo>
                  <a:lnTo>
                    <a:pt x="215" y="174"/>
                  </a:lnTo>
                  <a:lnTo>
                    <a:pt x="219" y="201"/>
                  </a:lnTo>
                  <a:lnTo>
                    <a:pt x="222" y="225"/>
                  </a:lnTo>
                  <a:lnTo>
                    <a:pt x="222" y="225"/>
                  </a:lnTo>
                  <a:lnTo>
                    <a:pt x="219" y="266"/>
                  </a:lnTo>
                  <a:lnTo>
                    <a:pt x="219" y="286"/>
                  </a:lnTo>
                  <a:lnTo>
                    <a:pt x="219" y="303"/>
                  </a:lnTo>
                  <a:lnTo>
                    <a:pt x="219" y="303"/>
                  </a:lnTo>
                  <a:lnTo>
                    <a:pt x="226" y="338"/>
                  </a:lnTo>
                  <a:lnTo>
                    <a:pt x="232" y="351"/>
                  </a:lnTo>
                  <a:lnTo>
                    <a:pt x="239" y="365"/>
                  </a:lnTo>
                  <a:lnTo>
                    <a:pt x="249" y="378"/>
                  </a:lnTo>
                  <a:lnTo>
                    <a:pt x="263" y="392"/>
                  </a:lnTo>
                  <a:lnTo>
                    <a:pt x="277" y="399"/>
                  </a:lnTo>
                  <a:lnTo>
                    <a:pt x="294" y="406"/>
                  </a:lnTo>
                  <a:lnTo>
                    <a:pt x="294" y="406"/>
                  </a:lnTo>
                  <a:lnTo>
                    <a:pt x="297" y="409"/>
                  </a:lnTo>
                  <a:lnTo>
                    <a:pt x="297" y="409"/>
                  </a:lnTo>
                  <a:lnTo>
                    <a:pt x="311" y="409"/>
                  </a:lnTo>
                  <a:lnTo>
                    <a:pt x="324" y="409"/>
                  </a:lnTo>
                  <a:lnTo>
                    <a:pt x="335" y="402"/>
                  </a:lnTo>
                  <a:lnTo>
                    <a:pt x="345" y="399"/>
                  </a:lnTo>
                  <a:lnTo>
                    <a:pt x="352" y="392"/>
                  </a:lnTo>
                  <a:lnTo>
                    <a:pt x="359" y="382"/>
                  </a:lnTo>
                  <a:lnTo>
                    <a:pt x="369" y="358"/>
                  </a:lnTo>
                  <a:lnTo>
                    <a:pt x="369" y="358"/>
                  </a:lnTo>
                  <a:lnTo>
                    <a:pt x="372" y="358"/>
                  </a:lnTo>
                  <a:lnTo>
                    <a:pt x="372" y="358"/>
                  </a:lnTo>
                  <a:lnTo>
                    <a:pt x="369" y="327"/>
                  </a:lnTo>
                  <a:lnTo>
                    <a:pt x="359" y="300"/>
                  </a:lnTo>
                  <a:lnTo>
                    <a:pt x="345" y="276"/>
                  </a:lnTo>
                  <a:lnTo>
                    <a:pt x="331" y="252"/>
                  </a:lnTo>
                  <a:lnTo>
                    <a:pt x="331" y="252"/>
                  </a:lnTo>
                  <a:lnTo>
                    <a:pt x="304" y="211"/>
                  </a:lnTo>
                  <a:lnTo>
                    <a:pt x="290" y="191"/>
                  </a:lnTo>
                  <a:lnTo>
                    <a:pt x="280" y="170"/>
                  </a:lnTo>
                  <a:lnTo>
                    <a:pt x="280" y="170"/>
                  </a:lnTo>
                  <a:lnTo>
                    <a:pt x="270" y="143"/>
                  </a:lnTo>
                  <a:lnTo>
                    <a:pt x="263" y="119"/>
                  </a:lnTo>
                  <a:lnTo>
                    <a:pt x="256" y="92"/>
                  </a:lnTo>
                  <a:lnTo>
                    <a:pt x="246" y="68"/>
                  </a:lnTo>
                  <a:lnTo>
                    <a:pt x="232" y="44"/>
                  </a:lnTo>
                  <a:lnTo>
                    <a:pt x="215" y="24"/>
                  </a:lnTo>
                  <a:lnTo>
                    <a:pt x="202" y="17"/>
                  </a:lnTo>
                  <a:lnTo>
                    <a:pt x="188" y="10"/>
                  </a:lnTo>
                  <a:lnTo>
                    <a:pt x="174" y="7"/>
                  </a:lnTo>
                  <a:lnTo>
                    <a:pt x="154" y="0"/>
                  </a:lnTo>
                  <a:lnTo>
                    <a:pt x="154" y="0"/>
                  </a:lnTo>
                  <a:lnTo>
                    <a:pt x="137" y="0"/>
                  </a:lnTo>
                  <a:lnTo>
                    <a:pt x="120" y="0"/>
                  </a:lnTo>
                  <a:lnTo>
                    <a:pt x="86" y="7"/>
                  </a:lnTo>
                  <a:lnTo>
                    <a:pt x="86" y="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1" name="Freeform 185"/>
            <p:cNvSpPr>
              <a:spLocks/>
            </p:cNvSpPr>
            <p:nvPr/>
          </p:nvSpPr>
          <p:spPr bwMode="auto">
            <a:xfrm>
              <a:off x="7043738" y="2852738"/>
              <a:ext cx="69850" cy="80962"/>
            </a:xfrm>
            <a:custGeom>
              <a:avLst/>
              <a:gdLst>
                <a:gd name="T0" fmla="*/ 20 w 44"/>
                <a:gd name="T1" fmla="*/ 0 h 51"/>
                <a:gd name="T2" fmla="*/ 20 w 44"/>
                <a:gd name="T3" fmla="*/ 0 h 51"/>
                <a:gd name="T4" fmla="*/ 14 w 44"/>
                <a:gd name="T5" fmla="*/ 0 h 51"/>
                <a:gd name="T6" fmla="*/ 7 w 44"/>
                <a:gd name="T7" fmla="*/ 7 h 51"/>
                <a:gd name="T8" fmla="*/ 3 w 44"/>
                <a:gd name="T9" fmla="*/ 13 h 51"/>
                <a:gd name="T10" fmla="*/ 0 w 44"/>
                <a:gd name="T11" fmla="*/ 24 h 51"/>
                <a:gd name="T12" fmla="*/ 0 w 44"/>
                <a:gd name="T13" fmla="*/ 24 h 51"/>
                <a:gd name="T14" fmla="*/ 3 w 44"/>
                <a:gd name="T15" fmla="*/ 34 h 51"/>
                <a:gd name="T16" fmla="*/ 7 w 44"/>
                <a:gd name="T17" fmla="*/ 41 h 51"/>
                <a:gd name="T18" fmla="*/ 14 w 44"/>
                <a:gd name="T19" fmla="*/ 48 h 51"/>
                <a:gd name="T20" fmla="*/ 20 w 44"/>
                <a:gd name="T21" fmla="*/ 51 h 51"/>
                <a:gd name="T22" fmla="*/ 20 w 44"/>
                <a:gd name="T23" fmla="*/ 51 h 51"/>
                <a:gd name="T24" fmla="*/ 31 w 44"/>
                <a:gd name="T25" fmla="*/ 48 h 51"/>
                <a:gd name="T26" fmla="*/ 38 w 44"/>
                <a:gd name="T27" fmla="*/ 44 h 51"/>
                <a:gd name="T28" fmla="*/ 41 w 44"/>
                <a:gd name="T29" fmla="*/ 37 h 51"/>
                <a:gd name="T30" fmla="*/ 44 w 44"/>
                <a:gd name="T31" fmla="*/ 27 h 51"/>
                <a:gd name="T32" fmla="*/ 41 w 44"/>
                <a:gd name="T33" fmla="*/ 17 h 51"/>
                <a:gd name="T34" fmla="*/ 38 w 44"/>
                <a:gd name="T35" fmla="*/ 10 h 51"/>
                <a:gd name="T36" fmla="*/ 31 w 44"/>
                <a:gd name="T37" fmla="*/ 3 h 51"/>
                <a:gd name="T38" fmla="*/ 20 w 44"/>
                <a:gd name="T39" fmla="*/ 0 h 51"/>
                <a:gd name="T40" fmla="*/ 20 w 44"/>
                <a:gd name="T4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51">
                  <a:moveTo>
                    <a:pt x="20" y="0"/>
                  </a:moveTo>
                  <a:lnTo>
                    <a:pt x="20" y="0"/>
                  </a:lnTo>
                  <a:lnTo>
                    <a:pt x="14" y="0"/>
                  </a:lnTo>
                  <a:lnTo>
                    <a:pt x="7" y="7"/>
                  </a:lnTo>
                  <a:lnTo>
                    <a:pt x="3" y="13"/>
                  </a:lnTo>
                  <a:lnTo>
                    <a:pt x="0" y="24"/>
                  </a:lnTo>
                  <a:lnTo>
                    <a:pt x="0" y="24"/>
                  </a:lnTo>
                  <a:lnTo>
                    <a:pt x="3" y="34"/>
                  </a:lnTo>
                  <a:lnTo>
                    <a:pt x="7" y="41"/>
                  </a:lnTo>
                  <a:lnTo>
                    <a:pt x="14" y="48"/>
                  </a:lnTo>
                  <a:lnTo>
                    <a:pt x="20" y="51"/>
                  </a:lnTo>
                  <a:lnTo>
                    <a:pt x="20" y="51"/>
                  </a:lnTo>
                  <a:lnTo>
                    <a:pt x="31" y="48"/>
                  </a:lnTo>
                  <a:lnTo>
                    <a:pt x="38" y="44"/>
                  </a:lnTo>
                  <a:lnTo>
                    <a:pt x="41" y="37"/>
                  </a:lnTo>
                  <a:lnTo>
                    <a:pt x="44" y="27"/>
                  </a:lnTo>
                  <a:lnTo>
                    <a:pt x="41" y="17"/>
                  </a:lnTo>
                  <a:lnTo>
                    <a:pt x="38" y="10"/>
                  </a:lnTo>
                  <a:lnTo>
                    <a:pt x="31" y="3"/>
                  </a:lnTo>
                  <a:lnTo>
                    <a:pt x="20" y="0"/>
                  </a:lnTo>
                  <a:lnTo>
                    <a:pt x="20"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2" name="Freeform 186"/>
            <p:cNvSpPr>
              <a:spLocks/>
            </p:cNvSpPr>
            <p:nvPr/>
          </p:nvSpPr>
          <p:spPr bwMode="auto">
            <a:xfrm>
              <a:off x="7124700" y="2857500"/>
              <a:ext cx="49212" cy="60325"/>
            </a:xfrm>
            <a:custGeom>
              <a:avLst/>
              <a:gdLst>
                <a:gd name="T0" fmla="*/ 14 w 31"/>
                <a:gd name="T1" fmla="*/ 38 h 38"/>
                <a:gd name="T2" fmla="*/ 14 w 31"/>
                <a:gd name="T3" fmla="*/ 38 h 38"/>
                <a:gd name="T4" fmla="*/ 21 w 31"/>
                <a:gd name="T5" fmla="*/ 38 h 38"/>
                <a:gd name="T6" fmla="*/ 27 w 31"/>
                <a:gd name="T7" fmla="*/ 34 h 38"/>
                <a:gd name="T8" fmla="*/ 27 w 31"/>
                <a:gd name="T9" fmla="*/ 27 h 38"/>
                <a:gd name="T10" fmla="*/ 31 w 31"/>
                <a:gd name="T11" fmla="*/ 21 h 38"/>
                <a:gd name="T12" fmla="*/ 27 w 31"/>
                <a:gd name="T13" fmla="*/ 10 h 38"/>
                <a:gd name="T14" fmla="*/ 24 w 31"/>
                <a:gd name="T15" fmla="*/ 4 h 38"/>
                <a:gd name="T16" fmla="*/ 17 w 31"/>
                <a:gd name="T17" fmla="*/ 0 h 38"/>
                <a:gd name="T18" fmla="*/ 17 w 31"/>
                <a:gd name="T19" fmla="*/ 0 h 38"/>
                <a:gd name="T20" fmla="*/ 17 w 31"/>
                <a:gd name="T21" fmla="*/ 0 h 38"/>
                <a:gd name="T22" fmla="*/ 17 w 31"/>
                <a:gd name="T23" fmla="*/ 0 h 38"/>
                <a:gd name="T24" fmla="*/ 10 w 31"/>
                <a:gd name="T25" fmla="*/ 4 h 38"/>
                <a:gd name="T26" fmla="*/ 4 w 31"/>
                <a:gd name="T27" fmla="*/ 7 h 38"/>
                <a:gd name="T28" fmla="*/ 0 w 31"/>
                <a:gd name="T29" fmla="*/ 14 h 38"/>
                <a:gd name="T30" fmla="*/ 0 w 31"/>
                <a:gd name="T31" fmla="*/ 21 h 38"/>
                <a:gd name="T32" fmla="*/ 4 w 31"/>
                <a:gd name="T33" fmla="*/ 31 h 38"/>
                <a:gd name="T34" fmla="*/ 10 w 31"/>
                <a:gd name="T35" fmla="*/ 34 h 38"/>
                <a:gd name="T36" fmla="*/ 14 w 31"/>
                <a:gd name="T37" fmla="*/ 38 h 38"/>
                <a:gd name="T38" fmla="*/ 14 w 31"/>
                <a:gd name="T3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8">
                  <a:moveTo>
                    <a:pt x="14" y="38"/>
                  </a:moveTo>
                  <a:lnTo>
                    <a:pt x="14" y="38"/>
                  </a:lnTo>
                  <a:lnTo>
                    <a:pt x="21" y="38"/>
                  </a:lnTo>
                  <a:lnTo>
                    <a:pt x="27" y="34"/>
                  </a:lnTo>
                  <a:lnTo>
                    <a:pt x="27" y="27"/>
                  </a:lnTo>
                  <a:lnTo>
                    <a:pt x="31" y="21"/>
                  </a:lnTo>
                  <a:lnTo>
                    <a:pt x="27" y="10"/>
                  </a:lnTo>
                  <a:lnTo>
                    <a:pt x="24" y="4"/>
                  </a:lnTo>
                  <a:lnTo>
                    <a:pt x="17" y="0"/>
                  </a:lnTo>
                  <a:lnTo>
                    <a:pt x="17" y="0"/>
                  </a:lnTo>
                  <a:lnTo>
                    <a:pt x="17" y="0"/>
                  </a:lnTo>
                  <a:lnTo>
                    <a:pt x="17" y="0"/>
                  </a:lnTo>
                  <a:lnTo>
                    <a:pt x="10" y="4"/>
                  </a:lnTo>
                  <a:lnTo>
                    <a:pt x="4" y="7"/>
                  </a:lnTo>
                  <a:lnTo>
                    <a:pt x="0" y="14"/>
                  </a:lnTo>
                  <a:lnTo>
                    <a:pt x="0" y="21"/>
                  </a:lnTo>
                  <a:lnTo>
                    <a:pt x="4" y="31"/>
                  </a:lnTo>
                  <a:lnTo>
                    <a:pt x="10" y="34"/>
                  </a:lnTo>
                  <a:lnTo>
                    <a:pt x="14" y="38"/>
                  </a:lnTo>
                  <a:lnTo>
                    <a:pt x="14" y="38"/>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3" name="Freeform 187"/>
            <p:cNvSpPr>
              <a:spLocks/>
            </p:cNvSpPr>
            <p:nvPr/>
          </p:nvSpPr>
          <p:spPr bwMode="auto">
            <a:xfrm>
              <a:off x="7194550" y="2873375"/>
              <a:ext cx="44450" cy="55562"/>
            </a:xfrm>
            <a:custGeom>
              <a:avLst/>
              <a:gdLst>
                <a:gd name="T0" fmla="*/ 0 w 28"/>
                <a:gd name="T1" fmla="*/ 17 h 35"/>
                <a:gd name="T2" fmla="*/ 0 w 28"/>
                <a:gd name="T3" fmla="*/ 17 h 35"/>
                <a:gd name="T4" fmla="*/ 4 w 28"/>
                <a:gd name="T5" fmla="*/ 31 h 35"/>
                <a:gd name="T6" fmla="*/ 7 w 28"/>
                <a:gd name="T7" fmla="*/ 35 h 35"/>
                <a:gd name="T8" fmla="*/ 14 w 28"/>
                <a:gd name="T9" fmla="*/ 35 h 35"/>
                <a:gd name="T10" fmla="*/ 14 w 28"/>
                <a:gd name="T11" fmla="*/ 35 h 35"/>
                <a:gd name="T12" fmla="*/ 21 w 28"/>
                <a:gd name="T13" fmla="*/ 35 h 35"/>
                <a:gd name="T14" fmla="*/ 24 w 28"/>
                <a:gd name="T15" fmla="*/ 31 h 35"/>
                <a:gd name="T16" fmla="*/ 28 w 28"/>
                <a:gd name="T17" fmla="*/ 24 h 35"/>
                <a:gd name="T18" fmla="*/ 28 w 28"/>
                <a:gd name="T19" fmla="*/ 17 h 35"/>
                <a:gd name="T20" fmla="*/ 28 w 28"/>
                <a:gd name="T21" fmla="*/ 11 h 35"/>
                <a:gd name="T22" fmla="*/ 24 w 28"/>
                <a:gd name="T23" fmla="*/ 4 h 35"/>
                <a:gd name="T24" fmla="*/ 21 w 28"/>
                <a:gd name="T25" fmla="*/ 0 h 35"/>
                <a:gd name="T26" fmla="*/ 11 w 28"/>
                <a:gd name="T27" fmla="*/ 0 h 35"/>
                <a:gd name="T28" fmla="*/ 11 w 28"/>
                <a:gd name="T29" fmla="*/ 0 h 35"/>
                <a:gd name="T30" fmla="*/ 7 w 28"/>
                <a:gd name="T31" fmla="*/ 4 h 35"/>
                <a:gd name="T32" fmla="*/ 4 w 28"/>
                <a:gd name="T33" fmla="*/ 7 h 35"/>
                <a:gd name="T34" fmla="*/ 0 w 28"/>
                <a:gd name="T35" fmla="*/ 17 h 35"/>
                <a:gd name="T36" fmla="*/ 0 w 28"/>
                <a:gd name="T3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0" y="17"/>
                  </a:moveTo>
                  <a:lnTo>
                    <a:pt x="0" y="17"/>
                  </a:lnTo>
                  <a:lnTo>
                    <a:pt x="4" y="31"/>
                  </a:lnTo>
                  <a:lnTo>
                    <a:pt x="7" y="35"/>
                  </a:lnTo>
                  <a:lnTo>
                    <a:pt x="14" y="35"/>
                  </a:lnTo>
                  <a:lnTo>
                    <a:pt x="14" y="35"/>
                  </a:lnTo>
                  <a:lnTo>
                    <a:pt x="21" y="35"/>
                  </a:lnTo>
                  <a:lnTo>
                    <a:pt x="24" y="31"/>
                  </a:lnTo>
                  <a:lnTo>
                    <a:pt x="28" y="24"/>
                  </a:lnTo>
                  <a:lnTo>
                    <a:pt x="28" y="17"/>
                  </a:lnTo>
                  <a:lnTo>
                    <a:pt x="28" y="11"/>
                  </a:lnTo>
                  <a:lnTo>
                    <a:pt x="24" y="4"/>
                  </a:lnTo>
                  <a:lnTo>
                    <a:pt x="21" y="0"/>
                  </a:lnTo>
                  <a:lnTo>
                    <a:pt x="11" y="0"/>
                  </a:lnTo>
                  <a:lnTo>
                    <a:pt x="11" y="0"/>
                  </a:lnTo>
                  <a:lnTo>
                    <a:pt x="7" y="4"/>
                  </a:lnTo>
                  <a:lnTo>
                    <a:pt x="4" y="7"/>
                  </a:lnTo>
                  <a:lnTo>
                    <a:pt x="0" y="17"/>
                  </a:lnTo>
                  <a:lnTo>
                    <a:pt x="0" y="1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04" name="Freeform 188"/>
          <p:cNvSpPr>
            <a:spLocks/>
          </p:cNvSpPr>
          <p:nvPr/>
        </p:nvSpPr>
        <p:spPr bwMode="auto">
          <a:xfrm>
            <a:off x="9469437" y="5948846"/>
            <a:ext cx="45719" cy="45719"/>
          </a:xfrm>
          <a:custGeom>
            <a:avLst/>
            <a:gdLst>
              <a:gd name="T0" fmla="*/ 3 w 3"/>
              <a:gd name="T1" fmla="*/ 3 h 3"/>
              <a:gd name="T2" fmla="*/ 3 w 3"/>
              <a:gd name="T3" fmla="*/ 3 h 3"/>
              <a:gd name="T4" fmla="*/ 3 w 3"/>
              <a:gd name="T5" fmla="*/ 3 h 3"/>
              <a:gd name="T6" fmla="*/ 0 w 3"/>
              <a:gd name="T7" fmla="*/ 0 h 3"/>
              <a:gd name="T8" fmla="*/ 0 w 3"/>
              <a:gd name="T9" fmla="*/ 0 h 3"/>
              <a:gd name="T10" fmla="*/ 3 w 3"/>
              <a:gd name="T11" fmla="*/ 3 h 3"/>
              <a:gd name="T12" fmla="*/ 3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3"/>
                </a:moveTo>
                <a:lnTo>
                  <a:pt x="3" y="3"/>
                </a:lnTo>
                <a:lnTo>
                  <a:pt x="3" y="3"/>
                </a:lnTo>
                <a:lnTo>
                  <a:pt x="0" y="0"/>
                </a:lnTo>
                <a:lnTo>
                  <a:pt x="0" y="0"/>
                </a:lnTo>
                <a:lnTo>
                  <a:pt x="3" y="3"/>
                </a:lnTo>
                <a:lnTo>
                  <a:pt x="3" y="3"/>
                </a:lnTo>
                <a:close/>
              </a:path>
            </a:pathLst>
          </a:custGeom>
          <a:solidFill>
            <a:srgbClr val="1E66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5" name="Rectangle 189"/>
          <p:cNvSpPr>
            <a:spLocks noChangeArrowheads="1"/>
          </p:cNvSpPr>
          <p:nvPr/>
        </p:nvSpPr>
        <p:spPr bwMode="auto">
          <a:xfrm>
            <a:off x="8932863" y="4951413"/>
            <a:ext cx="1587" cy="1587"/>
          </a:xfrm>
          <a:prstGeom prst="rect">
            <a:avLst/>
          </a:prstGeom>
          <a:solidFill>
            <a:srgbClr val="1E66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6" name="Freeform 190"/>
          <p:cNvSpPr>
            <a:spLocks noEditPoints="1"/>
          </p:cNvSpPr>
          <p:nvPr/>
        </p:nvSpPr>
        <p:spPr bwMode="auto">
          <a:xfrm>
            <a:off x="7766462" y="5408277"/>
            <a:ext cx="582173" cy="586287"/>
          </a:xfrm>
          <a:custGeom>
            <a:avLst/>
            <a:gdLst>
              <a:gd name="T0" fmla="*/ 556 w 566"/>
              <a:gd name="T1" fmla="*/ 280 h 570"/>
              <a:gd name="T2" fmla="*/ 511 w 566"/>
              <a:gd name="T3" fmla="*/ 266 h 570"/>
              <a:gd name="T4" fmla="*/ 440 w 566"/>
              <a:gd name="T5" fmla="*/ 242 h 570"/>
              <a:gd name="T6" fmla="*/ 474 w 566"/>
              <a:gd name="T7" fmla="*/ 266 h 570"/>
              <a:gd name="T8" fmla="*/ 385 w 566"/>
              <a:gd name="T9" fmla="*/ 249 h 570"/>
              <a:gd name="T10" fmla="*/ 378 w 566"/>
              <a:gd name="T11" fmla="*/ 198 h 570"/>
              <a:gd name="T12" fmla="*/ 344 w 566"/>
              <a:gd name="T13" fmla="*/ 194 h 570"/>
              <a:gd name="T14" fmla="*/ 327 w 566"/>
              <a:gd name="T15" fmla="*/ 191 h 570"/>
              <a:gd name="T16" fmla="*/ 303 w 566"/>
              <a:gd name="T17" fmla="*/ 177 h 570"/>
              <a:gd name="T18" fmla="*/ 232 w 566"/>
              <a:gd name="T19" fmla="*/ 184 h 570"/>
              <a:gd name="T20" fmla="*/ 232 w 566"/>
              <a:gd name="T21" fmla="*/ 136 h 570"/>
              <a:gd name="T22" fmla="*/ 272 w 566"/>
              <a:gd name="T23" fmla="*/ 99 h 570"/>
              <a:gd name="T24" fmla="*/ 313 w 566"/>
              <a:gd name="T25" fmla="*/ 106 h 570"/>
              <a:gd name="T26" fmla="*/ 334 w 566"/>
              <a:gd name="T27" fmla="*/ 89 h 570"/>
              <a:gd name="T28" fmla="*/ 303 w 566"/>
              <a:gd name="T29" fmla="*/ 85 h 570"/>
              <a:gd name="T30" fmla="*/ 283 w 566"/>
              <a:gd name="T31" fmla="*/ 92 h 570"/>
              <a:gd name="T32" fmla="*/ 262 w 566"/>
              <a:gd name="T33" fmla="*/ 82 h 570"/>
              <a:gd name="T34" fmla="*/ 293 w 566"/>
              <a:gd name="T35" fmla="*/ 48 h 570"/>
              <a:gd name="T36" fmla="*/ 317 w 566"/>
              <a:gd name="T37" fmla="*/ 38 h 570"/>
              <a:gd name="T38" fmla="*/ 337 w 566"/>
              <a:gd name="T39" fmla="*/ 55 h 570"/>
              <a:gd name="T40" fmla="*/ 368 w 566"/>
              <a:gd name="T41" fmla="*/ 51 h 570"/>
              <a:gd name="T42" fmla="*/ 382 w 566"/>
              <a:gd name="T43" fmla="*/ 41 h 570"/>
              <a:gd name="T44" fmla="*/ 423 w 566"/>
              <a:gd name="T45" fmla="*/ 58 h 570"/>
              <a:gd name="T46" fmla="*/ 402 w 566"/>
              <a:gd name="T47" fmla="*/ 34 h 570"/>
              <a:gd name="T48" fmla="*/ 382 w 566"/>
              <a:gd name="T49" fmla="*/ 17 h 570"/>
              <a:gd name="T50" fmla="*/ 423 w 566"/>
              <a:gd name="T51" fmla="*/ 38 h 570"/>
              <a:gd name="T52" fmla="*/ 95 w 566"/>
              <a:gd name="T53" fmla="*/ 82 h 570"/>
              <a:gd name="T54" fmla="*/ 54 w 566"/>
              <a:gd name="T55" fmla="*/ 140 h 570"/>
              <a:gd name="T56" fmla="*/ 10 w 566"/>
              <a:gd name="T57" fmla="*/ 208 h 570"/>
              <a:gd name="T58" fmla="*/ 27 w 566"/>
              <a:gd name="T59" fmla="*/ 225 h 570"/>
              <a:gd name="T60" fmla="*/ 58 w 566"/>
              <a:gd name="T61" fmla="*/ 297 h 570"/>
              <a:gd name="T62" fmla="*/ 41 w 566"/>
              <a:gd name="T63" fmla="*/ 413 h 570"/>
              <a:gd name="T64" fmla="*/ 75 w 566"/>
              <a:gd name="T65" fmla="*/ 474 h 570"/>
              <a:gd name="T66" fmla="*/ 54 w 566"/>
              <a:gd name="T67" fmla="*/ 454 h 570"/>
              <a:gd name="T68" fmla="*/ 27 w 566"/>
              <a:gd name="T69" fmla="*/ 409 h 570"/>
              <a:gd name="T70" fmla="*/ 208 w 566"/>
              <a:gd name="T71" fmla="*/ 116 h 570"/>
              <a:gd name="T72" fmla="*/ 245 w 566"/>
              <a:gd name="T73" fmla="*/ 123 h 570"/>
              <a:gd name="T74" fmla="*/ 225 w 566"/>
              <a:gd name="T75" fmla="*/ 113 h 570"/>
              <a:gd name="T76" fmla="*/ 235 w 566"/>
              <a:gd name="T77" fmla="*/ 92 h 570"/>
              <a:gd name="T78" fmla="*/ 235 w 566"/>
              <a:gd name="T79" fmla="*/ 7 h 570"/>
              <a:gd name="T80" fmla="*/ 221 w 566"/>
              <a:gd name="T81" fmla="*/ 10 h 570"/>
              <a:gd name="T82" fmla="*/ 262 w 566"/>
              <a:gd name="T83" fmla="*/ 4 h 570"/>
              <a:gd name="T84" fmla="*/ 245 w 566"/>
              <a:gd name="T85" fmla="*/ 7 h 570"/>
              <a:gd name="T86" fmla="*/ 140 w 566"/>
              <a:gd name="T87" fmla="*/ 75 h 570"/>
              <a:gd name="T88" fmla="*/ 174 w 566"/>
              <a:gd name="T89" fmla="*/ 34 h 570"/>
              <a:gd name="T90" fmla="*/ 201 w 566"/>
              <a:gd name="T91" fmla="*/ 21 h 570"/>
              <a:gd name="T92" fmla="*/ 208 w 566"/>
              <a:gd name="T93" fmla="*/ 14 h 570"/>
              <a:gd name="T94" fmla="*/ 232 w 566"/>
              <a:gd name="T95" fmla="*/ 10 h 570"/>
              <a:gd name="T96" fmla="*/ 262 w 566"/>
              <a:gd name="T97" fmla="*/ 4 h 570"/>
              <a:gd name="T98" fmla="*/ 262 w 566"/>
              <a:gd name="T99" fmla="*/ 4 h 570"/>
              <a:gd name="T100" fmla="*/ 266 w 566"/>
              <a:gd name="T101" fmla="*/ 4 h 570"/>
              <a:gd name="T102" fmla="*/ 276 w 566"/>
              <a:gd name="T103" fmla="*/ 4 h 570"/>
              <a:gd name="T104" fmla="*/ 272 w 566"/>
              <a:gd name="T105" fmla="*/ 7 h 570"/>
              <a:gd name="T106" fmla="*/ 252 w 566"/>
              <a:gd name="T107" fmla="*/ 14 h 570"/>
              <a:gd name="T108" fmla="*/ 228 w 566"/>
              <a:gd name="T109" fmla="*/ 27 h 570"/>
              <a:gd name="T110" fmla="*/ 191 w 566"/>
              <a:gd name="T111" fmla="*/ 48 h 570"/>
              <a:gd name="T112" fmla="*/ 300 w 566"/>
              <a:gd name="T113" fmla="*/ 484 h 570"/>
              <a:gd name="T114" fmla="*/ 215 w 566"/>
              <a:gd name="T115" fmla="*/ 338 h 570"/>
              <a:gd name="T116" fmla="*/ 204 w 566"/>
              <a:gd name="T117" fmla="*/ 201 h 570"/>
              <a:gd name="T118" fmla="*/ 388 w 566"/>
              <a:gd name="T119" fmla="*/ 283 h 570"/>
              <a:gd name="T120" fmla="*/ 545 w 566"/>
              <a:gd name="T121" fmla="*/ 372 h 570"/>
              <a:gd name="T122" fmla="*/ 549 w 566"/>
              <a:gd name="T123" fmla="*/ 372 h 570"/>
              <a:gd name="T124" fmla="*/ 559 w 566"/>
              <a:gd name="T125" fmla="*/ 348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6" h="570">
                <a:moveTo>
                  <a:pt x="562" y="324"/>
                </a:moveTo>
                <a:lnTo>
                  <a:pt x="562" y="324"/>
                </a:lnTo>
                <a:lnTo>
                  <a:pt x="562" y="307"/>
                </a:lnTo>
                <a:lnTo>
                  <a:pt x="562" y="307"/>
                </a:lnTo>
                <a:lnTo>
                  <a:pt x="562" y="307"/>
                </a:lnTo>
                <a:lnTo>
                  <a:pt x="562" y="307"/>
                </a:lnTo>
                <a:lnTo>
                  <a:pt x="562" y="307"/>
                </a:lnTo>
                <a:lnTo>
                  <a:pt x="562" y="300"/>
                </a:lnTo>
                <a:lnTo>
                  <a:pt x="562" y="300"/>
                </a:lnTo>
                <a:lnTo>
                  <a:pt x="559" y="314"/>
                </a:lnTo>
                <a:lnTo>
                  <a:pt x="559" y="314"/>
                </a:lnTo>
                <a:lnTo>
                  <a:pt x="559" y="317"/>
                </a:lnTo>
                <a:lnTo>
                  <a:pt x="559" y="317"/>
                </a:lnTo>
                <a:lnTo>
                  <a:pt x="559" y="321"/>
                </a:lnTo>
                <a:lnTo>
                  <a:pt x="559" y="321"/>
                </a:lnTo>
                <a:lnTo>
                  <a:pt x="559" y="321"/>
                </a:lnTo>
                <a:lnTo>
                  <a:pt x="559" y="321"/>
                </a:lnTo>
                <a:lnTo>
                  <a:pt x="559" y="334"/>
                </a:lnTo>
                <a:lnTo>
                  <a:pt x="559" y="334"/>
                </a:lnTo>
                <a:lnTo>
                  <a:pt x="559" y="334"/>
                </a:lnTo>
                <a:lnTo>
                  <a:pt x="559" y="334"/>
                </a:lnTo>
                <a:lnTo>
                  <a:pt x="559" y="338"/>
                </a:lnTo>
                <a:lnTo>
                  <a:pt x="559" y="338"/>
                </a:lnTo>
                <a:lnTo>
                  <a:pt x="559" y="338"/>
                </a:lnTo>
                <a:lnTo>
                  <a:pt x="559" y="338"/>
                </a:lnTo>
                <a:lnTo>
                  <a:pt x="559" y="338"/>
                </a:lnTo>
                <a:lnTo>
                  <a:pt x="559" y="338"/>
                </a:lnTo>
                <a:lnTo>
                  <a:pt x="559" y="341"/>
                </a:lnTo>
                <a:lnTo>
                  <a:pt x="559" y="341"/>
                </a:lnTo>
                <a:lnTo>
                  <a:pt x="556" y="351"/>
                </a:lnTo>
                <a:lnTo>
                  <a:pt x="556" y="351"/>
                </a:lnTo>
                <a:lnTo>
                  <a:pt x="556" y="355"/>
                </a:lnTo>
                <a:lnTo>
                  <a:pt x="556" y="355"/>
                </a:lnTo>
                <a:lnTo>
                  <a:pt x="556" y="355"/>
                </a:lnTo>
                <a:lnTo>
                  <a:pt x="556" y="345"/>
                </a:lnTo>
                <a:lnTo>
                  <a:pt x="556" y="345"/>
                </a:lnTo>
                <a:lnTo>
                  <a:pt x="556" y="341"/>
                </a:lnTo>
                <a:lnTo>
                  <a:pt x="556" y="341"/>
                </a:lnTo>
                <a:lnTo>
                  <a:pt x="556" y="331"/>
                </a:lnTo>
                <a:lnTo>
                  <a:pt x="556" y="331"/>
                </a:lnTo>
                <a:lnTo>
                  <a:pt x="559" y="331"/>
                </a:lnTo>
                <a:lnTo>
                  <a:pt x="559" y="331"/>
                </a:lnTo>
                <a:lnTo>
                  <a:pt x="559" y="317"/>
                </a:lnTo>
                <a:lnTo>
                  <a:pt x="559" y="317"/>
                </a:lnTo>
                <a:lnTo>
                  <a:pt x="559" y="317"/>
                </a:lnTo>
                <a:lnTo>
                  <a:pt x="559" y="317"/>
                </a:lnTo>
                <a:lnTo>
                  <a:pt x="562" y="297"/>
                </a:lnTo>
                <a:lnTo>
                  <a:pt x="559" y="287"/>
                </a:lnTo>
                <a:lnTo>
                  <a:pt x="559" y="287"/>
                </a:lnTo>
                <a:lnTo>
                  <a:pt x="559" y="287"/>
                </a:lnTo>
                <a:lnTo>
                  <a:pt x="559" y="287"/>
                </a:lnTo>
                <a:lnTo>
                  <a:pt x="559" y="287"/>
                </a:lnTo>
                <a:lnTo>
                  <a:pt x="559" y="287"/>
                </a:lnTo>
                <a:lnTo>
                  <a:pt x="559" y="290"/>
                </a:lnTo>
                <a:lnTo>
                  <a:pt x="559" y="290"/>
                </a:lnTo>
                <a:lnTo>
                  <a:pt x="559" y="290"/>
                </a:lnTo>
                <a:lnTo>
                  <a:pt x="559" y="290"/>
                </a:lnTo>
                <a:lnTo>
                  <a:pt x="556" y="290"/>
                </a:lnTo>
                <a:lnTo>
                  <a:pt x="556" y="290"/>
                </a:lnTo>
                <a:lnTo>
                  <a:pt x="556" y="283"/>
                </a:lnTo>
                <a:lnTo>
                  <a:pt x="556" y="280"/>
                </a:lnTo>
                <a:lnTo>
                  <a:pt x="556" y="280"/>
                </a:lnTo>
                <a:lnTo>
                  <a:pt x="556" y="280"/>
                </a:lnTo>
                <a:lnTo>
                  <a:pt x="556" y="280"/>
                </a:lnTo>
                <a:lnTo>
                  <a:pt x="556" y="276"/>
                </a:lnTo>
                <a:lnTo>
                  <a:pt x="556" y="276"/>
                </a:lnTo>
                <a:lnTo>
                  <a:pt x="556" y="273"/>
                </a:lnTo>
                <a:lnTo>
                  <a:pt x="556" y="273"/>
                </a:lnTo>
                <a:lnTo>
                  <a:pt x="556" y="269"/>
                </a:lnTo>
                <a:lnTo>
                  <a:pt x="556" y="269"/>
                </a:lnTo>
                <a:lnTo>
                  <a:pt x="552" y="259"/>
                </a:lnTo>
                <a:lnTo>
                  <a:pt x="552" y="259"/>
                </a:lnTo>
                <a:lnTo>
                  <a:pt x="552" y="259"/>
                </a:lnTo>
                <a:lnTo>
                  <a:pt x="552" y="263"/>
                </a:lnTo>
                <a:lnTo>
                  <a:pt x="552" y="263"/>
                </a:lnTo>
                <a:lnTo>
                  <a:pt x="549" y="263"/>
                </a:lnTo>
                <a:lnTo>
                  <a:pt x="549" y="263"/>
                </a:lnTo>
                <a:lnTo>
                  <a:pt x="549" y="266"/>
                </a:lnTo>
                <a:lnTo>
                  <a:pt x="549" y="266"/>
                </a:lnTo>
                <a:lnTo>
                  <a:pt x="549" y="266"/>
                </a:lnTo>
                <a:lnTo>
                  <a:pt x="549" y="266"/>
                </a:lnTo>
                <a:lnTo>
                  <a:pt x="549" y="266"/>
                </a:lnTo>
                <a:lnTo>
                  <a:pt x="545" y="266"/>
                </a:lnTo>
                <a:lnTo>
                  <a:pt x="545" y="266"/>
                </a:lnTo>
                <a:lnTo>
                  <a:pt x="545" y="273"/>
                </a:lnTo>
                <a:lnTo>
                  <a:pt x="545" y="273"/>
                </a:lnTo>
                <a:lnTo>
                  <a:pt x="545" y="273"/>
                </a:lnTo>
                <a:lnTo>
                  <a:pt x="545" y="273"/>
                </a:lnTo>
                <a:lnTo>
                  <a:pt x="545" y="273"/>
                </a:lnTo>
                <a:lnTo>
                  <a:pt x="545" y="273"/>
                </a:lnTo>
                <a:lnTo>
                  <a:pt x="545" y="273"/>
                </a:lnTo>
                <a:lnTo>
                  <a:pt x="545" y="273"/>
                </a:lnTo>
                <a:lnTo>
                  <a:pt x="545" y="273"/>
                </a:lnTo>
                <a:lnTo>
                  <a:pt x="545" y="273"/>
                </a:lnTo>
                <a:lnTo>
                  <a:pt x="545" y="273"/>
                </a:lnTo>
                <a:lnTo>
                  <a:pt x="542" y="276"/>
                </a:lnTo>
                <a:lnTo>
                  <a:pt x="542" y="276"/>
                </a:lnTo>
                <a:lnTo>
                  <a:pt x="538" y="283"/>
                </a:lnTo>
                <a:lnTo>
                  <a:pt x="535" y="290"/>
                </a:lnTo>
                <a:lnTo>
                  <a:pt x="532" y="293"/>
                </a:lnTo>
                <a:lnTo>
                  <a:pt x="532" y="293"/>
                </a:lnTo>
                <a:lnTo>
                  <a:pt x="532" y="297"/>
                </a:lnTo>
                <a:lnTo>
                  <a:pt x="532" y="297"/>
                </a:lnTo>
                <a:lnTo>
                  <a:pt x="532" y="304"/>
                </a:lnTo>
                <a:lnTo>
                  <a:pt x="532" y="304"/>
                </a:lnTo>
                <a:lnTo>
                  <a:pt x="528" y="321"/>
                </a:lnTo>
                <a:lnTo>
                  <a:pt x="521" y="327"/>
                </a:lnTo>
                <a:lnTo>
                  <a:pt x="521" y="327"/>
                </a:lnTo>
                <a:lnTo>
                  <a:pt x="521" y="327"/>
                </a:lnTo>
                <a:lnTo>
                  <a:pt x="521" y="327"/>
                </a:lnTo>
                <a:lnTo>
                  <a:pt x="521" y="324"/>
                </a:lnTo>
                <a:lnTo>
                  <a:pt x="521" y="324"/>
                </a:lnTo>
                <a:lnTo>
                  <a:pt x="521" y="317"/>
                </a:lnTo>
                <a:lnTo>
                  <a:pt x="521" y="307"/>
                </a:lnTo>
                <a:lnTo>
                  <a:pt x="521" y="307"/>
                </a:lnTo>
                <a:lnTo>
                  <a:pt x="521" y="307"/>
                </a:lnTo>
                <a:lnTo>
                  <a:pt x="521" y="307"/>
                </a:lnTo>
                <a:lnTo>
                  <a:pt x="518" y="293"/>
                </a:lnTo>
                <a:lnTo>
                  <a:pt x="515" y="276"/>
                </a:lnTo>
                <a:lnTo>
                  <a:pt x="515" y="276"/>
                </a:lnTo>
                <a:lnTo>
                  <a:pt x="515" y="276"/>
                </a:lnTo>
                <a:lnTo>
                  <a:pt x="515" y="276"/>
                </a:lnTo>
                <a:lnTo>
                  <a:pt x="515" y="269"/>
                </a:lnTo>
                <a:lnTo>
                  <a:pt x="515" y="266"/>
                </a:lnTo>
                <a:lnTo>
                  <a:pt x="515" y="266"/>
                </a:lnTo>
                <a:lnTo>
                  <a:pt x="511" y="266"/>
                </a:lnTo>
                <a:lnTo>
                  <a:pt x="511" y="266"/>
                </a:lnTo>
                <a:lnTo>
                  <a:pt x="511" y="266"/>
                </a:lnTo>
                <a:lnTo>
                  <a:pt x="511" y="266"/>
                </a:lnTo>
                <a:lnTo>
                  <a:pt x="511" y="269"/>
                </a:lnTo>
                <a:lnTo>
                  <a:pt x="511" y="269"/>
                </a:lnTo>
                <a:lnTo>
                  <a:pt x="508" y="266"/>
                </a:lnTo>
                <a:lnTo>
                  <a:pt x="504" y="263"/>
                </a:lnTo>
                <a:lnTo>
                  <a:pt x="504" y="263"/>
                </a:lnTo>
                <a:lnTo>
                  <a:pt x="504" y="263"/>
                </a:lnTo>
                <a:lnTo>
                  <a:pt x="508" y="259"/>
                </a:lnTo>
                <a:lnTo>
                  <a:pt x="508" y="259"/>
                </a:lnTo>
                <a:lnTo>
                  <a:pt x="504" y="259"/>
                </a:lnTo>
                <a:lnTo>
                  <a:pt x="504" y="259"/>
                </a:lnTo>
                <a:lnTo>
                  <a:pt x="501" y="259"/>
                </a:lnTo>
                <a:lnTo>
                  <a:pt x="501" y="259"/>
                </a:lnTo>
                <a:lnTo>
                  <a:pt x="501" y="256"/>
                </a:lnTo>
                <a:lnTo>
                  <a:pt x="501" y="256"/>
                </a:lnTo>
                <a:lnTo>
                  <a:pt x="501" y="256"/>
                </a:lnTo>
                <a:lnTo>
                  <a:pt x="501" y="256"/>
                </a:lnTo>
                <a:lnTo>
                  <a:pt x="498" y="252"/>
                </a:lnTo>
                <a:lnTo>
                  <a:pt x="494" y="249"/>
                </a:lnTo>
                <a:lnTo>
                  <a:pt x="494" y="249"/>
                </a:lnTo>
                <a:lnTo>
                  <a:pt x="491" y="249"/>
                </a:lnTo>
                <a:lnTo>
                  <a:pt x="487" y="249"/>
                </a:lnTo>
                <a:lnTo>
                  <a:pt x="481" y="249"/>
                </a:lnTo>
                <a:lnTo>
                  <a:pt x="481" y="249"/>
                </a:lnTo>
                <a:lnTo>
                  <a:pt x="481" y="249"/>
                </a:lnTo>
                <a:lnTo>
                  <a:pt x="481" y="249"/>
                </a:lnTo>
                <a:lnTo>
                  <a:pt x="477" y="249"/>
                </a:lnTo>
                <a:lnTo>
                  <a:pt x="477" y="249"/>
                </a:lnTo>
                <a:lnTo>
                  <a:pt x="474" y="246"/>
                </a:lnTo>
                <a:lnTo>
                  <a:pt x="470" y="246"/>
                </a:lnTo>
                <a:lnTo>
                  <a:pt x="470" y="246"/>
                </a:lnTo>
                <a:lnTo>
                  <a:pt x="467" y="246"/>
                </a:lnTo>
                <a:lnTo>
                  <a:pt x="467" y="246"/>
                </a:lnTo>
                <a:lnTo>
                  <a:pt x="467" y="246"/>
                </a:lnTo>
                <a:lnTo>
                  <a:pt x="463" y="242"/>
                </a:lnTo>
                <a:lnTo>
                  <a:pt x="463" y="242"/>
                </a:lnTo>
                <a:lnTo>
                  <a:pt x="463" y="242"/>
                </a:lnTo>
                <a:lnTo>
                  <a:pt x="463" y="239"/>
                </a:lnTo>
                <a:lnTo>
                  <a:pt x="463" y="239"/>
                </a:lnTo>
                <a:lnTo>
                  <a:pt x="460" y="239"/>
                </a:lnTo>
                <a:lnTo>
                  <a:pt x="460" y="239"/>
                </a:lnTo>
                <a:lnTo>
                  <a:pt x="457" y="242"/>
                </a:lnTo>
                <a:lnTo>
                  <a:pt x="457" y="242"/>
                </a:lnTo>
                <a:lnTo>
                  <a:pt x="457" y="242"/>
                </a:lnTo>
                <a:lnTo>
                  <a:pt x="457" y="242"/>
                </a:lnTo>
                <a:lnTo>
                  <a:pt x="457" y="242"/>
                </a:lnTo>
                <a:lnTo>
                  <a:pt x="457" y="242"/>
                </a:lnTo>
                <a:lnTo>
                  <a:pt x="450" y="239"/>
                </a:lnTo>
                <a:lnTo>
                  <a:pt x="446" y="235"/>
                </a:lnTo>
                <a:lnTo>
                  <a:pt x="446" y="235"/>
                </a:lnTo>
                <a:lnTo>
                  <a:pt x="443" y="232"/>
                </a:lnTo>
                <a:lnTo>
                  <a:pt x="443" y="232"/>
                </a:lnTo>
                <a:lnTo>
                  <a:pt x="440" y="229"/>
                </a:lnTo>
                <a:lnTo>
                  <a:pt x="440" y="229"/>
                </a:lnTo>
                <a:lnTo>
                  <a:pt x="436" y="225"/>
                </a:lnTo>
                <a:lnTo>
                  <a:pt x="436" y="225"/>
                </a:lnTo>
                <a:lnTo>
                  <a:pt x="433" y="225"/>
                </a:lnTo>
                <a:lnTo>
                  <a:pt x="433" y="225"/>
                </a:lnTo>
                <a:lnTo>
                  <a:pt x="433" y="225"/>
                </a:lnTo>
                <a:lnTo>
                  <a:pt x="433" y="232"/>
                </a:lnTo>
                <a:lnTo>
                  <a:pt x="436" y="239"/>
                </a:lnTo>
                <a:lnTo>
                  <a:pt x="436" y="239"/>
                </a:lnTo>
                <a:lnTo>
                  <a:pt x="440" y="242"/>
                </a:lnTo>
                <a:lnTo>
                  <a:pt x="440" y="242"/>
                </a:lnTo>
                <a:lnTo>
                  <a:pt x="440" y="246"/>
                </a:lnTo>
                <a:lnTo>
                  <a:pt x="440" y="246"/>
                </a:lnTo>
                <a:lnTo>
                  <a:pt x="443" y="246"/>
                </a:lnTo>
                <a:lnTo>
                  <a:pt x="443" y="246"/>
                </a:lnTo>
                <a:lnTo>
                  <a:pt x="450" y="249"/>
                </a:lnTo>
                <a:lnTo>
                  <a:pt x="450" y="249"/>
                </a:lnTo>
                <a:lnTo>
                  <a:pt x="450" y="249"/>
                </a:lnTo>
                <a:lnTo>
                  <a:pt x="450" y="249"/>
                </a:lnTo>
                <a:lnTo>
                  <a:pt x="453" y="249"/>
                </a:lnTo>
                <a:lnTo>
                  <a:pt x="453" y="249"/>
                </a:lnTo>
                <a:lnTo>
                  <a:pt x="453" y="249"/>
                </a:lnTo>
                <a:lnTo>
                  <a:pt x="453" y="249"/>
                </a:lnTo>
                <a:lnTo>
                  <a:pt x="453" y="249"/>
                </a:lnTo>
                <a:lnTo>
                  <a:pt x="453" y="249"/>
                </a:lnTo>
                <a:lnTo>
                  <a:pt x="450" y="249"/>
                </a:lnTo>
                <a:lnTo>
                  <a:pt x="450" y="249"/>
                </a:lnTo>
                <a:lnTo>
                  <a:pt x="446" y="249"/>
                </a:lnTo>
                <a:lnTo>
                  <a:pt x="446" y="249"/>
                </a:lnTo>
                <a:lnTo>
                  <a:pt x="446" y="249"/>
                </a:lnTo>
                <a:lnTo>
                  <a:pt x="446" y="249"/>
                </a:lnTo>
                <a:lnTo>
                  <a:pt x="446" y="249"/>
                </a:lnTo>
                <a:lnTo>
                  <a:pt x="446" y="249"/>
                </a:lnTo>
                <a:lnTo>
                  <a:pt x="446" y="252"/>
                </a:lnTo>
                <a:lnTo>
                  <a:pt x="450" y="256"/>
                </a:lnTo>
                <a:lnTo>
                  <a:pt x="450" y="256"/>
                </a:lnTo>
                <a:lnTo>
                  <a:pt x="453" y="252"/>
                </a:lnTo>
                <a:lnTo>
                  <a:pt x="453" y="252"/>
                </a:lnTo>
                <a:lnTo>
                  <a:pt x="453" y="252"/>
                </a:lnTo>
                <a:lnTo>
                  <a:pt x="453" y="252"/>
                </a:lnTo>
                <a:lnTo>
                  <a:pt x="453" y="252"/>
                </a:lnTo>
                <a:lnTo>
                  <a:pt x="453" y="252"/>
                </a:lnTo>
                <a:lnTo>
                  <a:pt x="457" y="252"/>
                </a:lnTo>
                <a:lnTo>
                  <a:pt x="457" y="252"/>
                </a:lnTo>
                <a:lnTo>
                  <a:pt x="460" y="252"/>
                </a:lnTo>
                <a:lnTo>
                  <a:pt x="460" y="252"/>
                </a:lnTo>
                <a:lnTo>
                  <a:pt x="460" y="246"/>
                </a:lnTo>
                <a:lnTo>
                  <a:pt x="463" y="246"/>
                </a:lnTo>
                <a:lnTo>
                  <a:pt x="463" y="246"/>
                </a:lnTo>
                <a:lnTo>
                  <a:pt x="463" y="246"/>
                </a:lnTo>
                <a:lnTo>
                  <a:pt x="463" y="246"/>
                </a:lnTo>
                <a:lnTo>
                  <a:pt x="463" y="249"/>
                </a:lnTo>
                <a:lnTo>
                  <a:pt x="463" y="249"/>
                </a:lnTo>
                <a:lnTo>
                  <a:pt x="463" y="252"/>
                </a:lnTo>
                <a:lnTo>
                  <a:pt x="463" y="252"/>
                </a:lnTo>
                <a:lnTo>
                  <a:pt x="463" y="252"/>
                </a:lnTo>
                <a:lnTo>
                  <a:pt x="463" y="252"/>
                </a:lnTo>
                <a:lnTo>
                  <a:pt x="463" y="252"/>
                </a:lnTo>
                <a:lnTo>
                  <a:pt x="467" y="252"/>
                </a:lnTo>
                <a:lnTo>
                  <a:pt x="467" y="252"/>
                </a:lnTo>
                <a:lnTo>
                  <a:pt x="467" y="256"/>
                </a:lnTo>
                <a:lnTo>
                  <a:pt x="467" y="256"/>
                </a:lnTo>
                <a:lnTo>
                  <a:pt x="467" y="256"/>
                </a:lnTo>
                <a:lnTo>
                  <a:pt x="470" y="259"/>
                </a:lnTo>
                <a:lnTo>
                  <a:pt x="470" y="259"/>
                </a:lnTo>
                <a:lnTo>
                  <a:pt x="470" y="263"/>
                </a:lnTo>
                <a:lnTo>
                  <a:pt x="470" y="263"/>
                </a:lnTo>
                <a:lnTo>
                  <a:pt x="470" y="263"/>
                </a:lnTo>
                <a:lnTo>
                  <a:pt x="474" y="263"/>
                </a:lnTo>
                <a:lnTo>
                  <a:pt x="474" y="263"/>
                </a:lnTo>
                <a:lnTo>
                  <a:pt x="474" y="266"/>
                </a:lnTo>
                <a:lnTo>
                  <a:pt x="474" y="266"/>
                </a:lnTo>
                <a:lnTo>
                  <a:pt x="474" y="266"/>
                </a:lnTo>
                <a:lnTo>
                  <a:pt x="474" y="266"/>
                </a:lnTo>
                <a:lnTo>
                  <a:pt x="474" y="266"/>
                </a:lnTo>
                <a:lnTo>
                  <a:pt x="470" y="266"/>
                </a:lnTo>
                <a:lnTo>
                  <a:pt x="470" y="266"/>
                </a:lnTo>
                <a:lnTo>
                  <a:pt x="470" y="273"/>
                </a:lnTo>
                <a:lnTo>
                  <a:pt x="470" y="273"/>
                </a:lnTo>
                <a:lnTo>
                  <a:pt x="470" y="273"/>
                </a:lnTo>
                <a:lnTo>
                  <a:pt x="470" y="273"/>
                </a:lnTo>
                <a:lnTo>
                  <a:pt x="470" y="273"/>
                </a:lnTo>
                <a:lnTo>
                  <a:pt x="467" y="276"/>
                </a:lnTo>
                <a:lnTo>
                  <a:pt x="467" y="276"/>
                </a:lnTo>
                <a:lnTo>
                  <a:pt x="467" y="276"/>
                </a:lnTo>
                <a:lnTo>
                  <a:pt x="467" y="276"/>
                </a:lnTo>
                <a:lnTo>
                  <a:pt x="467" y="276"/>
                </a:lnTo>
                <a:lnTo>
                  <a:pt x="467" y="280"/>
                </a:lnTo>
                <a:lnTo>
                  <a:pt x="467" y="280"/>
                </a:lnTo>
                <a:lnTo>
                  <a:pt x="467" y="280"/>
                </a:lnTo>
                <a:lnTo>
                  <a:pt x="467" y="280"/>
                </a:lnTo>
                <a:lnTo>
                  <a:pt x="463" y="283"/>
                </a:lnTo>
                <a:lnTo>
                  <a:pt x="463" y="283"/>
                </a:lnTo>
                <a:lnTo>
                  <a:pt x="460" y="283"/>
                </a:lnTo>
                <a:lnTo>
                  <a:pt x="460" y="283"/>
                </a:lnTo>
                <a:lnTo>
                  <a:pt x="460" y="290"/>
                </a:lnTo>
                <a:lnTo>
                  <a:pt x="460" y="290"/>
                </a:lnTo>
                <a:lnTo>
                  <a:pt x="453" y="290"/>
                </a:lnTo>
                <a:lnTo>
                  <a:pt x="453" y="290"/>
                </a:lnTo>
                <a:lnTo>
                  <a:pt x="450" y="290"/>
                </a:lnTo>
                <a:lnTo>
                  <a:pt x="450" y="290"/>
                </a:lnTo>
                <a:lnTo>
                  <a:pt x="450" y="293"/>
                </a:lnTo>
                <a:lnTo>
                  <a:pt x="446" y="293"/>
                </a:lnTo>
                <a:lnTo>
                  <a:pt x="446" y="293"/>
                </a:lnTo>
                <a:lnTo>
                  <a:pt x="443" y="293"/>
                </a:lnTo>
                <a:lnTo>
                  <a:pt x="443" y="293"/>
                </a:lnTo>
                <a:lnTo>
                  <a:pt x="436" y="297"/>
                </a:lnTo>
                <a:lnTo>
                  <a:pt x="433" y="300"/>
                </a:lnTo>
                <a:lnTo>
                  <a:pt x="433" y="300"/>
                </a:lnTo>
                <a:lnTo>
                  <a:pt x="429" y="304"/>
                </a:lnTo>
                <a:lnTo>
                  <a:pt x="429" y="304"/>
                </a:lnTo>
                <a:lnTo>
                  <a:pt x="429" y="304"/>
                </a:lnTo>
                <a:lnTo>
                  <a:pt x="429" y="300"/>
                </a:lnTo>
                <a:lnTo>
                  <a:pt x="429" y="300"/>
                </a:lnTo>
                <a:lnTo>
                  <a:pt x="429" y="300"/>
                </a:lnTo>
                <a:lnTo>
                  <a:pt x="423" y="300"/>
                </a:lnTo>
                <a:lnTo>
                  <a:pt x="423" y="300"/>
                </a:lnTo>
                <a:lnTo>
                  <a:pt x="419" y="304"/>
                </a:lnTo>
                <a:lnTo>
                  <a:pt x="419" y="304"/>
                </a:lnTo>
                <a:lnTo>
                  <a:pt x="416" y="307"/>
                </a:lnTo>
                <a:lnTo>
                  <a:pt x="412" y="304"/>
                </a:lnTo>
                <a:lnTo>
                  <a:pt x="412" y="304"/>
                </a:lnTo>
                <a:lnTo>
                  <a:pt x="412" y="293"/>
                </a:lnTo>
                <a:lnTo>
                  <a:pt x="412" y="293"/>
                </a:lnTo>
                <a:lnTo>
                  <a:pt x="402" y="280"/>
                </a:lnTo>
                <a:lnTo>
                  <a:pt x="402" y="280"/>
                </a:lnTo>
                <a:lnTo>
                  <a:pt x="402" y="276"/>
                </a:lnTo>
                <a:lnTo>
                  <a:pt x="402" y="276"/>
                </a:lnTo>
                <a:lnTo>
                  <a:pt x="399" y="273"/>
                </a:lnTo>
                <a:lnTo>
                  <a:pt x="395" y="269"/>
                </a:lnTo>
                <a:lnTo>
                  <a:pt x="395" y="269"/>
                </a:lnTo>
                <a:lnTo>
                  <a:pt x="395" y="266"/>
                </a:lnTo>
                <a:lnTo>
                  <a:pt x="395" y="263"/>
                </a:lnTo>
                <a:lnTo>
                  <a:pt x="395" y="263"/>
                </a:lnTo>
                <a:lnTo>
                  <a:pt x="388" y="252"/>
                </a:lnTo>
                <a:lnTo>
                  <a:pt x="388" y="252"/>
                </a:lnTo>
                <a:lnTo>
                  <a:pt x="385" y="252"/>
                </a:lnTo>
                <a:lnTo>
                  <a:pt x="385" y="252"/>
                </a:lnTo>
                <a:lnTo>
                  <a:pt x="385" y="249"/>
                </a:lnTo>
                <a:lnTo>
                  <a:pt x="385" y="249"/>
                </a:lnTo>
                <a:lnTo>
                  <a:pt x="385" y="246"/>
                </a:lnTo>
                <a:lnTo>
                  <a:pt x="382" y="239"/>
                </a:lnTo>
                <a:lnTo>
                  <a:pt x="382" y="239"/>
                </a:lnTo>
                <a:lnTo>
                  <a:pt x="378" y="232"/>
                </a:lnTo>
                <a:lnTo>
                  <a:pt x="378" y="232"/>
                </a:lnTo>
                <a:lnTo>
                  <a:pt x="375" y="232"/>
                </a:lnTo>
                <a:lnTo>
                  <a:pt x="375" y="232"/>
                </a:lnTo>
                <a:lnTo>
                  <a:pt x="375" y="235"/>
                </a:lnTo>
                <a:lnTo>
                  <a:pt x="375" y="235"/>
                </a:lnTo>
                <a:lnTo>
                  <a:pt x="371" y="235"/>
                </a:lnTo>
                <a:lnTo>
                  <a:pt x="371" y="235"/>
                </a:lnTo>
                <a:lnTo>
                  <a:pt x="368" y="232"/>
                </a:lnTo>
                <a:lnTo>
                  <a:pt x="368" y="232"/>
                </a:lnTo>
                <a:lnTo>
                  <a:pt x="365" y="225"/>
                </a:lnTo>
                <a:lnTo>
                  <a:pt x="365" y="225"/>
                </a:lnTo>
                <a:lnTo>
                  <a:pt x="365" y="225"/>
                </a:lnTo>
                <a:lnTo>
                  <a:pt x="365" y="225"/>
                </a:lnTo>
                <a:lnTo>
                  <a:pt x="365" y="222"/>
                </a:lnTo>
                <a:lnTo>
                  <a:pt x="365" y="222"/>
                </a:lnTo>
                <a:lnTo>
                  <a:pt x="365" y="222"/>
                </a:lnTo>
                <a:lnTo>
                  <a:pt x="365" y="222"/>
                </a:lnTo>
                <a:lnTo>
                  <a:pt x="365" y="222"/>
                </a:lnTo>
                <a:lnTo>
                  <a:pt x="365" y="218"/>
                </a:lnTo>
                <a:lnTo>
                  <a:pt x="365" y="218"/>
                </a:lnTo>
                <a:lnTo>
                  <a:pt x="361" y="218"/>
                </a:lnTo>
                <a:lnTo>
                  <a:pt x="361" y="218"/>
                </a:lnTo>
                <a:lnTo>
                  <a:pt x="361" y="218"/>
                </a:lnTo>
                <a:lnTo>
                  <a:pt x="361" y="218"/>
                </a:lnTo>
                <a:lnTo>
                  <a:pt x="361" y="218"/>
                </a:lnTo>
                <a:lnTo>
                  <a:pt x="365" y="218"/>
                </a:lnTo>
                <a:lnTo>
                  <a:pt x="365" y="218"/>
                </a:lnTo>
                <a:lnTo>
                  <a:pt x="365" y="218"/>
                </a:lnTo>
                <a:lnTo>
                  <a:pt x="365" y="218"/>
                </a:lnTo>
                <a:lnTo>
                  <a:pt x="368" y="218"/>
                </a:lnTo>
                <a:lnTo>
                  <a:pt x="368" y="218"/>
                </a:lnTo>
                <a:lnTo>
                  <a:pt x="368" y="222"/>
                </a:lnTo>
                <a:lnTo>
                  <a:pt x="368" y="218"/>
                </a:lnTo>
                <a:lnTo>
                  <a:pt x="368" y="218"/>
                </a:lnTo>
                <a:lnTo>
                  <a:pt x="368" y="218"/>
                </a:lnTo>
                <a:lnTo>
                  <a:pt x="371" y="218"/>
                </a:lnTo>
                <a:lnTo>
                  <a:pt x="371" y="218"/>
                </a:lnTo>
                <a:lnTo>
                  <a:pt x="371" y="218"/>
                </a:lnTo>
                <a:lnTo>
                  <a:pt x="371" y="218"/>
                </a:lnTo>
                <a:lnTo>
                  <a:pt x="375" y="218"/>
                </a:lnTo>
                <a:lnTo>
                  <a:pt x="375" y="218"/>
                </a:lnTo>
                <a:lnTo>
                  <a:pt x="375" y="218"/>
                </a:lnTo>
                <a:lnTo>
                  <a:pt x="375" y="212"/>
                </a:lnTo>
                <a:lnTo>
                  <a:pt x="375" y="212"/>
                </a:lnTo>
                <a:lnTo>
                  <a:pt x="378" y="212"/>
                </a:lnTo>
                <a:lnTo>
                  <a:pt x="378" y="212"/>
                </a:lnTo>
                <a:lnTo>
                  <a:pt x="378" y="208"/>
                </a:lnTo>
                <a:lnTo>
                  <a:pt x="378" y="208"/>
                </a:lnTo>
                <a:lnTo>
                  <a:pt x="378" y="208"/>
                </a:lnTo>
                <a:lnTo>
                  <a:pt x="378" y="205"/>
                </a:lnTo>
                <a:lnTo>
                  <a:pt x="378" y="205"/>
                </a:lnTo>
                <a:lnTo>
                  <a:pt x="378" y="205"/>
                </a:lnTo>
                <a:lnTo>
                  <a:pt x="382" y="205"/>
                </a:lnTo>
                <a:lnTo>
                  <a:pt x="382" y="205"/>
                </a:lnTo>
                <a:lnTo>
                  <a:pt x="378" y="205"/>
                </a:lnTo>
                <a:lnTo>
                  <a:pt x="378" y="205"/>
                </a:lnTo>
                <a:lnTo>
                  <a:pt x="378" y="205"/>
                </a:lnTo>
                <a:lnTo>
                  <a:pt x="378" y="198"/>
                </a:lnTo>
                <a:lnTo>
                  <a:pt x="378" y="198"/>
                </a:lnTo>
                <a:lnTo>
                  <a:pt x="378" y="194"/>
                </a:lnTo>
                <a:lnTo>
                  <a:pt x="378" y="194"/>
                </a:lnTo>
                <a:lnTo>
                  <a:pt x="378" y="194"/>
                </a:lnTo>
                <a:lnTo>
                  <a:pt x="378" y="194"/>
                </a:lnTo>
                <a:lnTo>
                  <a:pt x="378" y="194"/>
                </a:lnTo>
                <a:lnTo>
                  <a:pt x="378" y="194"/>
                </a:lnTo>
                <a:lnTo>
                  <a:pt x="378" y="194"/>
                </a:lnTo>
                <a:lnTo>
                  <a:pt x="378" y="194"/>
                </a:lnTo>
                <a:lnTo>
                  <a:pt x="375" y="194"/>
                </a:lnTo>
                <a:lnTo>
                  <a:pt x="375" y="194"/>
                </a:lnTo>
                <a:lnTo>
                  <a:pt x="375" y="194"/>
                </a:lnTo>
                <a:lnTo>
                  <a:pt x="371" y="194"/>
                </a:lnTo>
                <a:lnTo>
                  <a:pt x="371" y="194"/>
                </a:lnTo>
                <a:lnTo>
                  <a:pt x="371" y="194"/>
                </a:lnTo>
                <a:lnTo>
                  <a:pt x="371" y="194"/>
                </a:lnTo>
                <a:lnTo>
                  <a:pt x="371" y="194"/>
                </a:lnTo>
                <a:lnTo>
                  <a:pt x="371" y="194"/>
                </a:lnTo>
                <a:lnTo>
                  <a:pt x="371" y="194"/>
                </a:lnTo>
                <a:lnTo>
                  <a:pt x="371" y="194"/>
                </a:lnTo>
                <a:lnTo>
                  <a:pt x="371" y="194"/>
                </a:lnTo>
                <a:lnTo>
                  <a:pt x="371" y="198"/>
                </a:lnTo>
                <a:lnTo>
                  <a:pt x="371" y="198"/>
                </a:lnTo>
                <a:lnTo>
                  <a:pt x="365" y="198"/>
                </a:lnTo>
                <a:lnTo>
                  <a:pt x="365" y="198"/>
                </a:lnTo>
                <a:lnTo>
                  <a:pt x="365" y="198"/>
                </a:lnTo>
                <a:lnTo>
                  <a:pt x="365" y="194"/>
                </a:lnTo>
                <a:lnTo>
                  <a:pt x="365" y="194"/>
                </a:lnTo>
                <a:lnTo>
                  <a:pt x="361" y="194"/>
                </a:lnTo>
                <a:lnTo>
                  <a:pt x="361" y="194"/>
                </a:lnTo>
                <a:lnTo>
                  <a:pt x="361" y="194"/>
                </a:lnTo>
                <a:lnTo>
                  <a:pt x="358" y="194"/>
                </a:lnTo>
                <a:lnTo>
                  <a:pt x="358" y="194"/>
                </a:lnTo>
                <a:lnTo>
                  <a:pt x="358" y="194"/>
                </a:lnTo>
                <a:lnTo>
                  <a:pt x="358" y="194"/>
                </a:lnTo>
                <a:lnTo>
                  <a:pt x="358" y="194"/>
                </a:lnTo>
                <a:lnTo>
                  <a:pt x="358" y="198"/>
                </a:lnTo>
                <a:lnTo>
                  <a:pt x="358" y="198"/>
                </a:lnTo>
                <a:lnTo>
                  <a:pt x="358" y="198"/>
                </a:lnTo>
                <a:lnTo>
                  <a:pt x="358" y="198"/>
                </a:lnTo>
                <a:lnTo>
                  <a:pt x="358" y="198"/>
                </a:lnTo>
                <a:lnTo>
                  <a:pt x="354" y="198"/>
                </a:lnTo>
                <a:lnTo>
                  <a:pt x="354" y="198"/>
                </a:lnTo>
                <a:lnTo>
                  <a:pt x="354" y="198"/>
                </a:lnTo>
                <a:lnTo>
                  <a:pt x="351" y="198"/>
                </a:lnTo>
                <a:lnTo>
                  <a:pt x="351" y="198"/>
                </a:lnTo>
                <a:lnTo>
                  <a:pt x="351" y="194"/>
                </a:lnTo>
                <a:lnTo>
                  <a:pt x="351" y="194"/>
                </a:lnTo>
                <a:lnTo>
                  <a:pt x="351" y="194"/>
                </a:lnTo>
                <a:lnTo>
                  <a:pt x="351" y="194"/>
                </a:lnTo>
                <a:lnTo>
                  <a:pt x="348" y="194"/>
                </a:lnTo>
                <a:lnTo>
                  <a:pt x="348" y="194"/>
                </a:lnTo>
                <a:lnTo>
                  <a:pt x="348" y="194"/>
                </a:lnTo>
                <a:lnTo>
                  <a:pt x="348" y="194"/>
                </a:lnTo>
                <a:lnTo>
                  <a:pt x="348" y="194"/>
                </a:lnTo>
                <a:lnTo>
                  <a:pt x="348" y="194"/>
                </a:lnTo>
                <a:lnTo>
                  <a:pt x="348" y="194"/>
                </a:lnTo>
                <a:lnTo>
                  <a:pt x="348" y="194"/>
                </a:lnTo>
                <a:lnTo>
                  <a:pt x="348" y="198"/>
                </a:lnTo>
                <a:lnTo>
                  <a:pt x="348" y="198"/>
                </a:lnTo>
                <a:lnTo>
                  <a:pt x="344" y="198"/>
                </a:lnTo>
                <a:lnTo>
                  <a:pt x="344" y="198"/>
                </a:lnTo>
                <a:lnTo>
                  <a:pt x="344" y="198"/>
                </a:lnTo>
                <a:lnTo>
                  <a:pt x="344" y="194"/>
                </a:lnTo>
                <a:lnTo>
                  <a:pt x="344" y="194"/>
                </a:lnTo>
                <a:lnTo>
                  <a:pt x="344" y="194"/>
                </a:lnTo>
                <a:lnTo>
                  <a:pt x="344" y="194"/>
                </a:lnTo>
                <a:lnTo>
                  <a:pt x="344" y="194"/>
                </a:lnTo>
                <a:lnTo>
                  <a:pt x="344" y="191"/>
                </a:lnTo>
                <a:lnTo>
                  <a:pt x="344" y="191"/>
                </a:lnTo>
                <a:lnTo>
                  <a:pt x="344" y="191"/>
                </a:lnTo>
                <a:lnTo>
                  <a:pt x="344" y="191"/>
                </a:lnTo>
                <a:lnTo>
                  <a:pt x="344" y="191"/>
                </a:lnTo>
                <a:lnTo>
                  <a:pt x="344" y="191"/>
                </a:lnTo>
                <a:lnTo>
                  <a:pt x="344" y="191"/>
                </a:lnTo>
                <a:lnTo>
                  <a:pt x="341" y="188"/>
                </a:lnTo>
                <a:lnTo>
                  <a:pt x="341" y="188"/>
                </a:lnTo>
                <a:lnTo>
                  <a:pt x="341" y="188"/>
                </a:lnTo>
                <a:lnTo>
                  <a:pt x="341" y="188"/>
                </a:lnTo>
                <a:lnTo>
                  <a:pt x="341" y="184"/>
                </a:lnTo>
                <a:lnTo>
                  <a:pt x="341" y="184"/>
                </a:lnTo>
                <a:lnTo>
                  <a:pt x="341" y="184"/>
                </a:lnTo>
                <a:lnTo>
                  <a:pt x="337" y="181"/>
                </a:lnTo>
                <a:lnTo>
                  <a:pt x="337" y="181"/>
                </a:lnTo>
                <a:lnTo>
                  <a:pt x="341" y="177"/>
                </a:lnTo>
                <a:lnTo>
                  <a:pt x="341" y="177"/>
                </a:lnTo>
                <a:lnTo>
                  <a:pt x="341" y="177"/>
                </a:lnTo>
                <a:lnTo>
                  <a:pt x="337" y="177"/>
                </a:lnTo>
                <a:lnTo>
                  <a:pt x="337" y="177"/>
                </a:lnTo>
                <a:lnTo>
                  <a:pt x="337" y="177"/>
                </a:lnTo>
                <a:lnTo>
                  <a:pt x="337" y="177"/>
                </a:lnTo>
                <a:lnTo>
                  <a:pt x="330" y="174"/>
                </a:lnTo>
                <a:lnTo>
                  <a:pt x="330" y="174"/>
                </a:lnTo>
                <a:lnTo>
                  <a:pt x="330" y="174"/>
                </a:lnTo>
                <a:lnTo>
                  <a:pt x="330" y="177"/>
                </a:lnTo>
                <a:lnTo>
                  <a:pt x="330" y="177"/>
                </a:lnTo>
                <a:lnTo>
                  <a:pt x="327" y="177"/>
                </a:lnTo>
                <a:lnTo>
                  <a:pt x="327" y="177"/>
                </a:lnTo>
                <a:lnTo>
                  <a:pt x="327" y="177"/>
                </a:lnTo>
                <a:lnTo>
                  <a:pt x="327" y="177"/>
                </a:lnTo>
                <a:lnTo>
                  <a:pt x="324" y="177"/>
                </a:lnTo>
                <a:lnTo>
                  <a:pt x="324" y="177"/>
                </a:lnTo>
                <a:lnTo>
                  <a:pt x="324" y="177"/>
                </a:lnTo>
                <a:lnTo>
                  <a:pt x="324" y="177"/>
                </a:lnTo>
                <a:lnTo>
                  <a:pt x="324" y="177"/>
                </a:lnTo>
                <a:lnTo>
                  <a:pt x="327" y="181"/>
                </a:lnTo>
                <a:lnTo>
                  <a:pt x="327" y="181"/>
                </a:lnTo>
                <a:lnTo>
                  <a:pt x="327" y="184"/>
                </a:lnTo>
                <a:lnTo>
                  <a:pt x="330" y="184"/>
                </a:lnTo>
                <a:lnTo>
                  <a:pt x="330" y="184"/>
                </a:lnTo>
                <a:lnTo>
                  <a:pt x="330" y="181"/>
                </a:lnTo>
                <a:lnTo>
                  <a:pt x="330" y="181"/>
                </a:lnTo>
                <a:lnTo>
                  <a:pt x="334" y="184"/>
                </a:lnTo>
                <a:lnTo>
                  <a:pt x="334" y="184"/>
                </a:lnTo>
                <a:lnTo>
                  <a:pt x="330" y="184"/>
                </a:lnTo>
                <a:lnTo>
                  <a:pt x="330" y="184"/>
                </a:lnTo>
                <a:lnTo>
                  <a:pt x="330" y="188"/>
                </a:lnTo>
                <a:lnTo>
                  <a:pt x="330" y="188"/>
                </a:lnTo>
                <a:lnTo>
                  <a:pt x="330" y="188"/>
                </a:lnTo>
                <a:lnTo>
                  <a:pt x="330" y="188"/>
                </a:lnTo>
                <a:lnTo>
                  <a:pt x="330" y="188"/>
                </a:lnTo>
                <a:lnTo>
                  <a:pt x="330" y="188"/>
                </a:lnTo>
                <a:lnTo>
                  <a:pt x="327" y="188"/>
                </a:lnTo>
                <a:lnTo>
                  <a:pt x="327" y="188"/>
                </a:lnTo>
                <a:lnTo>
                  <a:pt x="327" y="188"/>
                </a:lnTo>
                <a:lnTo>
                  <a:pt x="327" y="188"/>
                </a:lnTo>
                <a:lnTo>
                  <a:pt x="327" y="191"/>
                </a:lnTo>
                <a:lnTo>
                  <a:pt x="327" y="191"/>
                </a:lnTo>
                <a:lnTo>
                  <a:pt x="327" y="191"/>
                </a:lnTo>
                <a:lnTo>
                  <a:pt x="327" y="191"/>
                </a:lnTo>
                <a:lnTo>
                  <a:pt x="324" y="191"/>
                </a:lnTo>
                <a:lnTo>
                  <a:pt x="324" y="191"/>
                </a:lnTo>
                <a:lnTo>
                  <a:pt x="324" y="194"/>
                </a:lnTo>
                <a:lnTo>
                  <a:pt x="324" y="194"/>
                </a:lnTo>
                <a:lnTo>
                  <a:pt x="320" y="191"/>
                </a:lnTo>
                <a:lnTo>
                  <a:pt x="320" y="191"/>
                </a:lnTo>
                <a:lnTo>
                  <a:pt x="320" y="191"/>
                </a:lnTo>
                <a:lnTo>
                  <a:pt x="320" y="191"/>
                </a:lnTo>
                <a:lnTo>
                  <a:pt x="317" y="188"/>
                </a:lnTo>
                <a:lnTo>
                  <a:pt x="317" y="188"/>
                </a:lnTo>
                <a:lnTo>
                  <a:pt x="317" y="188"/>
                </a:lnTo>
                <a:lnTo>
                  <a:pt x="317" y="188"/>
                </a:lnTo>
                <a:lnTo>
                  <a:pt x="313" y="184"/>
                </a:lnTo>
                <a:lnTo>
                  <a:pt x="313" y="184"/>
                </a:lnTo>
                <a:lnTo>
                  <a:pt x="313" y="184"/>
                </a:lnTo>
                <a:lnTo>
                  <a:pt x="313" y="184"/>
                </a:lnTo>
                <a:lnTo>
                  <a:pt x="313" y="184"/>
                </a:lnTo>
                <a:lnTo>
                  <a:pt x="313" y="184"/>
                </a:lnTo>
                <a:lnTo>
                  <a:pt x="317" y="184"/>
                </a:lnTo>
                <a:lnTo>
                  <a:pt x="317" y="184"/>
                </a:lnTo>
                <a:lnTo>
                  <a:pt x="313" y="181"/>
                </a:lnTo>
                <a:lnTo>
                  <a:pt x="313" y="181"/>
                </a:lnTo>
                <a:lnTo>
                  <a:pt x="310" y="177"/>
                </a:lnTo>
                <a:lnTo>
                  <a:pt x="310" y="177"/>
                </a:lnTo>
                <a:lnTo>
                  <a:pt x="310" y="177"/>
                </a:lnTo>
                <a:lnTo>
                  <a:pt x="310" y="174"/>
                </a:lnTo>
                <a:lnTo>
                  <a:pt x="310" y="171"/>
                </a:lnTo>
                <a:lnTo>
                  <a:pt x="310" y="171"/>
                </a:lnTo>
                <a:lnTo>
                  <a:pt x="307" y="167"/>
                </a:lnTo>
                <a:lnTo>
                  <a:pt x="303" y="164"/>
                </a:lnTo>
                <a:lnTo>
                  <a:pt x="303" y="164"/>
                </a:lnTo>
                <a:lnTo>
                  <a:pt x="300" y="164"/>
                </a:lnTo>
                <a:lnTo>
                  <a:pt x="300" y="164"/>
                </a:lnTo>
                <a:lnTo>
                  <a:pt x="293" y="157"/>
                </a:lnTo>
                <a:lnTo>
                  <a:pt x="286" y="154"/>
                </a:lnTo>
                <a:lnTo>
                  <a:pt x="286" y="154"/>
                </a:lnTo>
                <a:lnTo>
                  <a:pt x="286" y="150"/>
                </a:lnTo>
                <a:lnTo>
                  <a:pt x="283" y="150"/>
                </a:lnTo>
                <a:lnTo>
                  <a:pt x="283" y="150"/>
                </a:lnTo>
                <a:lnTo>
                  <a:pt x="283" y="154"/>
                </a:lnTo>
                <a:lnTo>
                  <a:pt x="283" y="154"/>
                </a:lnTo>
                <a:lnTo>
                  <a:pt x="283" y="154"/>
                </a:lnTo>
                <a:lnTo>
                  <a:pt x="283" y="154"/>
                </a:lnTo>
                <a:lnTo>
                  <a:pt x="283" y="154"/>
                </a:lnTo>
                <a:lnTo>
                  <a:pt x="283" y="157"/>
                </a:lnTo>
                <a:lnTo>
                  <a:pt x="283" y="157"/>
                </a:lnTo>
                <a:lnTo>
                  <a:pt x="286" y="157"/>
                </a:lnTo>
                <a:lnTo>
                  <a:pt x="286" y="157"/>
                </a:lnTo>
                <a:lnTo>
                  <a:pt x="286" y="160"/>
                </a:lnTo>
                <a:lnTo>
                  <a:pt x="286" y="160"/>
                </a:lnTo>
                <a:lnTo>
                  <a:pt x="286" y="160"/>
                </a:lnTo>
                <a:lnTo>
                  <a:pt x="286" y="160"/>
                </a:lnTo>
                <a:lnTo>
                  <a:pt x="290" y="164"/>
                </a:lnTo>
                <a:lnTo>
                  <a:pt x="290" y="164"/>
                </a:lnTo>
                <a:lnTo>
                  <a:pt x="296" y="167"/>
                </a:lnTo>
                <a:lnTo>
                  <a:pt x="296" y="167"/>
                </a:lnTo>
                <a:lnTo>
                  <a:pt x="300" y="171"/>
                </a:lnTo>
                <a:lnTo>
                  <a:pt x="307" y="174"/>
                </a:lnTo>
                <a:lnTo>
                  <a:pt x="307" y="174"/>
                </a:lnTo>
                <a:lnTo>
                  <a:pt x="307" y="177"/>
                </a:lnTo>
                <a:lnTo>
                  <a:pt x="307" y="177"/>
                </a:lnTo>
                <a:lnTo>
                  <a:pt x="303" y="177"/>
                </a:lnTo>
                <a:lnTo>
                  <a:pt x="303" y="177"/>
                </a:lnTo>
                <a:lnTo>
                  <a:pt x="300" y="177"/>
                </a:lnTo>
                <a:lnTo>
                  <a:pt x="300" y="177"/>
                </a:lnTo>
                <a:lnTo>
                  <a:pt x="300" y="177"/>
                </a:lnTo>
                <a:lnTo>
                  <a:pt x="300" y="177"/>
                </a:lnTo>
                <a:lnTo>
                  <a:pt x="303" y="177"/>
                </a:lnTo>
                <a:lnTo>
                  <a:pt x="303" y="177"/>
                </a:lnTo>
                <a:lnTo>
                  <a:pt x="303" y="181"/>
                </a:lnTo>
                <a:lnTo>
                  <a:pt x="303" y="181"/>
                </a:lnTo>
                <a:lnTo>
                  <a:pt x="293" y="188"/>
                </a:lnTo>
                <a:lnTo>
                  <a:pt x="293" y="188"/>
                </a:lnTo>
                <a:lnTo>
                  <a:pt x="293" y="191"/>
                </a:lnTo>
                <a:lnTo>
                  <a:pt x="293" y="191"/>
                </a:lnTo>
                <a:lnTo>
                  <a:pt x="290" y="191"/>
                </a:lnTo>
                <a:lnTo>
                  <a:pt x="290" y="191"/>
                </a:lnTo>
                <a:lnTo>
                  <a:pt x="283" y="188"/>
                </a:lnTo>
                <a:lnTo>
                  <a:pt x="283" y="188"/>
                </a:lnTo>
                <a:lnTo>
                  <a:pt x="283" y="184"/>
                </a:lnTo>
                <a:lnTo>
                  <a:pt x="283" y="184"/>
                </a:lnTo>
                <a:lnTo>
                  <a:pt x="296" y="184"/>
                </a:lnTo>
                <a:lnTo>
                  <a:pt x="296" y="184"/>
                </a:lnTo>
                <a:lnTo>
                  <a:pt x="293" y="177"/>
                </a:lnTo>
                <a:lnTo>
                  <a:pt x="279" y="167"/>
                </a:lnTo>
                <a:lnTo>
                  <a:pt x="279" y="167"/>
                </a:lnTo>
                <a:lnTo>
                  <a:pt x="276" y="164"/>
                </a:lnTo>
                <a:lnTo>
                  <a:pt x="276" y="164"/>
                </a:lnTo>
                <a:lnTo>
                  <a:pt x="272" y="160"/>
                </a:lnTo>
                <a:lnTo>
                  <a:pt x="269" y="157"/>
                </a:lnTo>
                <a:lnTo>
                  <a:pt x="269" y="157"/>
                </a:lnTo>
                <a:lnTo>
                  <a:pt x="262" y="157"/>
                </a:lnTo>
                <a:lnTo>
                  <a:pt x="262" y="157"/>
                </a:lnTo>
                <a:lnTo>
                  <a:pt x="262" y="157"/>
                </a:lnTo>
                <a:lnTo>
                  <a:pt x="262" y="157"/>
                </a:lnTo>
                <a:lnTo>
                  <a:pt x="259" y="160"/>
                </a:lnTo>
                <a:lnTo>
                  <a:pt x="259" y="160"/>
                </a:lnTo>
                <a:lnTo>
                  <a:pt x="259" y="160"/>
                </a:lnTo>
                <a:lnTo>
                  <a:pt x="259" y="160"/>
                </a:lnTo>
                <a:lnTo>
                  <a:pt x="259" y="160"/>
                </a:lnTo>
                <a:lnTo>
                  <a:pt x="259" y="160"/>
                </a:lnTo>
                <a:lnTo>
                  <a:pt x="252" y="160"/>
                </a:lnTo>
                <a:lnTo>
                  <a:pt x="252" y="160"/>
                </a:lnTo>
                <a:lnTo>
                  <a:pt x="252" y="160"/>
                </a:lnTo>
                <a:lnTo>
                  <a:pt x="252" y="160"/>
                </a:lnTo>
                <a:lnTo>
                  <a:pt x="252" y="160"/>
                </a:lnTo>
                <a:lnTo>
                  <a:pt x="252" y="160"/>
                </a:lnTo>
                <a:lnTo>
                  <a:pt x="252" y="160"/>
                </a:lnTo>
                <a:lnTo>
                  <a:pt x="252" y="160"/>
                </a:lnTo>
                <a:lnTo>
                  <a:pt x="252" y="160"/>
                </a:lnTo>
                <a:lnTo>
                  <a:pt x="252" y="160"/>
                </a:lnTo>
                <a:lnTo>
                  <a:pt x="252" y="160"/>
                </a:lnTo>
                <a:lnTo>
                  <a:pt x="249" y="160"/>
                </a:lnTo>
                <a:lnTo>
                  <a:pt x="245" y="164"/>
                </a:lnTo>
                <a:lnTo>
                  <a:pt x="245" y="164"/>
                </a:lnTo>
                <a:lnTo>
                  <a:pt x="245" y="167"/>
                </a:lnTo>
                <a:lnTo>
                  <a:pt x="245" y="167"/>
                </a:lnTo>
                <a:lnTo>
                  <a:pt x="245" y="167"/>
                </a:lnTo>
                <a:lnTo>
                  <a:pt x="245" y="167"/>
                </a:lnTo>
                <a:lnTo>
                  <a:pt x="238" y="171"/>
                </a:lnTo>
                <a:lnTo>
                  <a:pt x="232" y="174"/>
                </a:lnTo>
                <a:lnTo>
                  <a:pt x="232" y="174"/>
                </a:lnTo>
                <a:lnTo>
                  <a:pt x="232" y="177"/>
                </a:lnTo>
                <a:lnTo>
                  <a:pt x="232" y="177"/>
                </a:lnTo>
                <a:lnTo>
                  <a:pt x="232" y="181"/>
                </a:lnTo>
                <a:lnTo>
                  <a:pt x="232" y="181"/>
                </a:lnTo>
                <a:lnTo>
                  <a:pt x="232" y="184"/>
                </a:lnTo>
                <a:lnTo>
                  <a:pt x="232" y="184"/>
                </a:lnTo>
                <a:lnTo>
                  <a:pt x="218" y="188"/>
                </a:lnTo>
                <a:lnTo>
                  <a:pt x="208" y="191"/>
                </a:lnTo>
                <a:lnTo>
                  <a:pt x="208" y="191"/>
                </a:lnTo>
                <a:lnTo>
                  <a:pt x="208" y="191"/>
                </a:lnTo>
                <a:lnTo>
                  <a:pt x="208" y="191"/>
                </a:lnTo>
                <a:lnTo>
                  <a:pt x="208" y="191"/>
                </a:lnTo>
                <a:lnTo>
                  <a:pt x="208" y="191"/>
                </a:lnTo>
                <a:lnTo>
                  <a:pt x="208" y="191"/>
                </a:lnTo>
                <a:lnTo>
                  <a:pt x="204" y="188"/>
                </a:lnTo>
                <a:lnTo>
                  <a:pt x="204" y="188"/>
                </a:lnTo>
                <a:lnTo>
                  <a:pt x="201" y="188"/>
                </a:lnTo>
                <a:lnTo>
                  <a:pt x="201" y="188"/>
                </a:lnTo>
                <a:lnTo>
                  <a:pt x="197" y="188"/>
                </a:lnTo>
                <a:lnTo>
                  <a:pt x="197" y="188"/>
                </a:lnTo>
                <a:lnTo>
                  <a:pt x="194" y="188"/>
                </a:lnTo>
                <a:lnTo>
                  <a:pt x="194" y="188"/>
                </a:lnTo>
                <a:lnTo>
                  <a:pt x="194" y="184"/>
                </a:lnTo>
                <a:lnTo>
                  <a:pt x="197" y="181"/>
                </a:lnTo>
                <a:lnTo>
                  <a:pt x="197" y="181"/>
                </a:lnTo>
                <a:lnTo>
                  <a:pt x="194" y="181"/>
                </a:lnTo>
                <a:lnTo>
                  <a:pt x="194" y="181"/>
                </a:lnTo>
                <a:lnTo>
                  <a:pt x="197" y="174"/>
                </a:lnTo>
                <a:lnTo>
                  <a:pt x="197" y="174"/>
                </a:lnTo>
                <a:lnTo>
                  <a:pt x="197" y="167"/>
                </a:lnTo>
                <a:lnTo>
                  <a:pt x="197" y="167"/>
                </a:lnTo>
                <a:lnTo>
                  <a:pt x="201" y="164"/>
                </a:lnTo>
                <a:lnTo>
                  <a:pt x="197" y="160"/>
                </a:lnTo>
                <a:lnTo>
                  <a:pt x="201" y="157"/>
                </a:lnTo>
                <a:lnTo>
                  <a:pt x="201" y="157"/>
                </a:lnTo>
                <a:lnTo>
                  <a:pt x="204" y="157"/>
                </a:lnTo>
                <a:lnTo>
                  <a:pt x="204" y="157"/>
                </a:lnTo>
                <a:lnTo>
                  <a:pt x="204" y="157"/>
                </a:lnTo>
                <a:lnTo>
                  <a:pt x="204" y="157"/>
                </a:lnTo>
                <a:lnTo>
                  <a:pt x="204" y="157"/>
                </a:lnTo>
                <a:lnTo>
                  <a:pt x="208" y="157"/>
                </a:lnTo>
                <a:lnTo>
                  <a:pt x="208" y="157"/>
                </a:lnTo>
                <a:lnTo>
                  <a:pt x="218" y="157"/>
                </a:lnTo>
                <a:lnTo>
                  <a:pt x="218" y="157"/>
                </a:lnTo>
                <a:lnTo>
                  <a:pt x="225" y="160"/>
                </a:lnTo>
                <a:lnTo>
                  <a:pt x="225" y="160"/>
                </a:lnTo>
                <a:lnTo>
                  <a:pt x="225" y="160"/>
                </a:lnTo>
                <a:lnTo>
                  <a:pt x="225" y="160"/>
                </a:lnTo>
                <a:lnTo>
                  <a:pt x="228" y="160"/>
                </a:lnTo>
                <a:lnTo>
                  <a:pt x="228" y="160"/>
                </a:lnTo>
                <a:lnTo>
                  <a:pt x="232" y="150"/>
                </a:lnTo>
                <a:lnTo>
                  <a:pt x="232" y="150"/>
                </a:lnTo>
                <a:lnTo>
                  <a:pt x="228" y="147"/>
                </a:lnTo>
                <a:lnTo>
                  <a:pt x="228" y="147"/>
                </a:lnTo>
                <a:lnTo>
                  <a:pt x="228" y="140"/>
                </a:lnTo>
                <a:lnTo>
                  <a:pt x="228" y="140"/>
                </a:lnTo>
                <a:lnTo>
                  <a:pt x="225" y="136"/>
                </a:lnTo>
                <a:lnTo>
                  <a:pt x="225" y="136"/>
                </a:lnTo>
                <a:lnTo>
                  <a:pt x="225" y="136"/>
                </a:lnTo>
                <a:lnTo>
                  <a:pt x="225" y="136"/>
                </a:lnTo>
                <a:lnTo>
                  <a:pt x="221" y="136"/>
                </a:lnTo>
                <a:lnTo>
                  <a:pt x="221" y="136"/>
                </a:lnTo>
                <a:lnTo>
                  <a:pt x="221" y="136"/>
                </a:lnTo>
                <a:lnTo>
                  <a:pt x="221" y="136"/>
                </a:lnTo>
                <a:lnTo>
                  <a:pt x="225" y="133"/>
                </a:lnTo>
                <a:lnTo>
                  <a:pt x="225" y="133"/>
                </a:lnTo>
                <a:lnTo>
                  <a:pt x="225" y="133"/>
                </a:lnTo>
                <a:lnTo>
                  <a:pt x="225" y="133"/>
                </a:lnTo>
                <a:lnTo>
                  <a:pt x="232" y="136"/>
                </a:lnTo>
                <a:lnTo>
                  <a:pt x="232" y="136"/>
                </a:lnTo>
                <a:lnTo>
                  <a:pt x="232" y="133"/>
                </a:lnTo>
                <a:lnTo>
                  <a:pt x="232" y="133"/>
                </a:lnTo>
                <a:lnTo>
                  <a:pt x="232" y="133"/>
                </a:lnTo>
                <a:lnTo>
                  <a:pt x="232" y="133"/>
                </a:lnTo>
                <a:lnTo>
                  <a:pt x="232" y="133"/>
                </a:lnTo>
                <a:lnTo>
                  <a:pt x="232" y="130"/>
                </a:lnTo>
                <a:lnTo>
                  <a:pt x="232" y="130"/>
                </a:lnTo>
                <a:lnTo>
                  <a:pt x="232" y="130"/>
                </a:lnTo>
                <a:lnTo>
                  <a:pt x="232" y="130"/>
                </a:lnTo>
                <a:lnTo>
                  <a:pt x="235" y="130"/>
                </a:lnTo>
                <a:lnTo>
                  <a:pt x="235" y="130"/>
                </a:lnTo>
                <a:lnTo>
                  <a:pt x="235" y="130"/>
                </a:lnTo>
                <a:lnTo>
                  <a:pt x="235" y="130"/>
                </a:lnTo>
                <a:lnTo>
                  <a:pt x="235" y="130"/>
                </a:lnTo>
                <a:lnTo>
                  <a:pt x="235" y="130"/>
                </a:lnTo>
                <a:lnTo>
                  <a:pt x="238" y="130"/>
                </a:lnTo>
                <a:lnTo>
                  <a:pt x="238" y="130"/>
                </a:lnTo>
                <a:lnTo>
                  <a:pt x="238" y="130"/>
                </a:lnTo>
                <a:lnTo>
                  <a:pt x="238" y="130"/>
                </a:lnTo>
                <a:lnTo>
                  <a:pt x="242" y="130"/>
                </a:lnTo>
                <a:lnTo>
                  <a:pt x="242" y="130"/>
                </a:lnTo>
                <a:lnTo>
                  <a:pt x="245" y="130"/>
                </a:lnTo>
                <a:lnTo>
                  <a:pt x="245" y="130"/>
                </a:lnTo>
                <a:lnTo>
                  <a:pt x="245" y="123"/>
                </a:lnTo>
                <a:lnTo>
                  <a:pt x="245" y="123"/>
                </a:lnTo>
                <a:lnTo>
                  <a:pt x="249" y="123"/>
                </a:lnTo>
                <a:lnTo>
                  <a:pt x="249" y="123"/>
                </a:lnTo>
                <a:lnTo>
                  <a:pt x="249" y="123"/>
                </a:lnTo>
                <a:lnTo>
                  <a:pt x="249" y="123"/>
                </a:lnTo>
                <a:lnTo>
                  <a:pt x="255" y="119"/>
                </a:lnTo>
                <a:lnTo>
                  <a:pt x="255" y="119"/>
                </a:lnTo>
                <a:lnTo>
                  <a:pt x="255" y="119"/>
                </a:lnTo>
                <a:lnTo>
                  <a:pt x="255" y="119"/>
                </a:lnTo>
                <a:lnTo>
                  <a:pt x="255" y="119"/>
                </a:lnTo>
                <a:lnTo>
                  <a:pt x="255" y="116"/>
                </a:lnTo>
                <a:lnTo>
                  <a:pt x="255" y="116"/>
                </a:lnTo>
                <a:lnTo>
                  <a:pt x="255" y="116"/>
                </a:lnTo>
                <a:lnTo>
                  <a:pt x="255" y="116"/>
                </a:lnTo>
                <a:lnTo>
                  <a:pt x="255" y="116"/>
                </a:lnTo>
                <a:lnTo>
                  <a:pt x="255" y="116"/>
                </a:lnTo>
                <a:lnTo>
                  <a:pt x="259" y="116"/>
                </a:lnTo>
                <a:lnTo>
                  <a:pt x="259" y="116"/>
                </a:lnTo>
                <a:lnTo>
                  <a:pt x="266" y="113"/>
                </a:lnTo>
                <a:lnTo>
                  <a:pt x="269" y="113"/>
                </a:lnTo>
                <a:lnTo>
                  <a:pt x="269" y="113"/>
                </a:lnTo>
                <a:lnTo>
                  <a:pt x="269" y="113"/>
                </a:lnTo>
                <a:lnTo>
                  <a:pt x="269" y="113"/>
                </a:lnTo>
                <a:lnTo>
                  <a:pt x="272" y="113"/>
                </a:lnTo>
                <a:lnTo>
                  <a:pt x="272" y="113"/>
                </a:lnTo>
                <a:lnTo>
                  <a:pt x="272" y="113"/>
                </a:lnTo>
                <a:lnTo>
                  <a:pt x="272" y="113"/>
                </a:lnTo>
                <a:lnTo>
                  <a:pt x="272" y="113"/>
                </a:lnTo>
                <a:lnTo>
                  <a:pt x="272" y="113"/>
                </a:lnTo>
                <a:lnTo>
                  <a:pt x="272" y="109"/>
                </a:lnTo>
                <a:lnTo>
                  <a:pt x="272" y="106"/>
                </a:lnTo>
                <a:lnTo>
                  <a:pt x="272" y="106"/>
                </a:lnTo>
                <a:lnTo>
                  <a:pt x="272" y="106"/>
                </a:lnTo>
                <a:lnTo>
                  <a:pt x="272" y="106"/>
                </a:lnTo>
                <a:lnTo>
                  <a:pt x="272" y="99"/>
                </a:lnTo>
                <a:lnTo>
                  <a:pt x="272" y="99"/>
                </a:lnTo>
                <a:lnTo>
                  <a:pt x="272" y="99"/>
                </a:lnTo>
                <a:lnTo>
                  <a:pt x="272" y="99"/>
                </a:lnTo>
                <a:lnTo>
                  <a:pt x="272" y="99"/>
                </a:lnTo>
                <a:lnTo>
                  <a:pt x="272" y="99"/>
                </a:lnTo>
                <a:lnTo>
                  <a:pt x="276" y="96"/>
                </a:lnTo>
                <a:lnTo>
                  <a:pt x="276" y="96"/>
                </a:lnTo>
                <a:lnTo>
                  <a:pt x="279" y="96"/>
                </a:lnTo>
                <a:lnTo>
                  <a:pt x="279" y="96"/>
                </a:lnTo>
                <a:lnTo>
                  <a:pt x="279" y="99"/>
                </a:lnTo>
                <a:lnTo>
                  <a:pt x="279" y="99"/>
                </a:lnTo>
                <a:lnTo>
                  <a:pt x="279" y="99"/>
                </a:lnTo>
                <a:lnTo>
                  <a:pt x="279" y="99"/>
                </a:lnTo>
                <a:lnTo>
                  <a:pt x="279" y="102"/>
                </a:lnTo>
                <a:lnTo>
                  <a:pt x="279" y="102"/>
                </a:lnTo>
                <a:lnTo>
                  <a:pt x="279" y="102"/>
                </a:lnTo>
                <a:lnTo>
                  <a:pt x="279" y="102"/>
                </a:lnTo>
                <a:lnTo>
                  <a:pt x="279" y="102"/>
                </a:lnTo>
                <a:lnTo>
                  <a:pt x="279" y="102"/>
                </a:lnTo>
                <a:lnTo>
                  <a:pt x="279" y="102"/>
                </a:lnTo>
                <a:lnTo>
                  <a:pt x="283" y="102"/>
                </a:lnTo>
                <a:lnTo>
                  <a:pt x="283" y="102"/>
                </a:lnTo>
                <a:lnTo>
                  <a:pt x="286" y="102"/>
                </a:lnTo>
                <a:lnTo>
                  <a:pt x="286" y="102"/>
                </a:lnTo>
                <a:lnTo>
                  <a:pt x="286" y="102"/>
                </a:lnTo>
                <a:lnTo>
                  <a:pt x="286" y="102"/>
                </a:lnTo>
                <a:lnTo>
                  <a:pt x="283" y="109"/>
                </a:lnTo>
                <a:lnTo>
                  <a:pt x="283" y="109"/>
                </a:lnTo>
                <a:lnTo>
                  <a:pt x="279" y="106"/>
                </a:lnTo>
                <a:lnTo>
                  <a:pt x="279" y="106"/>
                </a:lnTo>
                <a:lnTo>
                  <a:pt x="276" y="106"/>
                </a:lnTo>
                <a:lnTo>
                  <a:pt x="276" y="106"/>
                </a:lnTo>
                <a:lnTo>
                  <a:pt x="276" y="109"/>
                </a:lnTo>
                <a:lnTo>
                  <a:pt x="276" y="109"/>
                </a:lnTo>
                <a:lnTo>
                  <a:pt x="276" y="109"/>
                </a:lnTo>
                <a:lnTo>
                  <a:pt x="276" y="109"/>
                </a:lnTo>
                <a:lnTo>
                  <a:pt x="279" y="109"/>
                </a:lnTo>
                <a:lnTo>
                  <a:pt x="279" y="109"/>
                </a:lnTo>
                <a:lnTo>
                  <a:pt x="279" y="113"/>
                </a:lnTo>
                <a:lnTo>
                  <a:pt x="279" y="113"/>
                </a:lnTo>
                <a:lnTo>
                  <a:pt x="283" y="113"/>
                </a:lnTo>
                <a:lnTo>
                  <a:pt x="283" y="113"/>
                </a:lnTo>
                <a:lnTo>
                  <a:pt x="283" y="109"/>
                </a:lnTo>
                <a:lnTo>
                  <a:pt x="283" y="109"/>
                </a:lnTo>
                <a:lnTo>
                  <a:pt x="283" y="109"/>
                </a:lnTo>
                <a:lnTo>
                  <a:pt x="283" y="109"/>
                </a:lnTo>
                <a:lnTo>
                  <a:pt x="283" y="109"/>
                </a:lnTo>
                <a:lnTo>
                  <a:pt x="283" y="109"/>
                </a:lnTo>
                <a:lnTo>
                  <a:pt x="286" y="109"/>
                </a:lnTo>
                <a:lnTo>
                  <a:pt x="286" y="109"/>
                </a:lnTo>
                <a:lnTo>
                  <a:pt x="290" y="109"/>
                </a:lnTo>
                <a:lnTo>
                  <a:pt x="290" y="109"/>
                </a:lnTo>
                <a:lnTo>
                  <a:pt x="290" y="109"/>
                </a:lnTo>
                <a:lnTo>
                  <a:pt x="290" y="113"/>
                </a:lnTo>
                <a:lnTo>
                  <a:pt x="293" y="113"/>
                </a:lnTo>
                <a:lnTo>
                  <a:pt x="303" y="106"/>
                </a:lnTo>
                <a:lnTo>
                  <a:pt x="303" y="106"/>
                </a:lnTo>
                <a:lnTo>
                  <a:pt x="310" y="109"/>
                </a:lnTo>
                <a:lnTo>
                  <a:pt x="310" y="109"/>
                </a:lnTo>
                <a:lnTo>
                  <a:pt x="310" y="109"/>
                </a:lnTo>
                <a:lnTo>
                  <a:pt x="310" y="109"/>
                </a:lnTo>
                <a:lnTo>
                  <a:pt x="307" y="109"/>
                </a:lnTo>
                <a:lnTo>
                  <a:pt x="307" y="109"/>
                </a:lnTo>
                <a:lnTo>
                  <a:pt x="310" y="106"/>
                </a:lnTo>
                <a:lnTo>
                  <a:pt x="310" y="106"/>
                </a:lnTo>
                <a:lnTo>
                  <a:pt x="313" y="109"/>
                </a:lnTo>
                <a:lnTo>
                  <a:pt x="313" y="106"/>
                </a:lnTo>
                <a:lnTo>
                  <a:pt x="313" y="106"/>
                </a:lnTo>
                <a:lnTo>
                  <a:pt x="313" y="106"/>
                </a:lnTo>
                <a:lnTo>
                  <a:pt x="313" y="106"/>
                </a:lnTo>
                <a:lnTo>
                  <a:pt x="317" y="96"/>
                </a:lnTo>
                <a:lnTo>
                  <a:pt x="317" y="96"/>
                </a:lnTo>
                <a:lnTo>
                  <a:pt x="317" y="96"/>
                </a:lnTo>
                <a:lnTo>
                  <a:pt x="317" y="96"/>
                </a:lnTo>
                <a:lnTo>
                  <a:pt x="320" y="96"/>
                </a:lnTo>
                <a:lnTo>
                  <a:pt x="320" y="96"/>
                </a:lnTo>
                <a:lnTo>
                  <a:pt x="320" y="96"/>
                </a:lnTo>
                <a:lnTo>
                  <a:pt x="320" y="96"/>
                </a:lnTo>
                <a:lnTo>
                  <a:pt x="320" y="99"/>
                </a:lnTo>
                <a:lnTo>
                  <a:pt x="320" y="99"/>
                </a:lnTo>
                <a:lnTo>
                  <a:pt x="320" y="99"/>
                </a:lnTo>
                <a:lnTo>
                  <a:pt x="320" y="99"/>
                </a:lnTo>
                <a:lnTo>
                  <a:pt x="324" y="99"/>
                </a:lnTo>
                <a:lnTo>
                  <a:pt x="324" y="99"/>
                </a:lnTo>
                <a:lnTo>
                  <a:pt x="324" y="99"/>
                </a:lnTo>
                <a:lnTo>
                  <a:pt x="324" y="99"/>
                </a:lnTo>
                <a:lnTo>
                  <a:pt x="327" y="96"/>
                </a:lnTo>
                <a:lnTo>
                  <a:pt x="327" y="96"/>
                </a:lnTo>
                <a:lnTo>
                  <a:pt x="327" y="96"/>
                </a:lnTo>
                <a:lnTo>
                  <a:pt x="327" y="96"/>
                </a:lnTo>
                <a:lnTo>
                  <a:pt x="320" y="92"/>
                </a:lnTo>
                <a:lnTo>
                  <a:pt x="320" y="92"/>
                </a:lnTo>
                <a:lnTo>
                  <a:pt x="320" y="92"/>
                </a:lnTo>
                <a:lnTo>
                  <a:pt x="320" y="92"/>
                </a:lnTo>
                <a:lnTo>
                  <a:pt x="317" y="92"/>
                </a:lnTo>
                <a:lnTo>
                  <a:pt x="317" y="92"/>
                </a:lnTo>
                <a:lnTo>
                  <a:pt x="317" y="92"/>
                </a:lnTo>
                <a:lnTo>
                  <a:pt x="317" y="92"/>
                </a:lnTo>
                <a:lnTo>
                  <a:pt x="317" y="92"/>
                </a:lnTo>
                <a:lnTo>
                  <a:pt x="317" y="92"/>
                </a:lnTo>
                <a:lnTo>
                  <a:pt x="317" y="92"/>
                </a:lnTo>
                <a:lnTo>
                  <a:pt x="317" y="92"/>
                </a:lnTo>
                <a:lnTo>
                  <a:pt x="317" y="92"/>
                </a:lnTo>
                <a:lnTo>
                  <a:pt x="317" y="92"/>
                </a:lnTo>
                <a:lnTo>
                  <a:pt x="317" y="92"/>
                </a:lnTo>
                <a:lnTo>
                  <a:pt x="317" y="92"/>
                </a:lnTo>
                <a:lnTo>
                  <a:pt x="317" y="92"/>
                </a:lnTo>
                <a:lnTo>
                  <a:pt x="317" y="89"/>
                </a:lnTo>
                <a:lnTo>
                  <a:pt x="317" y="89"/>
                </a:lnTo>
                <a:lnTo>
                  <a:pt x="317" y="89"/>
                </a:lnTo>
                <a:lnTo>
                  <a:pt x="317" y="89"/>
                </a:lnTo>
                <a:lnTo>
                  <a:pt x="317" y="89"/>
                </a:lnTo>
                <a:lnTo>
                  <a:pt x="317" y="89"/>
                </a:lnTo>
                <a:lnTo>
                  <a:pt x="317" y="89"/>
                </a:lnTo>
                <a:lnTo>
                  <a:pt x="317" y="89"/>
                </a:lnTo>
                <a:lnTo>
                  <a:pt x="317" y="89"/>
                </a:lnTo>
                <a:lnTo>
                  <a:pt x="320" y="89"/>
                </a:lnTo>
                <a:lnTo>
                  <a:pt x="320" y="89"/>
                </a:lnTo>
                <a:lnTo>
                  <a:pt x="320" y="89"/>
                </a:lnTo>
                <a:lnTo>
                  <a:pt x="320" y="89"/>
                </a:lnTo>
                <a:lnTo>
                  <a:pt x="320" y="89"/>
                </a:lnTo>
                <a:lnTo>
                  <a:pt x="320" y="89"/>
                </a:lnTo>
                <a:lnTo>
                  <a:pt x="320" y="89"/>
                </a:lnTo>
                <a:lnTo>
                  <a:pt x="320" y="89"/>
                </a:lnTo>
                <a:lnTo>
                  <a:pt x="320" y="89"/>
                </a:lnTo>
                <a:lnTo>
                  <a:pt x="324" y="89"/>
                </a:lnTo>
                <a:lnTo>
                  <a:pt x="324" y="89"/>
                </a:lnTo>
                <a:lnTo>
                  <a:pt x="327" y="89"/>
                </a:lnTo>
                <a:lnTo>
                  <a:pt x="330" y="89"/>
                </a:lnTo>
                <a:lnTo>
                  <a:pt x="330" y="89"/>
                </a:lnTo>
                <a:lnTo>
                  <a:pt x="334" y="89"/>
                </a:lnTo>
                <a:lnTo>
                  <a:pt x="334" y="89"/>
                </a:lnTo>
                <a:lnTo>
                  <a:pt x="334" y="89"/>
                </a:lnTo>
                <a:lnTo>
                  <a:pt x="334" y="89"/>
                </a:lnTo>
                <a:lnTo>
                  <a:pt x="337" y="85"/>
                </a:lnTo>
                <a:lnTo>
                  <a:pt x="341" y="85"/>
                </a:lnTo>
                <a:lnTo>
                  <a:pt x="341" y="85"/>
                </a:lnTo>
                <a:lnTo>
                  <a:pt x="341" y="85"/>
                </a:lnTo>
                <a:lnTo>
                  <a:pt x="341" y="85"/>
                </a:lnTo>
                <a:lnTo>
                  <a:pt x="337" y="85"/>
                </a:lnTo>
                <a:lnTo>
                  <a:pt x="337" y="85"/>
                </a:lnTo>
                <a:lnTo>
                  <a:pt x="334" y="82"/>
                </a:lnTo>
                <a:lnTo>
                  <a:pt x="334" y="82"/>
                </a:lnTo>
                <a:lnTo>
                  <a:pt x="334" y="82"/>
                </a:lnTo>
                <a:lnTo>
                  <a:pt x="334" y="82"/>
                </a:lnTo>
                <a:lnTo>
                  <a:pt x="334" y="82"/>
                </a:lnTo>
                <a:lnTo>
                  <a:pt x="327" y="82"/>
                </a:lnTo>
                <a:lnTo>
                  <a:pt x="327" y="85"/>
                </a:lnTo>
                <a:lnTo>
                  <a:pt x="327" y="85"/>
                </a:lnTo>
                <a:lnTo>
                  <a:pt x="320" y="85"/>
                </a:lnTo>
                <a:lnTo>
                  <a:pt x="320" y="85"/>
                </a:lnTo>
                <a:lnTo>
                  <a:pt x="320" y="85"/>
                </a:lnTo>
                <a:lnTo>
                  <a:pt x="320" y="85"/>
                </a:lnTo>
                <a:lnTo>
                  <a:pt x="313" y="82"/>
                </a:lnTo>
                <a:lnTo>
                  <a:pt x="313" y="82"/>
                </a:lnTo>
                <a:lnTo>
                  <a:pt x="313" y="79"/>
                </a:lnTo>
                <a:lnTo>
                  <a:pt x="313" y="79"/>
                </a:lnTo>
                <a:lnTo>
                  <a:pt x="313" y="79"/>
                </a:lnTo>
                <a:lnTo>
                  <a:pt x="313" y="72"/>
                </a:lnTo>
                <a:lnTo>
                  <a:pt x="313" y="72"/>
                </a:lnTo>
                <a:lnTo>
                  <a:pt x="320" y="68"/>
                </a:lnTo>
                <a:lnTo>
                  <a:pt x="320" y="65"/>
                </a:lnTo>
                <a:lnTo>
                  <a:pt x="320" y="65"/>
                </a:lnTo>
                <a:lnTo>
                  <a:pt x="320" y="65"/>
                </a:lnTo>
                <a:lnTo>
                  <a:pt x="320" y="65"/>
                </a:lnTo>
                <a:lnTo>
                  <a:pt x="320" y="61"/>
                </a:lnTo>
                <a:lnTo>
                  <a:pt x="320" y="61"/>
                </a:lnTo>
                <a:lnTo>
                  <a:pt x="320" y="61"/>
                </a:lnTo>
                <a:lnTo>
                  <a:pt x="317" y="61"/>
                </a:lnTo>
                <a:lnTo>
                  <a:pt x="317" y="61"/>
                </a:lnTo>
                <a:lnTo>
                  <a:pt x="317" y="58"/>
                </a:lnTo>
                <a:lnTo>
                  <a:pt x="317" y="58"/>
                </a:lnTo>
                <a:lnTo>
                  <a:pt x="317" y="58"/>
                </a:lnTo>
                <a:lnTo>
                  <a:pt x="317" y="58"/>
                </a:lnTo>
                <a:lnTo>
                  <a:pt x="317" y="58"/>
                </a:lnTo>
                <a:lnTo>
                  <a:pt x="317" y="58"/>
                </a:lnTo>
                <a:lnTo>
                  <a:pt x="317" y="58"/>
                </a:lnTo>
                <a:lnTo>
                  <a:pt x="317" y="58"/>
                </a:lnTo>
                <a:lnTo>
                  <a:pt x="317" y="58"/>
                </a:lnTo>
                <a:lnTo>
                  <a:pt x="317" y="58"/>
                </a:lnTo>
                <a:lnTo>
                  <a:pt x="313" y="58"/>
                </a:lnTo>
                <a:lnTo>
                  <a:pt x="313" y="58"/>
                </a:lnTo>
                <a:lnTo>
                  <a:pt x="313" y="65"/>
                </a:lnTo>
                <a:lnTo>
                  <a:pt x="313" y="68"/>
                </a:lnTo>
                <a:lnTo>
                  <a:pt x="313" y="68"/>
                </a:lnTo>
                <a:lnTo>
                  <a:pt x="310" y="68"/>
                </a:lnTo>
                <a:lnTo>
                  <a:pt x="310" y="68"/>
                </a:lnTo>
                <a:lnTo>
                  <a:pt x="303" y="72"/>
                </a:lnTo>
                <a:lnTo>
                  <a:pt x="303" y="72"/>
                </a:lnTo>
                <a:lnTo>
                  <a:pt x="300" y="75"/>
                </a:lnTo>
                <a:lnTo>
                  <a:pt x="300" y="75"/>
                </a:lnTo>
                <a:lnTo>
                  <a:pt x="300" y="82"/>
                </a:lnTo>
                <a:lnTo>
                  <a:pt x="300" y="82"/>
                </a:lnTo>
                <a:lnTo>
                  <a:pt x="303" y="82"/>
                </a:lnTo>
                <a:lnTo>
                  <a:pt x="303" y="82"/>
                </a:lnTo>
                <a:lnTo>
                  <a:pt x="303" y="85"/>
                </a:lnTo>
                <a:lnTo>
                  <a:pt x="303" y="85"/>
                </a:lnTo>
                <a:lnTo>
                  <a:pt x="307" y="85"/>
                </a:lnTo>
                <a:lnTo>
                  <a:pt x="307" y="85"/>
                </a:lnTo>
                <a:lnTo>
                  <a:pt x="307" y="85"/>
                </a:lnTo>
                <a:lnTo>
                  <a:pt x="307" y="85"/>
                </a:lnTo>
                <a:lnTo>
                  <a:pt x="307" y="85"/>
                </a:lnTo>
                <a:lnTo>
                  <a:pt x="307" y="85"/>
                </a:lnTo>
                <a:lnTo>
                  <a:pt x="303" y="89"/>
                </a:lnTo>
                <a:lnTo>
                  <a:pt x="303" y="89"/>
                </a:lnTo>
                <a:lnTo>
                  <a:pt x="303" y="89"/>
                </a:lnTo>
                <a:lnTo>
                  <a:pt x="303" y="89"/>
                </a:lnTo>
                <a:lnTo>
                  <a:pt x="300" y="89"/>
                </a:lnTo>
                <a:lnTo>
                  <a:pt x="300" y="89"/>
                </a:lnTo>
                <a:lnTo>
                  <a:pt x="300" y="89"/>
                </a:lnTo>
                <a:lnTo>
                  <a:pt x="300" y="89"/>
                </a:lnTo>
                <a:lnTo>
                  <a:pt x="300" y="92"/>
                </a:lnTo>
                <a:lnTo>
                  <a:pt x="300" y="92"/>
                </a:lnTo>
                <a:lnTo>
                  <a:pt x="300" y="92"/>
                </a:lnTo>
                <a:lnTo>
                  <a:pt x="300" y="92"/>
                </a:lnTo>
                <a:lnTo>
                  <a:pt x="300" y="96"/>
                </a:lnTo>
                <a:lnTo>
                  <a:pt x="300" y="96"/>
                </a:lnTo>
                <a:lnTo>
                  <a:pt x="300" y="96"/>
                </a:lnTo>
                <a:lnTo>
                  <a:pt x="300" y="96"/>
                </a:lnTo>
                <a:lnTo>
                  <a:pt x="300" y="96"/>
                </a:lnTo>
                <a:lnTo>
                  <a:pt x="300" y="96"/>
                </a:lnTo>
                <a:lnTo>
                  <a:pt x="303" y="96"/>
                </a:lnTo>
                <a:lnTo>
                  <a:pt x="303" y="96"/>
                </a:lnTo>
                <a:lnTo>
                  <a:pt x="303" y="99"/>
                </a:lnTo>
                <a:lnTo>
                  <a:pt x="303" y="99"/>
                </a:lnTo>
                <a:lnTo>
                  <a:pt x="300" y="99"/>
                </a:lnTo>
                <a:lnTo>
                  <a:pt x="300" y="99"/>
                </a:lnTo>
                <a:lnTo>
                  <a:pt x="300" y="99"/>
                </a:lnTo>
                <a:lnTo>
                  <a:pt x="300" y="99"/>
                </a:lnTo>
                <a:lnTo>
                  <a:pt x="296" y="99"/>
                </a:lnTo>
                <a:lnTo>
                  <a:pt x="296" y="99"/>
                </a:lnTo>
                <a:lnTo>
                  <a:pt x="296" y="102"/>
                </a:lnTo>
                <a:lnTo>
                  <a:pt x="296" y="102"/>
                </a:lnTo>
                <a:lnTo>
                  <a:pt x="296" y="102"/>
                </a:lnTo>
                <a:lnTo>
                  <a:pt x="293" y="99"/>
                </a:lnTo>
                <a:lnTo>
                  <a:pt x="293" y="99"/>
                </a:lnTo>
                <a:lnTo>
                  <a:pt x="293" y="102"/>
                </a:lnTo>
                <a:lnTo>
                  <a:pt x="293" y="102"/>
                </a:lnTo>
                <a:lnTo>
                  <a:pt x="293" y="102"/>
                </a:lnTo>
                <a:lnTo>
                  <a:pt x="286" y="102"/>
                </a:lnTo>
                <a:lnTo>
                  <a:pt x="286" y="102"/>
                </a:lnTo>
                <a:lnTo>
                  <a:pt x="286" y="102"/>
                </a:lnTo>
                <a:lnTo>
                  <a:pt x="286" y="102"/>
                </a:lnTo>
                <a:lnTo>
                  <a:pt x="286" y="102"/>
                </a:lnTo>
                <a:lnTo>
                  <a:pt x="286" y="99"/>
                </a:lnTo>
                <a:lnTo>
                  <a:pt x="286" y="99"/>
                </a:lnTo>
                <a:lnTo>
                  <a:pt x="286" y="99"/>
                </a:lnTo>
                <a:lnTo>
                  <a:pt x="286" y="99"/>
                </a:lnTo>
                <a:lnTo>
                  <a:pt x="286" y="96"/>
                </a:lnTo>
                <a:lnTo>
                  <a:pt x="286" y="96"/>
                </a:lnTo>
                <a:lnTo>
                  <a:pt x="286" y="96"/>
                </a:lnTo>
                <a:lnTo>
                  <a:pt x="286" y="96"/>
                </a:lnTo>
                <a:lnTo>
                  <a:pt x="286" y="96"/>
                </a:lnTo>
                <a:lnTo>
                  <a:pt x="283" y="92"/>
                </a:lnTo>
                <a:lnTo>
                  <a:pt x="283" y="92"/>
                </a:lnTo>
                <a:lnTo>
                  <a:pt x="283" y="92"/>
                </a:lnTo>
                <a:lnTo>
                  <a:pt x="283" y="92"/>
                </a:lnTo>
                <a:lnTo>
                  <a:pt x="283" y="92"/>
                </a:lnTo>
                <a:lnTo>
                  <a:pt x="283" y="92"/>
                </a:lnTo>
                <a:lnTo>
                  <a:pt x="283" y="92"/>
                </a:lnTo>
                <a:lnTo>
                  <a:pt x="283" y="92"/>
                </a:lnTo>
                <a:lnTo>
                  <a:pt x="283" y="89"/>
                </a:lnTo>
                <a:lnTo>
                  <a:pt x="283" y="89"/>
                </a:lnTo>
                <a:lnTo>
                  <a:pt x="283" y="89"/>
                </a:lnTo>
                <a:lnTo>
                  <a:pt x="283" y="89"/>
                </a:lnTo>
                <a:lnTo>
                  <a:pt x="283" y="89"/>
                </a:lnTo>
                <a:lnTo>
                  <a:pt x="283" y="89"/>
                </a:lnTo>
                <a:lnTo>
                  <a:pt x="283" y="89"/>
                </a:lnTo>
                <a:lnTo>
                  <a:pt x="283" y="89"/>
                </a:lnTo>
                <a:lnTo>
                  <a:pt x="283" y="89"/>
                </a:lnTo>
                <a:lnTo>
                  <a:pt x="283" y="89"/>
                </a:lnTo>
                <a:lnTo>
                  <a:pt x="283" y="89"/>
                </a:lnTo>
                <a:lnTo>
                  <a:pt x="283" y="89"/>
                </a:lnTo>
                <a:lnTo>
                  <a:pt x="279" y="85"/>
                </a:lnTo>
                <a:lnTo>
                  <a:pt x="279" y="85"/>
                </a:lnTo>
                <a:lnTo>
                  <a:pt x="279" y="89"/>
                </a:lnTo>
                <a:lnTo>
                  <a:pt x="279" y="89"/>
                </a:lnTo>
                <a:lnTo>
                  <a:pt x="276" y="89"/>
                </a:lnTo>
                <a:lnTo>
                  <a:pt x="276" y="89"/>
                </a:lnTo>
                <a:lnTo>
                  <a:pt x="276" y="89"/>
                </a:lnTo>
                <a:lnTo>
                  <a:pt x="276" y="89"/>
                </a:lnTo>
                <a:lnTo>
                  <a:pt x="276" y="89"/>
                </a:lnTo>
                <a:lnTo>
                  <a:pt x="276" y="89"/>
                </a:lnTo>
                <a:lnTo>
                  <a:pt x="276" y="89"/>
                </a:lnTo>
                <a:lnTo>
                  <a:pt x="272" y="89"/>
                </a:lnTo>
                <a:lnTo>
                  <a:pt x="272" y="89"/>
                </a:lnTo>
                <a:lnTo>
                  <a:pt x="272" y="89"/>
                </a:lnTo>
                <a:lnTo>
                  <a:pt x="272" y="89"/>
                </a:lnTo>
                <a:lnTo>
                  <a:pt x="272" y="92"/>
                </a:lnTo>
                <a:lnTo>
                  <a:pt x="272" y="92"/>
                </a:lnTo>
                <a:lnTo>
                  <a:pt x="272" y="92"/>
                </a:lnTo>
                <a:lnTo>
                  <a:pt x="272" y="92"/>
                </a:lnTo>
                <a:lnTo>
                  <a:pt x="269" y="92"/>
                </a:lnTo>
                <a:lnTo>
                  <a:pt x="269" y="92"/>
                </a:lnTo>
                <a:lnTo>
                  <a:pt x="269" y="92"/>
                </a:lnTo>
                <a:lnTo>
                  <a:pt x="269" y="92"/>
                </a:lnTo>
                <a:lnTo>
                  <a:pt x="266" y="89"/>
                </a:lnTo>
                <a:lnTo>
                  <a:pt x="266" y="89"/>
                </a:lnTo>
                <a:lnTo>
                  <a:pt x="266" y="89"/>
                </a:lnTo>
                <a:lnTo>
                  <a:pt x="266" y="89"/>
                </a:lnTo>
                <a:lnTo>
                  <a:pt x="266" y="89"/>
                </a:lnTo>
                <a:lnTo>
                  <a:pt x="266" y="89"/>
                </a:lnTo>
                <a:lnTo>
                  <a:pt x="266" y="89"/>
                </a:lnTo>
                <a:lnTo>
                  <a:pt x="266" y="89"/>
                </a:lnTo>
                <a:lnTo>
                  <a:pt x="266" y="89"/>
                </a:lnTo>
                <a:lnTo>
                  <a:pt x="266" y="89"/>
                </a:lnTo>
                <a:lnTo>
                  <a:pt x="266" y="89"/>
                </a:lnTo>
                <a:lnTo>
                  <a:pt x="266" y="89"/>
                </a:lnTo>
                <a:lnTo>
                  <a:pt x="266" y="89"/>
                </a:lnTo>
                <a:lnTo>
                  <a:pt x="266" y="85"/>
                </a:lnTo>
                <a:lnTo>
                  <a:pt x="266" y="85"/>
                </a:lnTo>
                <a:lnTo>
                  <a:pt x="262" y="85"/>
                </a:lnTo>
                <a:lnTo>
                  <a:pt x="262" y="85"/>
                </a:lnTo>
                <a:lnTo>
                  <a:pt x="262" y="85"/>
                </a:lnTo>
                <a:lnTo>
                  <a:pt x="262" y="85"/>
                </a:lnTo>
                <a:lnTo>
                  <a:pt x="266" y="85"/>
                </a:lnTo>
                <a:lnTo>
                  <a:pt x="266" y="85"/>
                </a:lnTo>
                <a:lnTo>
                  <a:pt x="266" y="82"/>
                </a:lnTo>
                <a:lnTo>
                  <a:pt x="266" y="82"/>
                </a:lnTo>
                <a:lnTo>
                  <a:pt x="266" y="82"/>
                </a:lnTo>
                <a:lnTo>
                  <a:pt x="266" y="82"/>
                </a:lnTo>
                <a:lnTo>
                  <a:pt x="266" y="82"/>
                </a:lnTo>
                <a:lnTo>
                  <a:pt x="262" y="82"/>
                </a:lnTo>
                <a:lnTo>
                  <a:pt x="262" y="82"/>
                </a:lnTo>
                <a:lnTo>
                  <a:pt x="262" y="79"/>
                </a:lnTo>
                <a:lnTo>
                  <a:pt x="262" y="79"/>
                </a:lnTo>
                <a:lnTo>
                  <a:pt x="266" y="79"/>
                </a:lnTo>
                <a:lnTo>
                  <a:pt x="266" y="79"/>
                </a:lnTo>
                <a:lnTo>
                  <a:pt x="266" y="75"/>
                </a:lnTo>
                <a:lnTo>
                  <a:pt x="266" y="75"/>
                </a:lnTo>
                <a:lnTo>
                  <a:pt x="266" y="75"/>
                </a:lnTo>
                <a:lnTo>
                  <a:pt x="266" y="75"/>
                </a:lnTo>
                <a:lnTo>
                  <a:pt x="269" y="75"/>
                </a:lnTo>
                <a:lnTo>
                  <a:pt x="269" y="72"/>
                </a:lnTo>
                <a:lnTo>
                  <a:pt x="269" y="72"/>
                </a:lnTo>
                <a:lnTo>
                  <a:pt x="272" y="72"/>
                </a:lnTo>
                <a:lnTo>
                  <a:pt x="272" y="72"/>
                </a:lnTo>
                <a:lnTo>
                  <a:pt x="272" y="72"/>
                </a:lnTo>
                <a:lnTo>
                  <a:pt x="272" y="72"/>
                </a:lnTo>
                <a:lnTo>
                  <a:pt x="272" y="72"/>
                </a:lnTo>
                <a:lnTo>
                  <a:pt x="272" y="72"/>
                </a:lnTo>
                <a:lnTo>
                  <a:pt x="272" y="72"/>
                </a:lnTo>
                <a:lnTo>
                  <a:pt x="272" y="72"/>
                </a:lnTo>
                <a:lnTo>
                  <a:pt x="276" y="72"/>
                </a:lnTo>
                <a:lnTo>
                  <a:pt x="276" y="72"/>
                </a:lnTo>
                <a:lnTo>
                  <a:pt x="276" y="68"/>
                </a:lnTo>
                <a:lnTo>
                  <a:pt x="276" y="68"/>
                </a:lnTo>
                <a:lnTo>
                  <a:pt x="276" y="68"/>
                </a:lnTo>
                <a:lnTo>
                  <a:pt x="276" y="68"/>
                </a:lnTo>
                <a:lnTo>
                  <a:pt x="276" y="68"/>
                </a:lnTo>
                <a:lnTo>
                  <a:pt x="276" y="68"/>
                </a:lnTo>
                <a:lnTo>
                  <a:pt x="276" y="68"/>
                </a:lnTo>
                <a:lnTo>
                  <a:pt x="279" y="68"/>
                </a:lnTo>
                <a:lnTo>
                  <a:pt x="279" y="68"/>
                </a:lnTo>
                <a:lnTo>
                  <a:pt x="283" y="65"/>
                </a:lnTo>
                <a:lnTo>
                  <a:pt x="283" y="65"/>
                </a:lnTo>
                <a:lnTo>
                  <a:pt x="286" y="61"/>
                </a:lnTo>
                <a:lnTo>
                  <a:pt x="286" y="61"/>
                </a:lnTo>
                <a:lnTo>
                  <a:pt x="283" y="61"/>
                </a:lnTo>
                <a:lnTo>
                  <a:pt x="283" y="61"/>
                </a:lnTo>
                <a:lnTo>
                  <a:pt x="283" y="61"/>
                </a:lnTo>
                <a:lnTo>
                  <a:pt x="283" y="61"/>
                </a:lnTo>
                <a:lnTo>
                  <a:pt x="283" y="61"/>
                </a:lnTo>
                <a:lnTo>
                  <a:pt x="290" y="61"/>
                </a:lnTo>
                <a:lnTo>
                  <a:pt x="290" y="61"/>
                </a:lnTo>
                <a:lnTo>
                  <a:pt x="290" y="61"/>
                </a:lnTo>
                <a:lnTo>
                  <a:pt x="290" y="55"/>
                </a:lnTo>
                <a:lnTo>
                  <a:pt x="290" y="55"/>
                </a:lnTo>
                <a:lnTo>
                  <a:pt x="293" y="55"/>
                </a:lnTo>
                <a:lnTo>
                  <a:pt x="293" y="55"/>
                </a:lnTo>
                <a:lnTo>
                  <a:pt x="293" y="51"/>
                </a:lnTo>
                <a:lnTo>
                  <a:pt x="293" y="51"/>
                </a:lnTo>
                <a:lnTo>
                  <a:pt x="296" y="51"/>
                </a:lnTo>
                <a:lnTo>
                  <a:pt x="296" y="51"/>
                </a:lnTo>
                <a:lnTo>
                  <a:pt x="300" y="48"/>
                </a:lnTo>
                <a:lnTo>
                  <a:pt x="300" y="48"/>
                </a:lnTo>
                <a:lnTo>
                  <a:pt x="296" y="48"/>
                </a:lnTo>
                <a:lnTo>
                  <a:pt x="296" y="48"/>
                </a:lnTo>
                <a:lnTo>
                  <a:pt x="293" y="51"/>
                </a:lnTo>
                <a:lnTo>
                  <a:pt x="293" y="51"/>
                </a:lnTo>
                <a:lnTo>
                  <a:pt x="290" y="51"/>
                </a:lnTo>
                <a:lnTo>
                  <a:pt x="290" y="51"/>
                </a:lnTo>
                <a:lnTo>
                  <a:pt x="290" y="51"/>
                </a:lnTo>
                <a:lnTo>
                  <a:pt x="290" y="51"/>
                </a:lnTo>
                <a:lnTo>
                  <a:pt x="290" y="51"/>
                </a:lnTo>
                <a:lnTo>
                  <a:pt x="290" y="48"/>
                </a:lnTo>
                <a:lnTo>
                  <a:pt x="293" y="48"/>
                </a:lnTo>
                <a:lnTo>
                  <a:pt x="293" y="48"/>
                </a:lnTo>
                <a:lnTo>
                  <a:pt x="293" y="48"/>
                </a:lnTo>
                <a:lnTo>
                  <a:pt x="293" y="48"/>
                </a:lnTo>
                <a:lnTo>
                  <a:pt x="293" y="48"/>
                </a:lnTo>
                <a:lnTo>
                  <a:pt x="293" y="48"/>
                </a:lnTo>
                <a:lnTo>
                  <a:pt x="296" y="48"/>
                </a:lnTo>
                <a:lnTo>
                  <a:pt x="296" y="48"/>
                </a:lnTo>
                <a:lnTo>
                  <a:pt x="296" y="44"/>
                </a:lnTo>
                <a:lnTo>
                  <a:pt x="296" y="44"/>
                </a:lnTo>
                <a:lnTo>
                  <a:pt x="296" y="44"/>
                </a:lnTo>
                <a:lnTo>
                  <a:pt x="296" y="44"/>
                </a:lnTo>
                <a:lnTo>
                  <a:pt x="296" y="48"/>
                </a:lnTo>
                <a:lnTo>
                  <a:pt x="296" y="48"/>
                </a:lnTo>
                <a:lnTo>
                  <a:pt x="300" y="48"/>
                </a:lnTo>
                <a:lnTo>
                  <a:pt x="300" y="48"/>
                </a:lnTo>
                <a:lnTo>
                  <a:pt x="300" y="48"/>
                </a:lnTo>
                <a:lnTo>
                  <a:pt x="300" y="48"/>
                </a:lnTo>
                <a:lnTo>
                  <a:pt x="300" y="48"/>
                </a:lnTo>
                <a:lnTo>
                  <a:pt x="300" y="44"/>
                </a:lnTo>
                <a:lnTo>
                  <a:pt x="300" y="44"/>
                </a:lnTo>
                <a:lnTo>
                  <a:pt x="300" y="44"/>
                </a:lnTo>
                <a:lnTo>
                  <a:pt x="300" y="44"/>
                </a:lnTo>
                <a:lnTo>
                  <a:pt x="300" y="44"/>
                </a:lnTo>
                <a:lnTo>
                  <a:pt x="300" y="44"/>
                </a:lnTo>
                <a:lnTo>
                  <a:pt x="300" y="44"/>
                </a:lnTo>
                <a:lnTo>
                  <a:pt x="300" y="44"/>
                </a:lnTo>
                <a:lnTo>
                  <a:pt x="300" y="44"/>
                </a:lnTo>
                <a:lnTo>
                  <a:pt x="303" y="44"/>
                </a:lnTo>
                <a:lnTo>
                  <a:pt x="303" y="41"/>
                </a:lnTo>
                <a:lnTo>
                  <a:pt x="303" y="41"/>
                </a:lnTo>
                <a:lnTo>
                  <a:pt x="303" y="41"/>
                </a:lnTo>
                <a:lnTo>
                  <a:pt x="303" y="41"/>
                </a:lnTo>
                <a:lnTo>
                  <a:pt x="307" y="41"/>
                </a:lnTo>
                <a:lnTo>
                  <a:pt x="307" y="41"/>
                </a:lnTo>
                <a:lnTo>
                  <a:pt x="307" y="44"/>
                </a:lnTo>
                <a:lnTo>
                  <a:pt x="307" y="44"/>
                </a:lnTo>
                <a:lnTo>
                  <a:pt x="307" y="41"/>
                </a:lnTo>
                <a:lnTo>
                  <a:pt x="307" y="41"/>
                </a:lnTo>
                <a:lnTo>
                  <a:pt x="310" y="41"/>
                </a:lnTo>
                <a:lnTo>
                  <a:pt x="310" y="41"/>
                </a:lnTo>
                <a:lnTo>
                  <a:pt x="310" y="41"/>
                </a:lnTo>
                <a:lnTo>
                  <a:pt x="310" y="41"/>
                </a:lnTo>
                <a:lnTo>
                  <a:pt x="313" y="41"/>
                </a:lnTo>
                <a:lnTo>
                  <a:pt x="313" y="41"/>
                </a:lnTo>
                <a:lnTo>
                  <a:pt x="310" y="41"/>
                </a:lnTo>
                <a:lnTo>
                  <a:pt x="310" y="41"/>
                </a:lnTo>
                <a:lnTo>
                  <a:pt x="310" y="41"/>
                </a:lnTo>
                <a:lnTo>
                  <a:pt x="310" y="41"/>
                </a:lnTo>
                <a:lnTo>
                  <a:pt x="310" y="38"/>
                </a:lnTo>
                <a:lnTo>
                  <a:pt x="310" y="38"/>
                </a:lnTo>
                <a:lnTo>
                  <a:pt x="313" y="41"/>
                </a:lnTo>
                <a:lnTo>
                  <a:pt x="313" y="41"/>
                </a:lnTo>
                <a:lnTo>
                  <a:pt x="313" y="41"/>
                </a:lnTo>
                <a:lnTo>
                  <a:pt x="313" y="41"/>
                </a:lnTo>
                <a:lnTo>
                  <a:pt x="313" y="41"/>
                </a:lnTo>
                <a:lnTo>
                  <a:pt x="313" y="41"/>
                </a:lnTo>
                <a:lnTo>
                  <a:pt x="313" y="38"/>
                </a:lnTo>
                <a:lnTo>
                  <a:pt x="313" y="38"/>
                </a:lnTo>
                <a:lnTo>
                  <a:pt x="317" y="38"/>
                </a:lnTo>
                <a:lnTo>
                  <a:pt x="317" y="38"/>
                </a:lnTo>
                <a:lnTo>
                  <a:pt x="317" y="38"/>
                </a:lnTo>
                <a:lnTo>
                  <a:pt x="317" y="38"/>
                </a:lnTo>
                <a:lnTo>
                  <a:pt x="317" y="38"/>
                </a:lnTo>
                <a:lnTo>
                  <a:pt x="317" y="38"/>
                </a:lnTo>
                <a:lnTo>
                  <a:pt x="317" y="38"/>
                </a:lnTo>
                <a:lnTo>
                  <a:pt x="320" y="41"/>
                </a:lnTo>
                <a:lnTo>
                  <a:pt x="320" y="41"/>
                </a:lnTo>
                <a:lnTo>
                  <a:pt x="320" y="41"/>
                </a:lnTo>
                <a:lnTo>
                  <a:pt x="320" y="41"/>
                </a:lnTo>
                <a:lnTo>
                  <a:pt x="320" y="41"/>
                </a:lnTo>
                <a:lnTo>
                  <a:pt x="320" y="38"/>
                </a:lnTo>
                <a:lnTo>
                  <a:pt x="324" y="38"/>
                </a:lnTo>
                <a:lnTo>
                  <a:pt x="324" y="38"/>
                </a:lnTo>
                <a:lnTo>
                  <a:pt x="324" y="38"/>
                </a:lnTo>
                <a:lnTo>
                  <a:pt x="324" y="41"/>
                </a:lnTo>
                <a:lnTo>
                  <a:pt x="324" y="41"/>
                </a:lnTo>
                <a:lnTo>
                  <a:pt x="324" y="41"/>
                </a:lnTo>
                <a:lnTo>
                  <a:pt x="324" y="41"/>
                </a:lnTo>
                <a:lnTo>
                  <a:pt x="324" y="41"/>
                </a:lnTo>
                <a:lnTo>
                  <a:pt x="324" y="41"/>
                </a:lnTo>
                <a:lnTo>
                  <a:pt x="324" y="41"/>
                </a:lnTo>
                <a:lnTo>
                  <a:pt x="324" y="41"/>
                </a:lnTo>
                <a:lnTo>
                  <a:pt x="327" y="41"/>
                </a:lnTo>
                <a:lnTo>
                  <a:pt x="327" y="41"/>
                </a:lnTo>
                <a:lnTo>
                  <a:pt x="327" y="41"/>
                </a:lnTo>
                <a:lnTo>
                  <a:pt x="327" y="41"/>
                </a:lnTo>
                <a:lnTo>
                  <a:pt x="327" y="41"/>
                </a:lnTo>
                <a:lnTo>
                  <a:pt x="327" y="41"/>
                </a:lnTo>
                <a:lnTo>
                  <a:pt x="327" y="44"/>
                </a:lnTo>
                <a:lnTo>
                  <a:pt x="327" y="44"/>
                </a:lnTo>
                <a:lnTo>
                  <a:pt x="330" y="44"/>
                </a:lnTo>
                <a:lnTo>
                  <a:pt x="334" y="44"/>
                </a:lnTo>
                <a:lnTo>
                  <a:pt x="334" y="44"/>
                </a:lnTo>
                <a:lnTo>
                  <a:pt x="334" y="44"/>
                </a:lnTo>
                <a:lnTo>
                  <a:pt x="334" y="44"/>
                </a:lnTo>
                <a:lnTo>
                  <a:pt x="334" y="44"/>
                </a:lnTo>
                <a:lnTo>
                  <a:pt x="334" y="44"/>
                </a:lnTo>
                <a:lnTo>
                  <a:pt x="334" y="44"/>
                </a:lnTo>
                <a:lnTo>
                  <a:pt x="334" y="44"/>
                </a:lnTo>
                <a:lnTo>
                  <a:pt x="334" y="48"/>
                </a:lnTo>
                <a:lnTo>
                  <a:pt x="337" y="48"/>
                </a:lnTo>
                <a:lnTo>
                  <a:pt x="337" y="48"/>
                </a:lnTo>
                <a:lnTo>
                  <a:pt x="337" y="48"/>
                </a:lnTo>
                <a:lnTo>
                  <a:pt x="337" y="44"/>
                </a:lnTo>
                <a:lnTo>
                  <a:pt x="337" y="44"/>
                </a:lnTo>
                <a:lnTo>
                  <a:pt x="337" y="44"/>
                </a:lnTo>
                <a:lnTo>
                  <a:pt x="337" y="44"/>
                </a:lnTo>
                <a:lnTo>
                  <a:pt x="341" y="48"/>
                </a:lnTo>
                <a:lnTo>
                  <a:pt x="341" y="48"/>
                </a:lnTo>
                <a:lnTo>
                  <a:pt x="341" y="48"/>
                </a:lnTo>
                <a:lnTo>
                  <a:pt x="341" y="48"/>
                </a:lnTo>
                <a:lnTo>
                  <a:pt x="344" y="48"/>
                </a:lnTo>
                <a:lnTo>
                  <a:pt x="344" y="48"/>
                </a:lnTo>
                <a:lnTo>
                  <a:pt x="348" y="48"/>
                </a:lnTo>
                <a:lnTo>
                  <a:pt x="354" y="51"/>
                </a:lnTo>
                <a:lnTo>
                  <a:pt x="354" y="51"/>
                </a:lnTo>
                <a:lnTo>
                  <a:pt x="358" y="55"/>
                </a:lnTo>
                <a:lnTo>
                  <a:pt x="358" y="58"/>
                </a:lnTo>
                <a:lnTo>
                  <a:pt x="354" y="58"/>
                </a:lnTo>
                <a:lnTo>
                  <a:pt x="354" y="58"/>
                </a:lnTo>
                <a:lnTo>
                  <a:pt x="354" y="58"/>
                </a:lnTo>
                <a:lnTo>
                  <a:pt x="354" y="58"/>
                </a:lnTo>
                <a:lnTo>
                  <a:pt x="354" y="58"/>
                </a:lnTo>
                <a:lnTo>
                  <a:pt x="351" y="58"/>
                </a:lnTo>
                <a:lnTo>
                  <a:pt x="351" y="58"/>
                </a:lnTo>
                <a:lnTo>
                  <a:pt x="344" y="58"/>
                </a:lnTo>
                <a:lnTo>
                  <a:pt x="344" y="58"/>
                </a:lnTo>
                <a:lnTo>
                  <a:pt x="337" y="55"/>
                </a:lnTo>
                <a:lnTo>
                  <a:pt x="337" y="55"/>
                </a:lnTo>
                <a:lnTo>
                  <a:pt x="341" y="58"/>
                </a:lnTo>
                <a:lnTo>
                  <a:pt x="344" y="61"/>
                </a:lnTo>
                <a:lnTo>
                  <a:pt x="348" y="65"/>
                </a:lnTo>
                <a:lnTo>
                  <a:pt x="348" y="65"/>
                </a:lnTo>
                <a:lnTo>
                  <a:pt x="348" y="65"/>
                </a:lnTo>
                <a:lnTo>
                  <a:pt x="354" y="68"/>
                </a:lnTo>
                <a:lnTo>
                  <a:pt x="354" y="68"/>
                </a:lnTo>
                <a:lnTo>
                  <a:pt x="354" y="68"/>
                </a:lnTo>
                <a:lnTo>
                  <a:pt x="358" y="68"/>
                </a:lnTo>
                <a:lnTo>
                  <a:pt x="358" y="68"/>
                </a:lnTo>
                <a:lnTo>
                  <a:pt x="358" y="68"/>
                </a:lnTo>
                <a:lnTo>
                  <a:pt x="358" y="68"/>
                </a:lnTo>
                <a:lnTo>
                  <a:pt x="354" y="68"/>
                </a:lnTo>
                <a:lnTo>
                  <a:pt x="354" y="68"/>
                </a:lnTo>
                <a:lnTo>
                  <a:pt x="354" y="65"/>
                </a:lnTo>
                <a:lnTo>
                  <a:pt x="354" y="65"/>
                </a:lnTo>
                <a:lnTo>
                  <a:pt x="354" y="65"/>
                </a:lnTo>
                <a:lnTo>
                  <a:pt x="351" y="65"/>
                </a:lnTo>
                <a:lnTo>
                  <a:pt x="351" y="65"/>
                </a:lnTo>
                <a:lnTo>
                  <a:pt x="354" y="61"/>
                </a:lnTo>
                <a:lnTo>
                  <a:pt x="354" y="61"/>
                </a:lnTo>
                <a:lnTo>
                  <a:pt x="358" y="65"/>
                </a:lnTo>
                <a:lnTo>
                  <a:pt x="358" y="65"/>
                </a:lnTo>
                <a:lnTo>
                  <a:pt x="358" y="65"/>
                </a:lnTo>
                <a:lnTo>
                  <a:pt x="358" y="65"/>
                </a:lnTo>
                <a:lnTo>
                  <a:pt x="361" y="65"/>
                </a:lnTo>
                <a:lnTo>
                  <a:pt x="361" y="65"/>
                </a:lnTo>
                <a:lnTo>
                  <a:pt x="361" y="65"/>
                </a:lnTo>
                <a:lnTo>
                  <a:pt x="358" y="61"/>
                </a:lnTo>
                <a:lnTo>
                  <a:pt x="358" y="61"/>
                </a:lnTo>
                <a:lnTo>
                  <a:pt x="358" y="61"/>
                </a:lnTo>
                <a:lnTo>
                  <a:pt x="361" y="61"/>
                </a:lnTo>
                <a:lnTo>
                  <a:pt x="361" y="61"/>
                </a:lnTo>
                <a:lnTo>
                  <a:pt x="361" y="58"/>
                </a:lnTo>
                <a:lnTo>
                  <a:pt x="361" y="58"/>
                </a:lnTo>
                <a:lnTo>
                  <a:pt x="361" y="58"/>
                </a:lnTo>
                <a:lnTo>
                  <a:pt x="361" y="58"/>
                </a:lnTo>
                <a:lnTo>
                  <a:pt x="365" y="58"/>
                </a:lnTo>
                <a:lnTo>
                  <a:pt x="368" y="58"/>
                </a:lnTo>
                <a:lnTo>
                  <a:pt x="368" y="58"/>
                </a:lnTo>
                <a:lnTo>
                  <a:pt x="368" y="58"/>
                </a:lnTo>
                <a:lnTo>
                  <a:pt x="368" y="58"/>
                </a:lnTo>
                <a:lnTo>
                  <a:pt x="368" y="58"/>
                </a:lnTo>
                <a:lnTo>
                  <a:pt x="368" y="58"/>
                </a:lnTo>
                <a:lnTo>
                  <a:pt x="368" y="58"/>
                </a:lnTo>
                <a:lnTo>
                  <a:pt x="365" y="55"/>
                </a:lnTo>
                <a:lnTo>
                  <a:pt x="365" y="55"/>
                </a:lnTo>
                <a:lnTo>
                  <a:pt x="365" y="55"/>
                </a:lnTo>
                <a:lnTo>
                  <a:pt x="365" y="55"/>
                </a:lnTo>
                <a:lnTo>
                  <a:pt x="361" y="51"/>
                </a:lnTo>
                <a:lnTo>
                  <a:pt x="361" y="51"/>
                </a:lnTo>
                <a:lnTo>
                  <a:pt x="361" y="51"/>
                </a:lnTo>
                <a:lnTo>
                  <a:pt x="361" y="51"/>
                </a:lnTo>
                <a:lnTo>
                  <a:pt x="361" y="48"/>
                </a:lnTo>
                <a:lnTo>
                  <a:pt x="361" y="48"/>
                </a:lnTo>
                <a:lnTo>
                  <a:pt x="361" y="48"/>
                </a:lnTo>
                <a:lnTo>
                  <a:pt x="361" y="48"/>
                </a:lnTo>
                <a:lnTo>
                  <a:pt x="365" y="48"/>
                </a:lnTo>
                <a:lnTo>
                  <a:pt x="365" y="48"/>
                </a:lnTo>
                <a:lnTo>
                  <a:pt x="365" y="48"/>
                </a:lnTo>
                <a:lnTo>
                  <a:pt x="365" y="48"/>
                </a:lnTo>
                <a:lnTo>
                  <a:pt x="365" y="48"/>
                </a:lnTo>
                <a:lnTo>
                  <a:pt x="368" y="51"/>
                </a:lnTo>
                <a:lnTo>
                  <a:pt x="368" y="51"/>
                </a:lnTo>
                <a:lnTo>
                  <a:pt x="368" y="51"/>
                </a:lnTo>
                <a:lnTo>
                  <a:pt x="368" y="51"/>
                </a:lnTo>
                <a:lnTo>
                  <a:pt x="368" y="51"/>
                </a:lnTo>
                <a:lnTo>
                  <a:pt x="368" y="51"/>
                </a:lnTo>
                <a:lnTo>
                  <a:pt x="368" y="51"/>
                </a:lnTo>
                <a:lnTo>
                  <a:pt x="368" y="51"/>
                </a:lnTo>
                <a:lnTo>
                  <a:pt x="371" y="58"/>
                </a:lnTo>
                <a:lnTo>
                  <a:pt x="371" y="58"/>
                </a:lnTo>
                <a:lnTo>
                  <a:pt x="371" y="58"/>
                </a:lnTo>
                <a:lnTo>
                  <a:pt x="371" y="58"/>
                </a:lnTo>
                <a:lnTo>
                  <a:pt x="375" y="55"/>
                </a:lnTo>
                <a:lnTo>
                  <a:pt x="375" y="55"/>
                </a:lnTo>
                <a:lnTo>
                  <a:pt x="371" y="55"/>
                </a:lnTo>
                <a:lnTo>
                  <a:pt x="371" y="51"/>
                </a:lnTo>
                <a:lnTo>
                  <a:pt x="371" y="51"/>
                </a:lnTo>
                <a:lnTo>
                  <a:pt x="375" y="51"/>
                </a:lnTo>
                <a:lnTo>
                  <a:pt x="375" y="51"/>
                </a:lnTo>
                <a:lnTo>
                  <a:pt x="375" y="51"/>
                </a:lnTo>
                <a:lnTo>
                  <a:pt x="375" y="51"/>
                </a:lnTo>
                <a:lnTo>
                  <a:pt x="378" y="51"/>
                </a:lnTo>
                <a:lnTo>
                  <a:pt x="378" y="51"/>
                </a:lnTo>
                <a:lnTo>
                  <a:pt x="378" y="48"/>
                </a:lnTo>
                <a:lnTo>
                  <a:pt x="378" y="48"/>
                </a:lnTo>
                <a:lnTo>
                  <a:pt x="378" y="48"/>
                </a:lnTo>
                <a:lnTo>
                  <a:pt x="378" y="48"/>
                </a:lnTo>
                <a:lnTo>
                  <a:pt x="378" y="48"/>
                </a:lnTo>
                <a:lnTo>
                  <a:pt x="378" y="48"/>
                </a:lnTo>
                <a:lnTo>
                  <a:pt x="378" y="48"/>
                </a:lnTo>
                <a:lnTo>
                  <a:pt x="382" y="48"/>
                </a:lnTo>
                <a:lnTo>
                  <a:pt x="382" y="48"/>
                </a:lnTo>
                <a:lnTo>
                  <a:pt x="382" y="48"/>
                </a:lnTo>
                <a:lnTo>
                  <a:pt x="385" y="51"/>
                </a:lnTo>
                <a:lnTo>
                  <a:pt x="385" y="51"/>
                </a:lnTo>
                <a:lnTo>
                  <a:pt x="385" y="51"/>
                </a:lnTo>
                <a:lnTo>
                  <a:pt x="385" y="51"/>
                </a:lnTo>
                <a:lnTo>
                  <a:pt x="385" y="51"/>
                </a:lnTo>
                <a:lnTo>
                  <a:pt x="385" y="51"/>
                </a:lnTo>
                <a:lnTo>
                  <a:pt x="385" y="51"/>
                </a:lnTo>
                <a:lnTo>
                  <a:pt x="385" y="51"/>
                </a:lnTo>
                <a:lnTo>
                  <a:pt x="385" y="51"/>
                </a:lnTo>
                <a:lnTo>
                  <a:pt x="385" y="51"/>
                </a:lnTo>
                <a:lnTo>
                  <a:pt x="388" y="51"/>
                </a:lnTo>
                <a:lnTo>
                  <a:pt x="388" y="51"/>
                </a:lnTo>
                <a:lnTo>
                  <a:pt x="388" y="48"/>
                </a:lnTo>
                <a:lnTo>
                  <a:pt x="388" y="48"/>
                </a:lnTo>
                <a:lnTo>
                  <a:pt x="385" y="48"/>
                </a:lnTo>
                <a:lnTo>
                  <a:pt x="388" y="48"/>
                </a:lnTo>
                <a:lnTo>
                  <a:pt x="388" y="48"/>
                </a:lnTo>
                <a:lnTo>
                  <a:pt x="388" y="48"/>
                </a:lnTo>
                <a:lnTo>
                  <a:pt x="388" y="48"/>
                </a:lnTo>
                <a:lnTo>
                  <a:pt x="388" y="48"/>
                </a:lnTo>
                <a:lnTo>
                  <a:pt x="388" y="48"/>
                </a:lnTo>
                <a:lnTo>
                  <a:pt x="388" y="48"/>
                </a:lnTo>
                <a:lnTo>
                  <a:pt x="388" y="48"/>
                </a:lnTo>
                <a:lnTo>
                  <a:pt x="392" y="51"/>
                </a:lnTo>
                <a:lnTo>
                  <a:pt x="392" y="51"/>
                </a:lnTo>
                <a:lnTo>
                  <a:pt x="392" y="51"/>
                </a:lnTo>
                <a:lnTo>
                  <a:pt x="392" y="48"/>
                </a:lnTo>
                <a:lnTo>
                  <a:pt x="392" y="48"/>
                </a:lnTo>
                <a:lnTo>
                  <a:pt x="392" y="48"/>
                </a:lnTo>
                <a:lnTo>
                  <a:pt x="392" y="48"/>
                </a:lnTo>
                <a:lnTo>
                  <a:pt x="388" y="44"/>
                </a:lnTo>
                <a:lnTo>
                  <a:pt x="382" y="41"/>
                </a:lnTo>
                <a:lnTo>
                  <a:pt x="382" y="41"/>
                </a:lnTo>
                <a:lnTo>
                  <a:pt x="382" y="41"/>
                </a:lnTo>
                <a:lnTo>
                  <a:pt x="382" y="41"/>
                </a:lnTo>
                <a:lnTo>
                  <a:pt x="382" y="41"/>
                </a:lnTo>
                <a:lnTo>
                  <a:pt x="385" y="41"/>
                </a:lnTo>
                <a:lnTo>
                  <a:pt x="385" y="41"/>
                </a:lnTo>
                <a:lnTo>
                  <a:pt x="388" y="44"/>
                </a:lnTo>
                <a:lnTo>
                  <a:pt x="388" y="44"/>
                </a:lnTo>
                <a:lnTo>
                  <a:pt x="392" y="44"/>
                </a:lnTo>
                <a:lnTo>
                  <a:pt x="392" y="44"/>
                </a:lnTo>
                <a:lnTo>
                  <a:pt x="392" y="44"/>
                </a:lnTo>
                <a:lnTo>
                  <a:pt x="392" y="44"/>
                </a:lnTo>
                <a:lnTo>
                  <a:pt x="395" y="44"/>
                </a:lnTo>
                <a:lnTo>
                  <a:pt x="395" y="44"/>
                </a:lnTo>
                <a:lnTo>
                  <a:pt x="409" y="51"/>
                </a:lnTo>
                <a:lnTo>
                  <a:pt x="409" y="51"/>
                </a:lnTo>
                <a:lnTo>
                  <a:pt x="409" y="51"/>
                </a:lnTo>
                <a:lnTo>
                  <a:pt x="409" y="51"/>
                </a:lnTo>
                <a:lnTo>
                  <a:pt x="405" y="48"/>
                </a:lnTo>
                <a:lnTo>
                  <a:pt x="405" y="48"/>
                </a:lnTo>
                <a:lnTo>
                  <a:pt x="395" y="44"/>
                </a:lnTo>
                <a:lnTo>
                  <a:pt x="395" y="44"/>
                </a:lnTo>
                <a:lnTo>
                  <a:pt x="392" y="41"/>
                </a:lnTo>
                <a:lnTo>
                  <a:pt x="392" y="41"/>
                </a:lnTo>
                <a:lnTo>
                  <a:pt x="392" y="41"/>
                </a:lnTo>
                <a:lnTo>
                  <a:pt x="392" y="41"/>
                </a:lnTo>
                <a:lnTo>
                  <a:pt x="392" y="41"/>
                </a:lnTo>
                <a:lnTo>
                  <a:pt x="392" y="38"/>
                </a:lnTo>
                <a:lnTo>
                  <a:pt x="392" y="38"/>
                </a:lnTo>
                <a:lnTo>
                  <a:pt x="392" y="38"/>
                </a:lnTo>
                <a:lnTo>
                  <a:pt x="392" y="38"/>
                </a:lnTo>
                <a:lnTo>
                  <a:pt x="392" y="38"/>
                </a:lnTo>
                <a:lnTo>
                  <a:pt x="385" y="34"/>
                </a:lnTo>
                <a:lnTo>
                  <a:pt x="385" y="34"/>
                </a:lnTo>
                <a:lnTo>
                  <a:pt x="385" y="31"/>
                </a:lnTo>
                <a:lnTo>
                  <a:pt x="388" y="31"/>
                </a:lnTo>
                <a:lnTo>
                  <a:pt x="388" y="31"/>
                </a:lnTo>
                <a:lnTo>
                  <a:pt x="388" y="31"/>
                </a:lnTo>
                <a:lnTo>
                  <a:pt x="388" y="34"/>
                </a:lnTo>
                <a:lnTo>
                  <a:pt x="395" y="34"/>
                </a:lnTo>
                <a:lnTo>
                  <a:pt x="395" y="34"/>
                </a:lnTo>
                <a:lnTo>
                  <a:pt x="392" y="34"/>
                </a:lnTo>
                <a:lnTo>
                  <a:pt x="392" y="34"/>
                </a:lnTo>
                <a:lnTo>
                  <a:pt x="399" y="38"/>
                </a:lnTo>
                <a:lnTo>
                  <a:pt x="399" y="38"/>
                </a:lnTo>
                <a:lnTo>
                  <a:pt x="405" y="44"/>
                </a:lnTo>
                <a:lnTo>
                  <a:pt x="405" y="44"/>
                </a:lnTo>
                <a:lnTo>
                  <a:pt x="405" y="44"/>
                </a:lnTo>
                <a:lnTo>
                  <a:pt x="405" y="44"/>
                </a:lnTo>
                <a:lnTo>
                  <a:pt x="419" y="55"/>
                </a:lnTo>
                <a:lnTo>
                  <a:pt x="419" y="55"/>
                </a:lnTo>
                <a:lnTo>
                  <a:pt x="419" y="58"/>
                </a:lnTo>
                <a:lnTo>
                  <a:pt x="419" y="58"/>
                </a:lnTo>
                <a:lnTo>
                  <a:pt x="416" y="58"/>
                </a:lnTo>
                <a:lnTo>
                  <a:pt x="416" y="58"/>
                </a:lnTo>
                <a:lnTo>
                  <a:pt x="419" y="58"/>
                </a:lnTo>
                <a:lnTo>
                  <a:pt x="419" y="58"/>
                </a:lnTo>
                <a:lnTo>
                  <a:pt x="419" y="58"/>
                </a:lnTo>
                <a:lnTo>
                  <a:pt x="423" y="58"/>
                </a:lnTo>
                <a:lnTo>
                  <a:pt x="423" y="58"/>
                </a:lnTo>
                <a:lnTo>
                  <a:pt x="423" y="58"/>
                </a:lnTo>
                <a:lnTo>
                  <a:pt x="423" y="58"/>
                </a:lnTo>
                <a:lnTo>
                  <a:pt x="423" y="58"/>
                </a:lnTo>
                <a:lnTo>
                  <a:pt x="423" y="58"/>
                </a:lnTo>
                <a:lnTo>
                  <a:pt x="423" y="58"/>
                </a:lnTo>
                <a:lnTo>
                  <a:pt x="423" y="58"/>
                </a:lnTo>
                <a:lnTo>
                  <a:pt x="423" y="58"/>
                </a:lnTo>
                <a:lnTo>
                  <a:pt x="423" y="58"/>
                </a:lnTo>
                <a:lnTo>
                  <a:pt x="416" y="48"/>
                </a:lnTo>
                <a:lnTo>
                  <a:pt x="416" y="48"/>
                </a:lnTo>
                <a:lnTo>
                  <a:pt x="416" y="48"/>
                </a:lnTo>
                <a:lnTo>
                  <a:pt x="419" y="51"/>
                </a:lnTo>
                <a:lnTo>
                  <a:pt x="419" y="51"/>
                </a:lnTo>
                <a:lnTo>
                  <a:pt x="412" y="44"/>
                </a:lnTo>
                <a:lnTo>
                  <a:pt x="412" y="44"/>
                </a:lnTo>
                <a:lnTo>
                  <a:pt x="412" y="44"/>
                </a:lnTo>
                <a:lnTo>
                  <a:pt x="412" y="44"/>
                </a:lnTo>
                <a:lnTo>
                  <a:pt x="412" y="48"/>
                </a:lnTo>
                <a:lnTo>
                  <a:pt x="412" y="48"/>
                </a:lnTo>
                <a:lnTo>
                  <a:pt x="412" y="48"/>
                </a:lnTo>
                <a:lnTo>
                  <a:pt x="412" y="48"/>
                </a:lnTo>
                <a:lnTo>
                  <a:pt x="405" y="44"/>
                </a:lnTo>
                <a:lnTo>
                  <a:pt x="405" y="44"/>
                </a:lnTo>
                <a:lnTo>
                  <a:pt x="405" y="44"/>
                </a:lnTo>
                <a:lnTo>
                  <a:pt x="399" y="38"/>
                </a:lnTo>
                <a:lnTo>
                  <a:pt x="399" y="38"/>
                </a:lnTo>
                <a:lnTo>
                  <a:pt x="399" y="38"/>
                </a:lnTo>
                <a:lnTo>
                  <a:pt x="395" y="34"/>
                </a:lnTo>
                <a:lnTo>
                  <a:pt x="395" y="34"/>
                </a:lnTo>
                <a:lnTo>
                  <a:pt x="395" y="34"/>
                </a:lnTo>
                <a:lnTo>
                  <a:pt x="395" y="34"/>
                </a:lnTo>
                <a:lnTo>
                  <a:pt x="395" y="34"/>
                </a:lnTo>
                <a:lnTo>
                  <a:pt x="392" y="31"/>
                </a:lnTo>
                <a:lnTo>
                  <a:pt x="392" y="31"/>
                </a:lnTo>
                <a:lnTo>
                  <a:pt x="392" y="31"/>
                </a:lnTo>
                <a:lnTo>
                  <a:pt x="392" y="31"/>
                </a:lnTo>
                <a:lnTo>
                  <a:pt x="392" y="31"/>
                </a:lnTo>
                <a:lnTo>
                  <a:pt x="392" y="31"/>
                </a:lnTo>
                <a:lnTo>
                  <a:pt x="399" y="38"/>
                </a:lnTo>
                <a:lnTo>
                  <a:pt x="399" y="38"/>
                </a:lnTo>
                <a:lnTo>
                  <a:pt x="399" y="38"/>
                </a:lnTo>
                <a:lnTo>
                  <a:pt x="399" y="38"/>
                </a:lnTo>
                <a:lnTo>
                  <a:pt x="409" y="41"/>
                </a:lnTo>
                <a:lnTo>
                  <a:pt x="409" y="41"/>
                </a:lnTo>
                <a:lnTo>
                  <a:pt x="402" y="38"/>
                </a:lnTo>
                <a:lnTo>
                  <a:pt x="402" y="38"/>
                </a:lnTo>
                <a:lnTo>
                  <a:pt x="402" y="38"/>
                </a:lnTo>
                <a:lnTo>
                  <a:pt x="402" y="38"/>
                </a:lnTo>
                <a:lnTo>
                  <a:pt x="402" y="38"/>
                </a:lnTo>
                <a:lnTo>
                  <a:pt x="402" y="38"/>
                </a:lnTo>
                <a:lnTo>
                  <a:pt x="402" y="38"/>
                </a:lnTo>
                <a:lnTo>
                  <a:pt x="402" y="38"/>
                </a:lnTo>
                <a:lnTo>
                  <a:pt x="402" y="38"/>
                </a:lnTo>
                <a:lnTo>
                  <a:pt x="402" y="38"/>
                </a:lnTo>
                <a:lnTo>
                  <a:pt x="402" y="38"/>
                </a:lnTo>
                <a:lnTo>
                  <a:pt x="399" y="34"/>
                </a:lnTo>
                <a:lnTo>
                  <a:pt x="399" y="34"/>
                </a:lnTo>
                <a:lnTo>
                  <a:pt x="399" y="34"/>
                </a:lnTo>
                <a:lnTo>
                  <a:pt x="399" y="34"/>
                </a:lnTo>
                <a:lnTo>
                  <a:pt x="399" y="34"/>
                </a:lnTo>
                <a:lnTo>
                  <a:pt x="399" y="34"/>
                </a:lnTo>
                <a:lnTo>
                  <a:pt x="395" y="34"/>
                </a:lnTo>
                <a:lnTo>
                  <a:pt x="395" y="34"/>
                </a:lnTo>
                <a:lnTo>
                  <a:pt x="399" y="34"/>
                </a:lnTo>
                <a:lnTo>
                  <a:pt x="399" y="34"/>
                </a:lnTo>
                <a:lnTo>
                  <a:pt x="399" y="34"/>
                </a:lnTo>
                <a:lnTo>
                  <a:pt x="399" y="34"/>
                </a:lnTo>
                <a:lnTo>
                  <a:pt x="402" y="34"/>
                </a:lnTo>
                <a:lnTo>
                  <a:pt x="402" y="34"/>
                </a:lnTo>
                <a:lnTo>
                  <a:pt x="405" y="38"/>
                </a:lnTo>
                <a:lnTo>
                  <a:pt x="405" y="38"/>
                </a:lnTo>
                <a:lnTo>
                  <a:pt x="405" y="38"/>
                </a:lnTo>
                <a:lnTo>
                  <a:pt x="405" y="34"/>
                </a:lnTo>
                <a:lnTo>
                  <a:pt x="405" y="34"/>
                </a:lnTo>
                <a:lnTo>
                  <a:pt x="402" y="34"/>
                </a:lnTo>
                <a:lnTo>
                  <a:pt x="402" y="34"/>
                </a:lnTo>
                <a:lnTo>
                  <a:pt x="402" y="34"/>
                </a:lnTo>
                <a:lnTo>
                  <a:pt x="392" y="31"/>
                </a:lnTo>
                <a:lnTo>
                  <a:pt x="392" y="31"/>
                </a:lnTo>
                <a:lnTo>
                  <a:pt x="395" y="31"/>
                </a:lnTo>
                <a:lnTo>
                  <a:pt x="392" y="31"/>
                </a:lnTo>
                <a:lnTo>
                  <a:pt x="392" y="31"/>
                </a:lnTo>
                <a:lnTo>
                  <a:pt x="392" y="31"/>
                </a:lnTo>
                <a:lnTo>
                  <a:pt x="392" y="27"/>
                </a:lnTo>
                <a:lnTo>
                  <a:pt x="392" y="27"/>
                </a:lnTo>
                <a:lnTo>
                  <a:pt x="395" y="27"/>
                </a:lnTo>
                <a:lnTo>
                  <a:pt x="395" y="27"/>
                </a:lnTo>
                <a:lnTo>
                  <a:pt x="395" y="27"/>
                </a:lnTo>
                <a:lnTo>
                  <a:pt x="395" y="27"/>
                </a:lnTo>
                <a:lnTo>
                  <a:pt x="395" y="27"/>
                </a:lnTo>
                <a:lnTo>
                  <a:pt x="395" y="27"/>
                </a:lnTo>
                <a:lnTo>
                  <a:pt x="395" y="27"/>
                </a:lnTo>
                <a:lnTo>
                  <a:pt x="385" y="24"/>
                </a:lnTo>
                <a:lnTo>
                  <a:pt x="385" y="24"/>
                </a:lnTo>
                <a:lnTo>
                  <a:pt x="385" y="24"/>
                </a:lnTo>
                <a:lnTo>
                  <a:pt x="385" y="21"/>
                </a:lnTo>
                <a:lnTo>
                  <a:pt x="385" y="21"/>
                </a:lnTo>
                <a:lnTo>
                  <a:pt x="385" y="21"/>
                </a:lnTo>
                <a:lnTo>
                  <a:pt x="382" y="21"/>
                </a:lnTo>
                <a:lnTo>
                  <a:pt x="382" y="21"/>
                </a:lnTo>
                <a:lnTo>
                  <a:pt x="382" y="21"/>
                </a:lnTo>
                <a:lnTo>
                  <a:pt x="382" y="21"/>
                </a:lnTo>
                <a:lnTo>
                  <a:pt x="382" y="21"/>
                </a:lnTo>
                <a:lnTo>
                  <a:pt x="385" y="21"/>
                </a:lnTo>
                <a:lnTo>
                  <a:pt x="385" y="21"/>
                </a:lnTo>
                <a:lnTo>
                  <a:pt x="382" y="21"/>
                </a:lnTo>
                <a:lnTo>
                  <a:pt x="382" y="21"/>
                </a:lnTo>
                <a:lnTo>
                  <a:pt x="382" y="21"/>
                </a:lnTo>
                <a:lnTo>
                  <a:pt x="382" y="21"/>
                </a:lnTo>
                <a:lnTo>
                  <a:pt x="382" y="21"/>
                </a:lnTo>
                <a:lnTo>
                  <a:pt x="382" y="21"/>
                </a:lnTo>
                <a:lnTo>
                  <a:pt x="382" y="21"/>
                </a:lnTo>
                <a:lnTo>
                  <a:pt x="382" y="21"/>
                </a:lnTo>
                <a:lnTo>
                  <a:pt x="382" y="21"/>
                </a:lnTo>
                <a:lnTo>
                  <a:pt x="371" y="17"/>
                </a:lnTo>
                <a:lnTo>
                  <a:pt x="371" y="17"/>
                </a:lnTo>
                <a:lnTo>
                  <a:pt x="371" y="17"/>
                </a:lnTo>
                <a:lnTo>
                  <a:pt x="375" y="17"/>
                </a:lnTo>
                <a:lnTo>
                  <a:pt x="375" y="17"/>
                </a:lnTo>
                <a:lnTo>
                  <a:pt x="378" y="17"/>
                </a:lnTo>
                <a:lnTo>
                  <a:pt x="378" y="17"/>
                </a:lnTo>
                <a:lnTo>
                  <a:pt x="378" y="17"/>
                </a:lnTo>
                <a:lnTo>
                  <a:pt x="382" y="17"/>
                </a:lnTo>
                <a:lnTo>
                  <a:pt x="382" y="17"/>
                </a:lnTo>
                <a:lnTo>
                  <a:pt x="382" y="21"/>
                </a:lnTo>
                <a:lnTo>
                  <a:pt x="382" y="21"/>
                </a:lnTo>
                <a:lnTo>
                  <a:pt x="382" y="21"/>
                </a:lnTo>
                <a:lnTo>
                  <a:pt x="382" y="21"/>
                </a:lnTo>
                <a:lnTo>
                  <a:pt x="378" y="17"/>
                </a:lnTo>
                <a:lnTo>
                  <a:pt x="378" y="17"/>
                </a:lnTo>
                <a:lnTo>
                  <a:pt x="382" y="17"/>
                </a:lnTo>
                <a:lnTo>
                  <a:pt x="382" y="17"/>
                </a:lnTo>
                <a:lnTo>
                  <a:pt x="382" y="17"/>
                </a:lnTo>
                <a:lnTo>
                  <a:pt x="382" y="17"/>
                </a:lnTo>
                <a:lnTo>
                  <a:pt x="382" y="17"/>
                </a:lnTo>
                <a:lnTo>
                  <a:pt x="382" y="17"/>
                </a:lnTo>
                <a:lnTo>
                  <a:pt x="382" y="17"/>
                </a:lnTo>
                <a:lnTo>
                  <a:pt x="388" y="21"/>
                </a:lnTo>
                <a:lnTo>
                  <a:pt x="388" y="21"/>
                </a:lnTo>
                <a:lnTo>
                  <a:pt x="388" y="21"/>
                </a:lnTo>
                <a:lnTo>
                  <a:pt x="392" y="24"/>
                </a:lnTo>
                <a:lnTo>
                  <a:pt x="392" y="24"/>
                </a:lnTo>
                <a:lnTo>
                  <a:pt x="392" y="24"/>
                </a:lnTo>
                <a:lnTo>
                  <a:pt x="392" y="24"/>
                </a:lnTo>
                <a:lnTo>
                  <a:pt x="395" y="24"/>
                </a:lnTo>
                <a:lnTo>
                  <a:pt x="395" y="24"/>
                </a:lnTo>
                <a:lnTo>
                  <a:pt x="395" y="24"/>
                </a:lnTo>
                <a:lnTo>
                  <a:pt x="395" y="24"/>
                </a:lnTo>
                <a:lnTo>
                  <a:pt x="399" y="24"/>
                </a:lnTo>
                <a:lnTo>
                  <a:pt x="399" y="24"/>
                </a:lnTo>
                <a:lnTo>
                  <a:pt x="399" y="24"/>
                </a:lnTo>
                <a:lnTo>
                  <a:pt x="399" y="27"/>
                </a:lnTo>
                <a:lnTo>
                  <a:pt x="399" y="27"/>
                </a:lnTo>
                <a:lnTo>
                  <a:pt x="402" y="27"/>
                </a:lnTo>
                <a:lnTo>
                  <a:pt x="402" y="27"/>
                </a:lnTo>
                <a:lnTo>
                  <a:pt x="402" y="27"/>
                </a:lnTo>
                <a:lnTo>
                  <a:pt x="402" y="27"/>
                </a:lnTo>
                <a:lnTo>
                  <a:pt x="409" y="31"/>
                </a:lnTo>
                <a:lnTo>
                  <a:pt x="409" y="31"/>
                </a:lnTo>
                <a:lnTo>
                  <a:pt x="409" y="31"/>
                </a:lnTo>
                <a:lnTo>
                  <a:pt x="409" y="31"/>
                </a:lnTo>
                <a:lnTo>
                  <a:pt x="409" y="31"/>
                </a:lnTo>
                <a:lnTo>
                  <a:pt x="409" y="31"/>
                </a:lnTo>
                <a:lnTo>
                  <a:pt x="409" y="31"/>
                </a:lnTo>
                <a:lnTo>
                  <a:pt x="409" y="31"/>
                </a:lnTo>
                <a:lnTo>
                  <a:pt x="405" y="27"/>
                </a:lnTo>
                <a:lnTo>
                  <a:pt x="405" y="27"/>
                </a:lnTo>
                <a:lnTo>
                  <a:pt x="405" y="27"/>
                </a:lnTo>
                <a:lnTo>
                  <a:pt x="405" y="27"/>
                </a:lnTo>
                <a:lnTo>
                  <a:pt x="405" y="27"/>
                </a:lnTo>
                <a:lnTo>
                  <a:pt x="405" y="27"/>
                </a:lnTo>
                <a:lnTo>
                  <a:pt x="405" y="27"/>
                </a:lnTo>
                <a:lnTo>
                  <a:pt x="405" y="27"/>
                </a:lnTo>
                <a:lnTo>
                  <a:pt x="399" y="24"/>
                </a:lnTo>
                <a:lnTo>
                  <a:pt x="399" y="27"/>
                </a:lnTo>
                <a:lnTo>
                  <a:pt x="399" y="27"/>
                </a:lnTo>
                <a:lnTo>
                  <a:pt x="402" y="27"/>
                </a:lnTo>
                <a:lnTo>
                  <a:pt x="402" y="27"/>
                </a:lnTo>
                <a:lnTo>
                  <a:pt x="405" y="27"/>
                </a:lnTo>
                <a:lnTo>
                  <a:pt x="405" y="27"/>
                </a:lnTo>
                <a:lnTo>
                  <a:pt x="405" y="27"/>
                </a:lnTo>
                <a:lnTo>
                  <a:pt x="405" y="27"/>
                </a:lnTo>
                <a:lnTo>
                  <a:pt x="405" y="27"/>
                </a:lnTo>
                <a:lnTo>
                  <a:pt x="405" y="27"/>
                </a:lnTo>
                <a:lnTo>
                  <a:pt x="409" y="27"/>
                </a:lnTo>
                <a:lnTo>
                  <a:pt x="409" y="27"/>
                </a:lnTo>
                <a:lnTo>
                  <a:pt x="409" y="27"/>
                </a:lnTo>
                <a:lnTo>
                  <a:pt x="405" y="27"/>
                </a:lnTo>
                <a:lnTo>
                  <a:pt x="405" y="27"/>
                </a:lnTo>
                <a:lnTo>
                  <a:pt x="405" y="27"/>
                </a:lnTo>
                <a:lnTo>
                  <a:pt x="405" y="27"/>
                </a:lnTo>
                <a:lnTo>
                  <a:pt x="405" y="27"/>
                </a:lnTo>
                <a:lnTo>
                  <a:pt x="405" y="27"/>
                </a:lnTo>
                <a:lnTo>
                  <a:pt x="405" y="27"/>
                </a:lnTo>
                <a:lnTo>
                  <a:pt x="409" y="27"/>
                </a:lnTo>
                <a:lnTo>
                  <a:pt x="423" y="38"/>
                </a:lnTo>
                <a:lnTo>
                  <a:pt x="423" y="38"/>
                </a:lnTo>
                <a:lnTo>
                  <a:pt x="392" y="21"/>
                </a:lnTo>
                <a:lnTo>
                  <a:pt x="358" y="10"/>
                </a:lnTo>
                <a:lnTo>
                  <a:pt x="320" y="4"/>
                </a:lnTo>
                <a:lnTo>
                  <a:pt x="283" y="0"/>
                </a:lnTo>
                <a:lnTo>
                  <a:pt x="283" y="0"/>
                </a:lnTo>
                <a:lnTo>
                  <a:pt x="252" y="0"/>
                </a:lnTo>
                <a:lnTo>
                  <a:pt x="218" y="7"/>
                </a:lnTo>
                <a:lnTo>
                  <a:pt x="191" y="17"/>
                </a:lnTo>
                <a:lnTo>
                  <a:pt x="160" y="27"/>
                </a:lnTo>
                <a:lnTo>
                  <a:pt x="133" y="41"/>
                </a:lnTo>
                <a:lnTo>
                  <a:pt x="109" y="61"/>
                </a:lnTo>
                <a:lnTo>
                  <a:pt x="85" y="79"/>
                </a:lnTo>
                <a:lnTo>
                  <a:pt x="64" y="102"/>
                </a:lnTo>
                <a:lnTo>
                  <a:pt x="64" y="102"/>
                </a:lnTo>
                <a:lnTo>
                  <a:pt x="64" y="102"/>
                </a:lnTo>
                <a:lnTo>
                  <a:pt x="64" y="102"/>
                </a:lnTo>
                <a:lnTo>
                  <a:pt x="58" y="113"/>
                </a:lnTo>
                <a:lnTo>
                  <a:pt x="58" y="113"/>
                </a:lnTo>
                <a:lnTo>
                  <a:pt x="61" y="109"/>
                </a:lnTo>
                <a:lnTo>
                  <a:pt x="61" y="106"/>
                </a:lnTo>
                <a:lnTo>
                  <a:pt x="64" y="102"/>
                </a:lnTo>
                <a:lnTo>
                  <a:pt x="64" y="102"/>
                </a:lnTo>
                <a:lnTo>
                  <a:pt x="68" y="99"/>
                </a:lnTo>
                <a:lnTo>
                  <a:pt x="71" y="96"/>
                </a:lnTo>
                <a:lnTo>
                  <a:pt x="71" y="96"/>
                </a:lnTo>
                <a:lnTo>
                  <a:pt x="75" y="92"/>
                </a:lnTo>
                <a:lnTo>
                  <a:pt x="78" y="89"/>
                </a:lnTo>
                <a:lnTo>
                  <a:pt x="78" y="89"/>
                </a:lnTo>
                <a:lnTo>
                  <a:pt x="82" y="85"/>
                </a:lnTo>
                <a:lnTo>
                  <a:pt x="85" y="82"/>
                </a:lnTo>
                <a:lnTo>
                  <a:pt x="88" y="79"/>
                </a:lnTo>
                <a:lnTo>
                  <a:pt x="88" y="79"/>
                </a:lnTo>
                <a:lnTo>
                  <a:pt x="92" y="79"/>
                </a:lnTo>
                <a:lnTo>
                  <a:pt x="92" y="75"/>
                </a:lnTo>
                <a:lnTo>
                  <a:pt x="95" y="75"/>
                </a:lnTo>
                <a:lnTo>
                  <a:pt x="95" y="72"/>
                </a:lnTo>
                <a:lnTo>
                  <a:pt x="99" y="68"/>
                </a:lnTo>
                <a:lnTo>
                  <a:pt x="102" y="68"/>
                </a:lnTo>
                <a:lnTo>
                  <a:pt x="105" y="65"/>
                </a:lnTo>
                <a:lnTo>
                  <a:pt x="105" y="65"/>
                </a:lnTo>
                <a:lnTo>
                  <a:pt x="105" y="65"/>
                </a:lnTo>
                <a:lnTo>
                  <a:pt x="109" y="61"/>
                </a:lnTo>
                <a:lnTo>
                  <a:pt x="109" y="61"/>
                </a:lnTo>
                <a:lnTo>
                  <a:pt x="109" y="61"/>
                </a:lnTo>
                <a:lnTo>
                  <a:pt x="109" y="61"/>
                </a:lnTo>
                <a:lnTo>
                  <a:pt x="109" y="61"/>
                </a:lnTo>
                <a:lnTo>
                  <a:pt x="109" y="61"/>
                </a:lnTo>
                <a:lnTo>
                  <a:pt x="109" y="65"/>
                </a:lnTo>
                <a:lnTo>
                  <a:pt x="109" y="61"/>
                </a:lnTo>
                <a:lnTo>
                  <a:pt x="109" y="65"/>
                </a:lnTo>
                <a:lnTo>
                  <a:pt x="109" y="65"/>
                </a:lnTo>
                <a:lnTo>
                  <a:pt x="109" y="65"/>
                </a:lnTo>
                <a:lnTo>
                  <a:pt x="109" y="65"/>
                </a:lnTo>
                <a:lnTo>
                  <a:pt x="109" y="65"/>
                </a:lnTo>
                <a:lnTo>
                  <a:pt x="105" y="65"/>
                </a:lnTo>
                <a:lnTo>
                  <a:pt x="105" y="68"/>
                </a:lnTo>
                <a:lnTo>
                  <a:pt x="102" y="68"/>
                </a:lnTo>
                <a:lnTo>
                  <a:pt x="105" y="72"/>
                </a:lnTo>
                <a:lnTo>
                  <a:pt x="102" y="72"/>
                </a:lnTo>
                <a:lnTo>
                  <a:pt x="102" y="72"/>
                </a:lnTo>
                <a:lnTo>
                  <a:pt x="99" y="75"/>
                </a:lnTo>
                <a:lnTo>
                  <a:pt x="95" y="79"/>
                </a:lnTo>
                <a:lnTo>
                  <a:pt x="95" y="79"/>
                </a:lnTo>
                <a:lnTo>
                  <a:pt x="95" y="82"/>
                </a:lnTo>
                <a:lnTo>
                  <a:pt x="92" y="82"/>
                </a:lnTo>
                <a:lnTo>
                  <a:pt x="92" y="82"/>
                </a:lnTo>
                <a:lnTo>
                  <a:pt x="95" y="82"/>
                </a:lnTo>
                <a:lnTo>
                  <a:pt x="99" y="79"/>
                </a:lnTo>
                <a:lnTo>
                  <a:pt x="99" y="79"/>
                </a:lnTo>
                <a:lnTo>
                  <a:pt x="102" y="75"/>
                </a:lnTo>
                <a:lnTo>
                  <a:pt x="105" y="75"/>
                </a:lnTo>
                <a:lnTo>
                  <a:pt x="102" y="75"/>
                </a:lnTo>
                <a:lnTo>
                  <a:pt x="99" y="82"/>
                </a:lnTo>
                <a:lnTo>
                  <a:pt x="95" y="85"/>
                </a:lnTo>
                <a:lnTo>
                  <a:pt x="95" y="89"/>
                </a:lnTo>
                <a:lnTo>
                  <a:pt x="92" y="89"/>
                </a:lnTo>
                <a:lnTo>
                  <a:pt x="92" y="89"/>
                </a:lnTo>
                <a:lnTo>
                  <a:pt x="92" y="92"/>
                </a:lnTo>
                <a:lnTo>
                  <a:pt x="92" y="92"/>
                </a:lnTo>
                <a:lnTo>
                  <a:pt x="88" y="96"/>
                </a:lnTo>
                <a:lnTo>
                  <a:pt x="92" y="96"/>
                </a:lnTo>
                <a:lnTo>
                  <a:pt x="92" y="99"/>
                </a:lnTo>
                <a:lnTo>
                  <a:pt x="92" y="99"/>
                </a:lnTo>
                <a:lnTo>
                  <a:pt x="88" y="99"/>
                </a:lnTo>
                <a:lnTo>
                  <a:pt x="85" y="102"/>
                </a:lnTo>
                <a:lnTo>
                  <a:pt x="85" y="102"/>
                </a:lnTo>
                <a:lnTo>
                  <a:pt x="82" y="106"/>
                </a:lnTo>
                <a:lnTo>
                  <a:pt x="82" y="106"/>
                </a:lnTo>
                <a:lnTo>
                  <a:pt x="85" y="102"/>
                </a:lnTo>
                <a:lnTo>
                  <a:pt x="88" y="102"/>
                </a:lnTo>
                <a:lnTo>
                  <a:pt x="88" y="102"/>
                </a:lnTo>
                <a:lnTo>
                  <a:pt x="88" y="102"/>
                </a:lnTo>
                <a:lnTo>
                  <a:pt x="88" y="102"/>
                </a:lnTo>
                <a:lnTo>
                  <a:pt x="88" y="106"/>
                </a:lnTo>
                <a:lnTo>
                  <a:pt x="88" y="109"/>
                </a:lnTo>
                <a:lnTo>
                  <a:pt x="85" y="109"/>
                </a:lnTo>
                <a:lnTo>
                  <a:pt x="85" y="109"/>
                </a:lnTo>
                <a:lnTo>
                  <a:pt x="85" y="113"/>
                </a:lnTo>
                <a:lnTo>
                  <a:pt x="82" y="113"/>
                </a:lnTo>
                <a:lnTo>
                  <a:pt x="78" y="113"/>
                </a:lnTo>
                <a:lnTo>
                  <a:pt x="75" y="116"/>
                </a:lnTo>
                <a:lnTo>
                  <a:pt x="71" y="119"/>
                </a:lnTo>
                <a:lnTo>
                  <a:pt x="71" y="119"/>
                </a:lnTo>
                <a:lnTo>
                  <a:pt x="68" y="116"/>
                </a:lnTo>
                <a:lnTo>
                  <a:pt x="64" y="116"/>
                </a:lnTo>
                <a:lnTo>
                  <a:pt x="64" y="116"/>
                </a:lnTo>
                <a:lnTo>
                  <a:pt x="64" y="116"/>
                </a:lnTo>
                <a:lnTo>
                  <a:pt x="64" y="119"/>
                </a:lnTo>
                <a:lnTo>
                  <a:pt x="61" y="119"/>
                </a:lnTo>
                <a:lnTo>
                  <a:pt x="58" y="119"/>
                </a:lnTo>
                <a:lnTo>
                  <a:pt x="58" y="123"/>
                </a:lnTo>
                <a:lnTo>
                  <a:pt x="54" y="126"/>
                </a:lnTo>
                <a:lnTo>
                  <a:pt x="54" y="126"/>
                </a:lnTo>
                <a:lnTo>
                  <a:pt x="54" y="126"/>
                </a:lnTo>
                <a:lnTo>
                  <a:pt x="54" y="126"/>
                </a:lnTo>
                <a:lnTo>
                  <a:pt x="51" y="130"/>
                </a:lnTo>
                <a:lnTo>
                  <a:pt x="51" y="130"/>
                </a:lnTo>
                <a:lnTo>
                  <a:pt x="47" y="133"/>
                </a:lnTo>
                <a:lnTo>
                  <a:pt x="51" y="130"/>
                </a:lnTo>
                <a:lnTo>
                  <a:pt x="54" y="126"/>
                </a:lnTo>
                <a:lnTo>
                  <a:pt x="58" y="123"/>
                </a:lnTo>
                <a:lnTo>
                  <a:pt x="61" y="123"/>
                </a:lnTo>
                <a:lnTo>
                  <a:pt x="64" y="123"/>
                </a:lnTo>
                <a:lnTo>
                  <a:pt x="61" y="126"/>
                </a:lnTo>
                <a:lnTo>
                  <a:pt x="58" y="130"/>
                </a:lnTo>
                <a:lnTo>
                  <a:pt x="54" y="133"/>
                </a:lnTo>
                <a:lnTo>
                  <a:pt x="54" y="136"/>
                </a:lnTo>
                <a:lnTo>
                  <a:pt x="54" y="140"/>
                </a:lnTo>
                <a:lnTo>
                  <a:pt x="58" y="140"/>
                </a:lnTo>
                <a:lnTo>
                  <a:pt x="61" y="133"/>
                </a:lnTo>
                <a:lnTo>
                  <a:pt x="61" y="133"/>
                </a:lnTo>
                <a:lnTo>
                  <a:pt x="61" y="136"/>
                </a:lnTo>
                <a:lnTo>
                  <a:pt x="58" y="140"/>
                </a:lnTo>
                <a:lnTo>
                  <a:pt x="54" y="140"/>
                </a:lnTo>
                <a:lnTo>
                  <a:pt x="54" y="143"/>
                </a:lnTo>
                <a:lnTo>
                  <a:pt x="51" y="143"/>
                </a:lnTo>
                <a:lnTo>
                  <a:pt x="51" y="143"/>
                </a:lnTo>
                <a:lnTo>
                  <a:pt x="47" y="147"/>
                </a:lnTo>
                <a:lnTo>
                  <a:pt x="47" y="147"/>
                </a:lnTo>
                <a:lnTo>
                  <a:pt x="47" y="147"/>
                </a:lnTo>
                <a:lnTo>
                  <a:pt x="47" y="147"/>
                </a:lnTo>
                <a:lnTo>
                  <a:pt x="51" y="140"/>
                </a:lnTo>
                <a:lnTo>
                  <a:pt x="51" y="140"/>
                </a:lnTo>
                <a:lnTo>
                  <a:pt x="51" y="140"/>
                </a:lnTo>
                <a:lnTo>
                  <a:pt x="51" y="140"/>
                </a:lnTo>
                <a:lnTo>
                  <a:pt x="54" y="140"/>
                </a:lnTo>
                <a:lnTo>
                  <a:pt x="54" y="140"/>
                </a:lnTo>
                <a:lnTo>
                  <a:pt x="51" y="140"/>
                </a:lnTo>
                <a:lnTo>
                  <a:pt x="47" y="143"/>
                </a:lnTo>
                <a:lnTo>
                  <a:pt x="44" y="143"/>
                </a:lnTo>
                <a:lnTo>
                  <a:pt x="44" y="143"/>
                </a:lnTo>
                <a:lnTo>
                  <a:pt x="44" y="147"/>
                </a:lnTo>
                <a:lnTo>
                  <a:pt x="44" y="147"/>
                </a:lnTo>
                <a:lnTo>
                  <a:pt x="41" y="147"/>
                </a:lnTo>
                <a:lnTo>
                  <a:pt x="41" y="150"/>
                </a:lnTo>
                <a:lnTo>
                  <a:pt x="37" y="154"/>
                </a:lnTo>
                <a:lnTo>
                  <a:pt x="37" y="157"/>
                </a:lnTo>
                <a:lnTo>
                  <a:pt x="34" y="157"/>
                </a:lnTo>
                <a:lnTo>
                  <a:pt x="34" y="157"/>
                </a:lnTo>
                <a:lnTo>
                  <a:pt x="34" y="157"/>
                </a:lnTo>
                <a:lnTo>
                  <a:pt x="30" y="157"/>
                </a:lnTo>
                <a:lnTo>
                  <a:pt x="30" y="164"/>
                </a:lnTo>
                <a:lnTo>
                  <a:pt x="27" y="167"/>
                </a:lnTo>
                <a:lnTo>
                  <a:pt x="27" y="171"/>
                </a:lnTo>
                <a:lnTo>
                  <a:pt x="24" y="171"/>
                </a:lnTo>
                <a:lnTo>
                  <a:pt x="27" y="167"/>
                </a:lnTo>
                <a:lnTo>
                  <a:pt x="24" y="171"/>
                </a:lnTo>
                <a:lnTo>
                  <a:pt x="24" y="174"/>
                </a:lnTo>
                <a:lnTo>
                  <a:pt x="24" y="174"/>
                </a:lnTo>
                <a:lnTo>
                  <a:pt x="20" y="177"/>
                </a:lnTo>
                <a:lnTo>
                  <a:pt x="20" y="181"/>
                </a:lnTo>
                <a:lnTo>
                  <a:pt x="20" y="184"/>
                </a:lnTo>
                <a:lnTo>
                  <a:pt x="17" y="188"/>
                </a:lnTo>
                <a:lnTo>
                  <a:pt x="17" y="188"/>
                </a:lnTo>
                <a:lnTo>
                  <a:pt x="17" y="191"/>
                </a:lnTo>
                <a:lnTo>
                  <a:pt x="13" y="194"/>
                </a:lnTo>
                <a:lnTo>
                  <a:pt x="13" y="194"/>
                </a:lnTo>
                <a:lnTo>
                  <a:pt x="13" y="194"/>
                </a:lnTo>
                <a:lnTo>
                  <a:pt x="13" y="201"/>
                </a:lnTo>
                <a:lnTo>
                  <a:pt x="13" y="201"/>
                </a:lnTo>
                <a:lnTo>
                  <a:pt x="10" y="201"/>
                </a:lnTo>
                <a:lnTo>
                  <a:pt x="10" y="201"/>
                </a:lnTo>
                <a:lnTo>
                  <a:pt x="7" y="215"/>
                </a:lnTo>
                <a:lnTo>
                  <a:pt x="7" y="215"/>
                </a:lnTo>
                <a:lnTo>
                  <a:pt x="7" y="218"/>
                </a:lnTo>
                <a:lnTo>
                  <a:pt x="7" y="218"/>
                </a:lnTo>
                <a:lnTo>
                  <a:pt x="10" y="212"/>
                </a:lnTo>
                <a:lnTo>
                  <a:pt x="10" y="212"/>
                </a:lnTo>
                <a:lnTo>
                  <a:pt x="10" y="212"/>
                </a:lnTo>
                <a:lnTo>
                  <a:pt x="10" y="212"/>
                </a:lnTo>
                <a:lnTo>
                  <a:pt x="10" y="212"/>
                </a:lnTo>
                <a:lnTo>
                  <a:pt x="10" y="208"/>
                </a:lnTo>
                <a:lnTo>
                  <a:pt x="10" y="208"/>
                </a:lnTo>
                <a:lnTo>
                  <a:pt x="10" y="208"/>
                </a:lnTo>
                <a:lnTo>
                  <a:pt x="10" y="208"/>
                </a:lnTo>
                <a:lnTo>
                  <a:pt x="10" y="208"/>
                </a:lnTo>
                <a:lnTo>
                  <a:pt x="10" y="208"/>
                </a:lnTo>
                <a:lnTo>
                  <a:pt x="10" y="208"/>
                </a:lnTo>
                <a:lnTo>
                  <a:pt x="10" y="208"/>
                </a:lnTo>
                <a:lnTo>
                  <a:pt x="10" y="208"/>
                </a:lnTo>
                <a:lnTo>
                  <a:pt x="10" y="208"/>
                </a:lnTo>
                <a:lnTo>
                  <a:pt x="10" y="205"/>
                </a:lnTo>
                <a:lnTo>
                  <a:pt x="10" y="208"/>
                </a:lnTo>
                <a:lnTo>
                  <a:pt x="10" y="212"/>
                </a:lnTo>
                <a:lnTo>
                  <a:pt x="10" y="215"/>
                </a:lnTo>
                <a:lnTo>
                  <a:pt x="10" y="215"/>
                </a:lnTo>
                <a:lnTo>
                  <a:pt x="10" y="215"/>
                </a:lnTo>
                <a:lnTo>
                  <a:pt x="10" y="215"/>
                </a:lnTo>
                <a:lnTo>
                  <a:pt x="10" y="215"/>
                </a:lnTo>
                <a:lnTo>
                  <a:pt x="10" y="218"/>
                </a:lnTo>
                <a:lnTo>
                  <a:pt x="10" y="218"/>
                </a:lnTo>
                <a:lnTo>
                  <a:pt x="10" y="218"/>
                </a:lnTo>
                <a:lnTo>
                  <a:pt x="10" y="215"/>
                </a:lnTo>
                <a:lnTo>
                  <a:pt x="10" y="215"/>
                </a:lnTo>
                <a:lnTo>
                  <a:pt x="13" y="212"/>
                </a:lnTo>
                <a:lnTo>
                  <a:pt x="13" y="212"/>
                </a:lnTo>
                <a:lnTo>
                  <a:pt x="13" y="208"/>
                </a:lnTo>
                <a:lnTo>
                  <a:pt x="13" y="208"/>
                </a:lnTo>
                <a:lnTo>
                  <a:pt x="17" y="208"/>
                </a:lnTo>
                <a:lnTo>
                  <a:pt x="17" y="208"/>
                </a:lnTo>
                <a:lnTo>
                  <a:pt x="17" y="205"/>
                </a:lnTo>
                <a:lnTo>
                  <a:pt x="17" y="205"/>
                </a:lnTo>
                <a:lnTo>
                  <a:pt x="17" y="205"/>
                </a:lnTo>
                <a:lnTo>
                  <a:pt x="17" y="205"/>
                </a:lnTo>
                <a:lnTo>
                  <a:pt x="17" y="205"/>
                </a:lnTo>
                <a:lnTo>
                  <a:pt x="17" y="212"/>
                </a:lnTo>
                <a:lnTo>
                  <a:pt x="13" y="218"/>
                </a:lnTo>
                <a:lnTo>
                  <a:pt x="13" y="218"/>
                </a:lnTo>
                <a:lnTo>
                  <a:pt x="17" y="208"/>
                </a:lnTo>
                <a:lnTo>
                  <a:pt x="17" y="208"/>
                </a:lnTo>
                <a:lnTo>
                  <a:pt x="20" y="212"/>
                </a:lnTo>
                <a:lnTo>
                  <a:pt x="20" y="212"/>
                </a:lnTo>
                <a:lnTo>
                  <a:pt x="17" y="215"/>
                </a:lnTo>
                <a:lnTo>
                  <a:pt x="17" y="215"/>
                </a:lnTo>
                <a:lnTo>
                  <a:pt x="20" y="215"/>
                </a:lnTo>
                <a:lnTo>
                  <a:pt x="20" y="215"/>
                </a:lnTo>
                <a:lnTo>
                  <a:pt x="20" y="215"/>
                </a:lnTo>
                <a:lnTo>
                  <a:pt x="20" y="215"/>
                </a:lnTo>
                <a:lnTo>
                  <a:pt x="20" y="222"/>
                </a:lnTo>
                <a:lnTo>
                  <a:pt x="20" y="222"/>
                </a:lnTo>
                <a:lnTo>
                  <a:pt x="20" y="218"/>
                </a:lnTo>
                <a:lnTo>
                  <a:pt x="20" y="218"/>
                </a:lnTo>
                <a:lnTo>
                  <a:pt x="24" y="218"/>
                </a:lnTo>
                <a:lnTo>
                  <a:pt x="24" y="218"/>
                </a:lnTo>
                <a:lnTo>
                  <a:pt x="24" y="218"/>
                </a:lnTo>
                <a:lnTo>
                  <a:pt x="24" y="218"/>
                </a:lnTo>
                <a:lnTo>
                  <a:pt x="24" y="218"/>
                </a:lnTo>
                <a:lnTo>
                  <a:pt x="24" y="218"/>
                </a:lnTo>
                <a:lnTo>
                  <a:pt x="24" y="218"/>
                </a:lnTo>
                <a:lnTo>
                  <a:pt x="27" y="218"/>
                </a:lnTo>
                <a:lnTo>
                  <a:pt x="27" y="218"/>
                </a:lnTo>
                <a:lnTo>
                  <a:pt x="24" y="222"/>
                </a:lnTo>
                <a:lnTo>
                  <a:pt x="24" y="222"/>
                </a:lnTo>
                <a:lnTo>
                  <a:pt x="24" y="225"/>
                </a:lnTo>
                <a:lnTo>
                  <a:pt x="24" y="225"/>
                </a:lnTo>
                <a:lnTo>
                  <a:pt x="27" y="225"/>
                </a:lnTo>
                <a:lnTo>
                  <a:pt x="27" y="225"/>
                </a:lnTo>
                <a:lnTo>
                  <a:pt x="27" y="225"/>
                </a:lnTo>
                <a:lnTo>
                  <a:pt x="27" y="225"/>
                </a:lnTo>
                <a:lnTo>
                  <a:pt x="27" y="229"/>
                </a:lnTo>
                <a:lnTo>
                  <a:pt x="27" y="229"/>
                </a:lnTo>
                <a:lnTo>
                  <a:pt x="27" y="229"/>
                </a:lnTo>
                <a:lnTo>
                  <a:pt x="27" y="229"/>
                </a:lnTo>
                <a:lnTo>
                  <a:pt x="30" y="246"/>
                </a:lnTo>
                <a:lnTo>
                  <a:pt x="30" y="246"/>
                </a:lnTo>
                <a:lnTo>
                  <a:pt x="30" y="246"/>
                </a:lnTo>
                <a:lnTo>
                  <a:pt x="30" y="246"/>
                </a:lnTo>
                <a:lnTo>
                  <a:pt x="34" y="246"/>
                </a:lnTo>
                <a:lnTo>
                  <a:pt x="34" y="246"/>
                </a:lnTo>
                <a:lnTo>
                  <a:pt x="34" y="246"/>
                </a:lnTo>
                <a:lnTo>
                  <a:pt x="34" y="246"/>
                </a:lnTo>
                <a:lnTo>
                  <a:pt x="34" y="249"/>
                </a:lnTo>
                <a:lnTo>
                  <a:pt x="34" y="249"/>
                </a:lnTo>
                <a:lnTo>
                  <a:pt x="37" y="259"/>
                </a:lnTo>
                <a:lnTo>
                  <a:pt x="37" y="259"/>
                </a:lnTo>
                <a:lnTo>
                  <a:pt x="37" y="266"/>
                </a:lnTo>
                <a:lnTo>
                  <a:pt x="37" y="266"/>
                </a:lnTo>
                <a:lnTo>
                  <a:pt x="37" y="266"/>
                </a:lnTo>
                <a:lnTo>
                  <a:pt x="37" y="266"/>
                </a:lnTo>
                <a:lnTo>
                  <a:pt x="37" y="273"/>
                </a:lnTo>
                <a:lnTo>
                  <a:pt x="37" y="273"/>
                </a:lnTo>
                <a:lnTo>
                  <a:pt x="34" y="276"/>
                </a:lnTo>
                <a:lnTo>
                  <a:pt x="34" y="276"/>
                </a:lnTo>
                <a:lnTo>
                  <a:pt x="34" y="276"/>
                </a:lnTo>
                <a:lnTo>
                  <a:pt x="34" y="276"/>
                </a:lnTo>
                <a:lnTo>
                  <a:pt x="34" y="276"/>
                </a:lnTo>
                <a:lnTo>
                  <a:pt x="34" y="276"/>
                </a:lnTo>
                <a:lnTo>
                  <a:pt x="37" y="273"/>
                </a:lnTo>
                <a:lnTo>
                  <a:pt x="37" y="273"/>
                </a:lnTo>
                <a:lnTo>
                  <a:pt x="37" y="273"/>
                </a:lnTo>
                <a:lnTo>
                  <a:pt x="37" y="273"/>
                </a:lnTo>
                <a:lnTo>
                  <a:pt x="37" y="273"/>
                </a:lnTo>
                <a:lnTo>
                  <a:pt x="41" y="280"/>
                </a:lnTo>
                <a:lnTo>
                  <a:pt x="41" y="280"/>
                </a:lnTo>
                <a:lnTo>
                  <a:pt x="41" y="280"/>
                </a:lnTo>
                <a:lnTo>
                  <a:pt x="41" y="280"/>
                </a:lnTo>
                <a:lnTo>
                  <a:pt x="37" y="283"/>
                </a:lnTo>
                <a:lnTo>
                  <a:pt x="37" y="283"/>
                </a:lnTo>
                <a:lnTo>
                  <a:pt x="37" y="283"/>
                </a:lnTo>
                <a:lnTo>
                  <a:pt x="37" y="283"/>
                </a:lnTo>
                <a:lnTo>
                  <a:pt x="41" y="283"/>
                </a:lnTo>
                <a:lnTo>
                  <a:pt x="41" y="283"/>
                </a:lnTo>
                <a:lnTo>
                  <a:pt x="41" y="280"/>
                </a:lnTo>
                <a:lnTo>
                  <a:pt x="41" y="280"/>
                </a:lnTo>
                <a:lnTo>
                  <a:pt x="44" y="283"/>
                </a:lnTo>
                <a:lnTo>
                  <a:pt x="44" y="283"/>
                </a:lnTo>
                <a:lnTo>
                  <a:pt x="44" y="283"/>
                </a:lnTo>
                <a:lnTo>
                  <a:pt x="44" y="283"/>
                </a:lnTo>
                <a:lnTo>
                  <a:pt x="51" y="290"/>
                </a:lnTo>
                <a:lnTo>
                  <a:pt x="51" y="290"/>
                </a:lnTo>
                <a:lnTo>
                  <a:pt x="47" y="290"/>
                </a:lnTo>
                <a:lnTo>
                  <a:pt x="47" y="290"/>
                </a:lnTo>
                <a:lnTo>
                  <a:pt x="47" y="293"/>
                </a:lnTo>
                <a:lnTo>
                  <a:pt x="51" y="297"/>
                </a:lnTo>
                <a:lnTo>
                  <a:pt x="51" y="297"/>
                </a:lnTo>
                <a:lnTo>
                  <a:pt x="51" y="293"/>
                </a:lnTo>
                <a:lnTo>
                  <a:pt x="51" y="293"/>
                </a:lnTo>
                <a:lnTo>
                  <a:pt x="54" y="297"/>
                </a:lnTo>
                <a:lnTo>
                  <a:pt x="54" y="297"/>
                </a:lnTo>
                <a:lnTo>
                  <a:pt x="58" y="297"/>
                </a:lnTo>
                <a:lnTo>
                  <a:pt x="58" y="297"/>
                </a:lnTo>
                <a:lnTo>
                  <a:pt x="61" y="300"/>
                </a:lnTo>
                <a:lnTo>
                  <a:pt x="64" y="304"/>
                </a:lnTo>
                <a:lnTo>
                  <a:pt x="68" y="310"/>
                </a:lnTo>
                <a:lnTo>
                  <a:pt x="68" y="310"/>
                </a:lnTo>
                <a:lnTo>
                  <a:pt x="68" y="310"/>
                </a:lnTo>
                <a:lnTo>
                  <a:pt x="68" y="310"/>
                </a:lnTo>
                <a:lnTo>
                  <a:pt x="71" y="317"/>
                </a:lnTo>
                <a:lnTo>
                  <a:pt x="71" y="324"/>
                </a:lnTo>
                <a:lnTo>
                  <a:pt x="71" y="324"/>
                </a:lnTo>
                <a:lnTo>
                  <a:pt x="68" y="327"/>
                </a:lnTo>
                <a:lnTo>
                  <a:pt x="68" y="327"/>
                </a:lnTo>
                <a:lnTo>
                  <a:pt x="64" y="334"/>
                </a:lnTo>
                <a:lnTo>
                  <a:pt x="64" y="334"/>
                </a:lnTo>
                <a:lnTo>
                  <a:pt x="64" y="334"/>
                </a:lnTo>
                <a:lnTo>
                  <a:pt x="64" y="334"/>
                </a:lnTo>
                <a:lnTo>
                  <a:pt x="64" y="334"/>
                </a:lnTo>
                <a:lnTo>
                  <a:pt x="64" y="334"/>
                </a:lnTo>
                <a:lnTo>
                  <a:pt x="58" y="341"/>
                </a:lnTo>
                <a:lnTo>
                  <a:pt x="58" y="341"/>
                </a:lnTo>
                <a:lnTo>
                  <a:pt x="58" y="345"/>
                </a:lnTo>
                <a:lnTo>
                  <a:pt x="58" y="345"/>
                </a:lnTo>
                <a:lnTo>
                  <a:pt x="58" y="348"/>
                </a:lnTo>
                <a:lnTo>
                  <a:pt x="58" y="348"/>
                </a:lnTo>
                <a:lnTo>
                  <a:pt x="58" y="351"/>
                </a:lnTo>
                <a:lnTo>
                  <a:pt x="58" y="351"/>
                </a:lnTo>
                <a:lnTo>
                  <a:pt x="58" y="351"/>
                </a:lnTo>
                <a:lnTo>
                  <a:pt x="58" y="351"/>
                </a:lnTo>
                <a:lnTo>
                  <a:pt x="58" y="358"/>
                </a:lnTo>
                <a:lnTo>
                  <a:pt x="58" y="358"/>
                </a:lnTo>
                <a:lnTo>
                  <a:pt x="58" y="358"/>
                </a:lnTo>
                <a:lnTo>
                  <a:pt x="58" y="358"/>
                </a:lnTo>
                <a:lnTo>
                  <a:pt x="58" y="365"/>
                </a:lnTo>
                <a:lnTo>
                  <a:pt x="58" y="365"/>
                </a:lnTo>
                <a:lnTo>
                  <a:pt x="58" y="365"/>
                </a:lnTo>
                <a:lnTo>
                  <a:pt x="58" y="372"/>
                </a:lnTo>
                <a:lnTo>
                  <a:pt x="58" y="372"/>
                </a:lnTo>
                <a:lnTo>
                  <a:pt x="54" y="372"/>
                </a:lnTo>
                <a:lnTo>
                  <a:pt x="54" y="372"/>
                </a:lnTo>
                <a:lnTo>
                  <a:pt x="54" y="375"/>
                </a:lnTo>
                <a:lnTo>
                  <a:pt x="54" y="375"/>
                </a:lnTo>
                <a:lnTo>
                  <a:pt x="54" y="375"/>
                </a:lnTo>
                <a:lnTo>
                  <a:pt x="54" y="379"/>
                </a:lnTo>
                <a:lnTo>
                  <a:pt x="54" y="379"/>
                </a:lnTo>
                <a:lnTo>
                  <a:pt x="47" y="375"/>
                </a:lnTo>
                <a:lnTo>
                  <a:pt x="47" y="375"/>
                </a:lnTo>
                <a:lnTo>
                  <a:pt x="47" y="379"/>
                </a:lnTo>
                <a:lnTo>
                  <a:pt x="47" y="379"/>
                </a:lnTo>
                <a:lnTo>
                  <a:pt x="44" y="379"/>
                </a:lnTo>
                <a:lnTo>
                  <a:pt x="44" y="379"/>
                </a:lnTo>
                <a:lnTo>
                  <a:pt x="44" y="385"/>
                </a:lnTo>
                <a:lnTo>
                  <a:pt x="44" y="392"/>
                </a:lnTo>
                <a:lnTo>
                  <a:pt x="44" y="392"/>
                </a:lnTo>
                <a:lnTo>
                  <a:pt x="44" y="406"/>
                </a:lnTo>
                <a:lnTo>
                  <a:pt x="44" y="406"/>
                </a:lnTo>
                <a:lnTo>
                  <a:pt x="44" y="402"/>
                </a:lnTo>
                <a:lnTo>
                  <a:pt x="44" y="402"/>
                </a:lnTo>
                <a:lnTo>
                  <a:pt x="44" y="416"/>
                </a:lnTo>
                <a:lnTo>
                  <a:pt x="44" y="416"/>
                </a:lnTo>
                <a:lnTo>
                  <a:pt x="44" y="416"/>
                </a:lnTo>
                <a:lnTo>
                  <a:pt x="41" y="413"/>
                </a:lnTo>
                <a:lnTo>
                  <a:pt x="41" y="413"/>
                </a:lnTo>
                <a:lnTo>
                  <a:pt x="41" y="413"/>
                </a:lnTo>
                <a:lnTo>
                  <a:pt x="41" y="413"/>
                </a:lnTo>
                <a:lnTo>
                  <a:pt x="44" y="416"/>
                </a:lnTo>
                <a:lnTo>
                  <a:pt x="44" y="416"/>
                </a:lnTo>
                <a:lnTo>
                  <a:pt x="44" y="420"/>
                </a:lnTo>
                <a:lnTo>
                  <a:pt x="44" y="420"/>
                </a:lnTo>
                <a:lnTo>
                  <a:pt x="44" y="420"/>
                </a:lnTo>
                <a:lnTo>
                  <a:pt x="44" y="420"/>
                </a:lnTo>
                <a:lnTo>
                  <a:pt x="47" y="423"/>
                </a:lnTo>
                <a:lnTo>
                  <a:pt x="47" y="423"/>
                </a:lnTo>
                <a:lnTo>
                  <a:pt x="47" y="423"/>
                </a:lnTo>
                <a:lnTo>
                  <a:pt x="47" y="430"/>
                </a:lnTo>
                <a:lnTo>
                  <a:pt x="47" y="430"/>
                </a:lnTo>
                <a:lnTo>
                  <a:pt x="47" y="430"/>
                </a:lnTo>
                <a:lnTo>
                  <a:pt x="47" y="430"/>
                </a:lnTo>
                <a:lnTo>
                  <a:pt x="44" y="430"/>
                </a:lnTo>
                <a:lnTo>
                  <a:pt x="44" y="430"/>
                </a:lnTo>
                <a:lnTo>
                  <a:pt x="44" y="430"/>
                </a:lnTo>
                <a:lnTo>
                  <a:pt x="44" y="430"/>
                </a:lnTo>
                <a:lnTo>
                  <a:pt x="44" y="430"/>
                </a:lnTo>
                <a:lnTo>
                  <a:pt x="44" y="430"/>
                </a:lnTo>
                <a:lnTo>
                  <a:pt x="47" y="437"/>
                </a:lnTo>
                <a:lnTo>
                  <a:pt x="47" y="437"/>
                </a:lnTo>
                <a:lnTo>
                  <a:pt x="47" y="437"/>
                </a:lnTo>
                <a:lnTo>
                  <a:pt x="47" y="437"/>
                </a:lnTo>
                <a:lnTo>
                  <a:pt x="51" y="437"/>
                </a:lnTo>
                <a:lnTo>
                  <a:pt x="51" y="437"/>
                </a:lnTo>
                <a:lnTo>
                  <a:pt x="47" y="437"/>
                </a:lnTo>
                <a:lnTo>
                  <a:pt x="47" y="437"/>
                </a:lnTo>
                <a:lnTo>
                  <a:pt x="47" y="437"/>
                </a:lnTo>
                <a:lnTo>
                  <a:pt x="47" y="437"/>
                </a:lnTo>
                <a:lnTo>
                  <a:pt x="47" y="437"/>
                </a:lnTo>
                <a:lnTo>
                  <a:pt x="47" y="437"/>
                </a:lnTo>
                <a:lnTo>
                  <a:pt x="47" y="437"/>
                </a:lnTo>
                <a:lnTo>
                  <a:pt x="47" y="437"/>
                </a:lnTo>
                <a:lnTo>
                  <a:pt x="51" y="443"/>
                </a:lnTo>
                <a:lnTo>
                  <a:pt x="51" y="443"/>
                </a:lnTo>
                <a:lnTo>
                  <a:pt x="51" y="440"/>
                </a:lnTo>
                <a:lnTo>
                  <a:pt x="51" y="440"/>
                </a:lnTo>
                <a:lnTo>
                  <a:pt x="51" y="440"/>
                </a:lnTo>
                <a:lnTo>
                  <a:pt x="51" y="440"/>
                </a:lnTo>
                <a:lnTo>
                  <a:pt x="51" y="440"/>
                </a:lnTo>
                <a:lnTo>
                  <a:pt x="51" y="440"/>
                </a:lnTo>
                <a:lnTo>
                  <a:pt x="51" y="440"/>
                </a:lnTo>
                <a:lnTo>
                  <a:pt x="51" y="440"/>
                </a:lnTo>
                <a:lnTo>
                  <a:pt x="51" y="443"/>
                </a:lnTo>
                <a:lnTo>
                  <a:pt x="51" y="443"/>
                </a:lnTo>
                <a:lnTo>
                  <a:pt x="58" y="450"/>
                </a:lnTo>
                <a:lnTo>
                  <a:pt x="58" y="450"/>
                </a:lnTo>
                <a:lnTo>
                  <a:pt x="58" y="454"/>
                </a:lnTo>
                <a:lnTo>
                  <a:pt x="58" y="454"/>
                </a:lnTo>
                <a:lnTo>
                  <a:pt x="58" y="454"/>
                </a:lnTo>
                <a:lnTo>
                  <a:pt x="58" y="454"/>
                </a:lnTo>
                <a:lnTo>
                  <a:pt x="58" y="457"/>
                </a:lnTo>
                <a:lnTo>
                  <a:pt x="58" y="457"/>
                </a:lnTo>
                <a:lnTo>
                  <a:pt x="61" y="457"/>
                </a:lnTo>
                <a:lnTo>
                  <a:pt x="61" y="457"/>
                </a:lnTo>
                <a:lnTo>
                  <a:pt x="64" y="460"/>
                </a:lnTo>
                <a:lnTo>
                  <a:pt x="64" y="460"/>
                </a:lnTo>
                <a:lnTo>
                  <a:pt x="64" y="464"/>
                </a:lnTo>
                <a:lnTo>
                  <a:pt x="64" y="464"/>
                </a:lnTo>
                <a:lnTo>
                  <a:pt x="68" y="464"/>
                </a:lnTo>
                <a:lnTo>
                  <a:pt x="68" y="464"/>
                </a:lnTo>
                <a:lnTo>
                  <a:pt x="75" y="474"/>
                </a:lnTo>
                <a:lnTo>
                  <a:pt x="75" y="474"/>
                </a:lnTo>
                <a:lnTo>
                  <a:pt x="75" y="474"/>
                </a:lnTo>
                <a:lnTo>
                  <a:pt x="75" y="474"/>
                </a:lnTo>
                <a:lnTo>
                  <a:pt x="75" y="474"/>
                </a:lnTo>
                <a:lnTo>
                  <a:pt x="75" y="474"/>
                </a:lnTo>
                <a:lnTo>
                  <a:pt x="78" y="477"/>
                </a:lnTo>
                <a:lnTo>
                  <a:pt x="78" y="477"/>
                </a:lnTo>
                <a:lnTo>
                  <a:pt x="78" y="477"/>
                </a:lnTo>
                <a:lnTo>
                  <a:pt x="78" y="477"/>
                </a:lnTo>
                <a:lnTo>
                  <a:pt x="82" y="484"/>
                </a:lnTo>
                <a:lnTo>
                  <a:pt x="82" y="484"/>
                </a:lnTo>
                <a:lnTo>
                  <a:pt x="85" y="484"/>
                </a:lnTo>
                <a:lnTo>
                  <a:pt x="85" y="484"/>
                </a:lnTo>
                <a:lnTo>
                  <a:pt x="88" y="488"/>
                </a:lnTo>
                <a:lnTo>
                  <a:pt x="88" y="488"/>
                </a:lnTo>
                <a:lnTo>
                  <a:pt x="92" y="491"/>
                </a:lnTo>
                <a:lnTo>
                  <a:pt x="92" y="491"/>
                </a:lnTo>
                <a:lnTo>
                  <a:pt x="95" y="495"/>
                </a:lnTo>
                <a:lnTo>
                  <a:pt x="95" y="495"/>
                </a:lnTo>
                <a:lnTo>
                  <a:pt x="95" y="495"/>
                </a:lnTo>
                <a:lnTo>
                  <a:pt x="92" y="495"/>
                </a:lnTo>
                <a:lnTo>
                  <a:pt x="92" y="495"/>
                </a:lnTo>
                <a:lnTo>
                  <a:pt x="92" y="491"/>
                </a:lnTo>
                <a:lnTo>
                  <a:pt x="92" y="491"/>
                </a:lnTo>
                <a:lnTo>
                  <a:pt x="88" y="491"/>
                </a:lnTo>
                <a:lnTo>
                  <a:pt x="88" y="491"/>
                </a:lnTo>
                <a:lnTo>
                  <a:pt x="82" y="481"/>
                </a:lnTo>
                <a:lnTo>
                  <a:pt x="78" y="481"/>
                </a:lnTo>
                <a:lnTo>
                  <a:pt x="78" y="481"/>
                </a:lnTo>
                <a:lnTo>
                  <a:pt x="78" y="477"/>
                </a:lnTo>
                <a:lnTo>
                  <a:pt x="78" y="477"/>
                </a:lnTo>
                <a:lnTo>
                  <a:pt x="75" y="477"/>
                </a:lnTo>
                <a:lnTo>
                  <a:pt x="75" y="477"/>
                </a:lnTo>
                <a:lnTo>
                  <a:pt x="75" y="477"/>
                </a:lnTo>
                <a:lnTo>
                  <a:pt x="71" y="471"/>
                </a:lnTo>
                <a:lnTo>
                  <a:pt x="71" y="471"/>
                </a:lnTo>
                <a:lnTo>
                  <a:pt x="68" y="471"/>
                </a:lnTo>
                <a:lnTo>
                  <a:pt x="68" y="471"/>
                </a:lnTo>
                <a:lnTo>
                  <a:pt x="68" y="467"/>
                </a:lnTo>
                <a:lnTo>
                  <a:pt x="68" y="467"/>
                </a:lnTo>
                <a:lnTo>
                  <a:pt x="64" y="467"/>
                </a:lnTo>
                <a:lnTo>
                  <a:pt x="64" y="467"/>
                </a:lnTo>
                <a:lnTo>
                  <a:pt x="58" y="457"/>
                </a:lnTo>
                <a:lnTo>
                  <a:pt x="58" y="457"/>
                </a:lnTo>
                <a:lnTo>
                  <a:pt x="58" y="454"/>
                </a:lnTo>
                <a:lnTo>
                  <a:pt x="58" y="454"/>
                </a:lnTo>
                <a:lnTo>
                  <a:pt x="58" y="457"/>
                </a:lnTo>
                <a:lnTo>
                  <a:pt x="58" y="457"/>
                </a:lnTo>
                <a:lnTo>
                  <a:pt x="54" y="450"/>
                </a:lnTo>
                <a:lnTo>
                  <a:pt x="54" y="450"/>
                </a:lnTo>
                <a:lnTo>
                  <a:pt x="54" y="450"/>
                </a:lnTo>
                <a:lnTo>
                  <a:pt x="54" y="450"/>
                </a:lnTo>
                <a:lnTo>
                  <a:pt x="54" y="450"/>
                </a:lnTo>
                <a:lnTo>
                  <a:pt x="54" y="450"/>
                </a:lnTo>
                <a:lnTo>
                  <a:pt x="54" y="450"/>
                </a:lnTo>
                <a:lnTo>
                  <a:pt x="54" y="450"/>
                </a:lnTo>
                <a:lnTo>
                  <a:pt x="54" y="450"/>
                </a:lnTo>
                <a:lnTo>
                  <a:pt x="51" y="447"/>
                </a:lnTo>
                <a:lnTo>
                  <a:pt x="51" y="447"/>
                </a:lnTo>
                <a:lnTo>
                  <a:pt x="54" y="450"/>
                </a:lnTo>
                <a:lnTo>
                  <a:pt x="54" y="450"/>
                </a:lnTo>
                <a:lnTo>
                  <a:pt x="54" y="450"/>
                </a:lnTo>
                <a:lnTo>
                  <a:pt x="54" y="450"/>
                </a:lnTo>
                <a:lnTo>
                  <a:pt x="54" y="450"/>
                </a:lnTo>
                <a:lnTo>
                  <a:pt x="54" y="450"/>
                </a:lnTo>
                <a:lnTo>
                  <a:pt x="54" y="454"/>
                </a:lnTo>
                <a:lnTo>
                  <a:pt x="54" y="454"/>
                </a:lnTo>
                <a:lnTo>
                  <a:pt x="51" y="447"/>
                </a:lnTo>
                <a:lnTo>
                  <a:pt x="51" y="447"/>
                </a:lnTo>
                <a:lnTo>
                  <a:pt x="47" y="440"/>
                </a:lnTo>
                <a:lnTo>
                  <a:pt x="47" y="440"/>
                </a:lnTo>
                <a:lnTo>
                  <a:pt x="47" y="440"/>
                </a:lnTo>
                <a:lnTo>
                  <a:pt x="47" y="440"/>
                </a:lnTo>
                <a:lnTo>
                  <a:pt x="44" y="437"/>
                </a:lnTo>
                <a:lnTo>
                  <a:pt x="44" y="437"/>
                </a:lnTo>
                <a:lnTo>
                  <a:pt x="51" y="443"/>
                </a:lnTo>
                <a:lnTo>
                  <a:pt x="47" y="443"/>
                </a:lnTo>
                <a:lnTo>
                  <a:pt x="47" y="443"/>
                </a:lnTo>
                <a:lnTo>
                  <a:pt x="44" y="433"/>
                </a:lnTo>
                <a:lnTo>
                  <a:pt x="44" y="433"/>
                </a:lnTo>
                <a:lnTo>
                  <a:pt x="30" y="413"/>
                </a:lnTo>
                <a:lnTo>
                  <a:pt x="30" y="413"/>
                </a:lnTo>
                <a:lnTo>
                  <a:pt x="30" y="413"/>
                </a:lnTo>
                <a:lnTo>
                  <a:pt x="30" y="413"/>
                </a:lnTo>
                <a:lnTo>
                  <a:pt x="30" y="409"/>
                </a:lnTo>
                <a:lnTo>
                  <a:pt x="30" y="409"/>
                </a:lnTo>
                <a:lnTo>
                  <a:pt x="20" y="389"/>
                </a:lnTo>
                <a:lnTo>
                  <a:pt x="20" y="389"/>
                </a:lnTo>
                <a:lnTo>
                  <a:pt x="20" y="389"/>
                </a:lnTo>
                <a:lnTo>
                  <a:pt x="20" y="389"/>
                </a:lnTo>
                <a:lnTo>
                  <a:pt x="20" y="382"/>
                </a:lnTo>
                <a:lnTo>
                  <a:pt x="20" y="382"/>
                </a:lnTo>
                <a:lnTo>
                  <a:pt x="17" y="375"/>
                </a:lnTo>
                <a:lnTo>
                  <a:pt x="17" y="375"/>
                </a:lnTo>
                <a:lnTo>
                  <a:pt x="13" y="368"/>
                </a:lnTo>
                <a:lnTo>
                  <a:pt x="13" y="368"/>
                </a:lnTo>
                <a:lnTo>
                  <a:pt x="13" y="365"/>
                </a:lnTo>
                <a:lnTo>
                  <a:pt x="13" y="365"/>
                </a:lnTo>
                <a:lnTo>
                  <a:pt x="13" y="365"/>
                </a:lnTo>
                <a:lnTo>
                  <a:pt x="13" y="365"/>
                </a:lnTo>
                <a:lnTo>
                  <a:pt x="13" y="362"/>
                </a:lnTo>
                <a:lnTo>
                  <a:pt x="13" y="362"/>
                </a:lnTo>
                <a:lnTo>
                  <a:pt x="13" y="362"/>
                </a:lnTo>
                <a:lnTo>
                  <a:pt x="13" y="362"/>
                </a:lnTo>
                <a:lnTo>
                  <a:pt x="13" y="362"/>
                </a:lnTo>
                <a:lnTo>
                  <a:pt x="13" y="358"/>
                </a:lnTo>
                <a:lnTo>
                  <a:pt x="13" y="358"/>
                </a:lnTo>
                <a:lnTo>
                  <a:pt x="10" y="358"/>
                </a:lnTo>
                <a:lnTo>
                  <a:pt x="10" y="358"/>
                </a:lnTo>
                <a:lnTo>
                  <a:pt x="10" y="358"/>
                </a:lnTo>
                <a:lnTo>
                  <a:pt x="10" y="351"/>
                </a:lnTo>
                <a:lnTo>
                  <a:pt x="10" y="351"/>
                </a:lnTo>
                <a:lnTo>
                  <a:pt x="10" y="351"/>
                </a:lnTo>
                <a:lnTo>
                  <a:pt x="10" y="351"/>
                </a:lnTo>
                <a:lnTo>
                  <a:pt x="10" y="351"/>
                </a:lnTo>
                <a:lnTo>
                  <a:pt x="10" y="351"/>
                </a:lnTo>
                <a:lnTo>
                  <a:pt x="10" y="348"/>
                </a:lnTo>
                <a:lnTo>
                  <a:pt x="10" y="348"/>
                </a:lnTo>
                <a:lnTo>
                  <a:pt x="10" y="348"/>
                </a:lnTo>
                <a:lnTo>
                  <a:pt x="10" y="345"/>
                </a:lnTo>
                <a:lnTo>
                  <a:pt x="10" y="345"/>
                </a:lnTo>
                <a:lnTo>
                  <a:pt x="7" y="338"/>
                </a:lnTo>
                <a:lnTo>
                  <a:pt x="7" y="338"/>
                </a:lnTo>
                <a:lnTo>
                  <a:pt x="3" y="321"/>
                </a:lnTo>
                <a:lnTo>
                  <a:pt x="0" y="307"/>
                </a:lnTo>
                <a:lnTo>
                  <a:pt x="0" y="307"/>
                </a:lnTo>
                <a:lnTo>
                  <a:pt x="3" y="334"/>
                </a:lnTo>
                <a:lnTo>
                  <a:pt x="10" y="358"/>
                </a:lnTo>
                <a:lnTo>
                  <a:pt x="17" y="385"/>
                </a:lnTo>
                <a:lnTo>
                  <a:pt x="27" y="409"/>
                </a:lnTo>
                <a:lnTo>
                  <a:pt x="41" y="433"/>
                </a:lnTo>
                <a:lnTo>
                  <a:pt x="54" y="454"/>
                </a:lnTo>
                <a:lnTo>
                  <a:pt x="71" y="474"/>
                </a:lnTo>
                <a:lnTo>
                  <a:pt x="88" y="491"/>
                </a:lnTo>
                <a:lnTo>
                  <a:pt x="109" y="508"/>
                </a:lnTo>
                <a:lnTo>
                  <a:pt x="129" y="525"/>
                </a:lnTo>
                <a:lnTo>
                  <a:pt x="153" y="535"/>
                </a:lnTo>
                <a:lnTo>
                  <a:pt x="177" y="549"/>
                </a:lnTo>
                <a:lnTo>
                  <a:pt x="201" y="556"/>
                </a:lnTo>
                <a:lnTo>
                  <a:pt x="228" y="563"/>
                </a:lnTo>
                <a:lnTo>
                  <a:pt x="255" y="566"/>
                </a:lnTo>
                <a:lnTo>
                  <a:pt x="283" y="570"/>
                </a:lnTo>
                <a:lnTo>
                  <a:pt x="283" y="570"/>
                </a:lnTo>
                <a:lnTo>
                  <a:pt x="310" y="566"/>
                </a:lnTo>
                <a:lnTo>
                  <a:pt x="337" y="563"/>
                </a:lnTo>
                <a:lnTo>
                  <a:pt x="365" y="556"/>
                </a:lnTo>
                <a:lnTo>
                  <a:pt x="388" y="549"/>
                </a:lnTo>
                <a:lnTo>
                  <a:pt x="412" y="539"/>
                </a:lnTo>
                <a:lnTo>
                  <a:pt x="436" y="525"/>
                </a:lnTo>
                <a:lnTo>
                  <a:pt x="457" y="508"/>
                </a:lnTo>
                <a:lnTo>
                  <a:pt x="477" y="495"/>
                </a:lnTo>
                <a:lnTo>
                  <a:pt x="494" y="474"/>
                </a:lnTo>
                <a:lnTo>
                  <a:pt x="511" y="454"/>
                </a:lnTo>
                <a:lnTo>
                  <a:pt x="525" y="433"/>
                </a:lnTo>
                <a:lnTo>
                  <a:pt x="538" y="409"/>
                </a:lnTo>
                <a:lnTo>
                  <a:pt x="549" y="385"/>
                </a:lnTo>
                <a:lnTo>
                  <a:pt x="556" y="362"/>
                </a:lnTo>
                <a:lnTo>
                  <a:pt x="562" y="334"/>
                </a:lnTo>
                <a:lnTo>
                  <a:pt x="566" y="310"/>
                </a:lnTo>
                <a:lnTo>
                  <a:pt x="566" y="310"/>
                </a:lnTo>
                <a:lnTo>
                  <a:pt x="562" y="324"/>
                </a:lnTo>
                <a:lnTo>
                  <a:pt x="562" y="324"/>
                </a:lnTo>
                <a:close/>
                <a:moveTo>
                  <a:pt x="371" y="17"/>
                </a:moveTo>
                <a:lnTo>
                  <a:pt x="371" y="17"/>
                </a:lnTo>
                <a:lnTo>
                  <a:pt x="375" y="17"/>
                </a:lnTo>
                <a:lnTo>
                  <a:pt x="375" y="17"/>
                </a:lnTo>
                <a:lnTo>
                  <a:pt x="375" y="17"/>
                </a:lnTo>
                <a:lnTo>
                  <a:pt x="375" y="17"/>
                </a:lnTo>
                <a:lnTo>
                  <a:pt x="375" y="17"/>
                </a:lnTo>
                <a:lnTo>
                  <a:pt x="375" y="17"/>
                </a:lnTo>
                <a:lnTo>
                  <a:pt x="375" y="17"/>
                </a:lnTo>
                <a:lnTo>
                  <a:pt x="375" y="17"/>
                </a:lnTo>
                <a:lnTo>
                  <a:pt x="371" y="17"/>
                </a:lnTo>
                <a:lnTo>
                  <a:pt x="371" y="17"/>
                </a:lnTo>
                <a:close/>
                <a:moveTo>
                  <a:pt x="218" y="119"/>
                </a:moveTo>
                <a:lnTo>
                  <a:pt x="218" y="119"/>
                </a:lnTo>
                <a:lnTo>
                  <a:pt x="215" y="119"/>
                </a:lnTo>
                <a:lnTo>
                  <a:pt x="215" y="119"/>
                </a:lnTo>
                <a:lnTo>
                  <a:pt x="211" y="119"/>
                </a:lnTo>
                <a:lnTo>
                  <a:pt x="211" y="119"/>
                </a:lnTo>
                <a:lnTo>
                  <a:pt x="211" y="119"/>
                </a:lnTo>
                <a:lnTo>
                  <a:pt x="211" y="119"/>
                </a:lnTo>
                <a:lnTo>
                  <a:pt x="211" y="119"/>
                </a:lnTo>
                <a:lnTo>
                  <a:pt x="211" y="119"/>
                </a:lnTo>
                <a:lnTo>
                  <a:pt x="208" y="119"/>
                </a:lnTo>
                <a:lnTo>
                  <a:pt x="208" y="119"/>
                </a:lnTo>
                <a:lnTo>
                  <a:pt x="208" y="119"/>
                </a:lnTo>
                <a:lnTo>
                  <a:pt x="208" y="119"/>
                </a:lnTo>
                <a:lnTo>
                  <a:pt x="204" y="119"/>
                </a:lnTo>
                <a:lnTo>
                  <a:pt x="208" y="119"/>
                </a:lnTo>
                <a:lnTo>
                  <a:pt x="208" y="119"/>
                </a:lnTo>
                <a:lnTo>
                  <a:pt x="208" y="116"/>
                </a:lnTo>
                <a:lnTo>
                  <a:pt x="208" y="116"/>
                </a:lnTo>
                <a:lnTo>
                  <a:pt x="208" y="116"/>
                </a:lnTo>
                <a:lnTo>
                  <a:pt x="208" y="116"/>
                </a:lnTo>
                <a:lnTo>
                  <a:pt x="208" y="116"/>
                </a:lnTo>
                <a:lnTo>
                  <a:pt x="211" y="116"/>
                </a:lnTo>
                <a:lnTo>
                  <a:pt x="211" y="116"/>
                </a:lnTo>
                <a:lnTo>
                  <a:pt x="211" y="113"/>
                </a:lnTo>
                <a:lnTo>
                  <a:pt x="211" y="113"/>
                </a:lnTo>
                <a:lnTo>
                  <a:pt x="208" y="113"/>
                </a:lnTo>
                <a:lnTo>
                  <a:pt x="208" y="113"/>
                </a:lnTo>
                <a:lnTo>
                  <a:pt x="211" y="109"/>
                </a:lnTo>
                <a:lnTo>
                  <a:pt x="211" y="109"/>
                </a:lnTo>
                <a:lnTo>
                  <a:pt x="211" y="106"/>
                </a:lnTo>
                <a:lnTo>
                  <a:pt x="211" y="106"/>
                </a:lnTo>
                <a:lnTo>
                  <a:pt x="211" y="109"/>
                </a:lnTo>
                <a:lnTo>
                  <a:pt x="211" y="109"/>
                </a:lnTo>
                <a:lnTo>
                  <a:pt x="215" y="106"/>
                </a:lnTo>
                <a:lnTo>
                  <a:pt x="215" y="106"/>
                </a:lnTo>
                <a:lnTo>
                  <a:pt x="215" y="106"/>
                </a:lnTo>
                <a:lnTo>
                  <a:pt x="215" y="106"/>
                </a:lnTo>
                <a:lnTo>
                  <a:pt x="215" y="102"/>
                </a:lnTo>
                <a:lnTo>
                  <a:pt x="215" y="102"/>
                </a:lnTo>
                <a:lnTo>
                  <a:pt x="218" y="102"/>
                </a:lnTo>
                <a:lnTo>
                  <a:pt x="218" y="102"/>
                </a:lnTo>
                <a:lnTo>
                  <a:pt x="218" y="106"/>
                </a:lnTo>
                <a:lnTo>
                  <a:pt x="218" y="106"/>
                </a:lnTo>
                <a:lnTo>
                  <a:pt x="218" y="106"/>
                </a:lnTo>
                <a:lnTo>
                  <a:pt x="221" y="106"/>
                </a:lnTo>
                <a:lnTo>
                  <a:pt x="221" y="106"/>
                </a:lnTo>
                <a:lnTo>
                  <a:pt x="221" y="102"/>
                </a:lnTo>
                <a:lnTo>
                  <a:pt x="221" y="102"/>
                </a:lnTo>
                <a:lnTo>
                  <a:pt x="221" y="102"/>
                </a:lnTo>
                <a:lnTo>
                  <a:pt x="221" y="102"/>
                </a:lnTo>
                <a:lnTo>
                  <a:pt x="221" y="106"/>
                </a:lnTo>
                <a:lnTo>
                  <a:pt x="221" y="106"/>
                </a:lnTo>
                <a:lnTo>
                  <a:pt x="225" y="106"/>
                </a:lnTo>
                <a:lnTo>
                  <a:pt x="225" y="106"/>
                </a:lnTo>
                <a:lnTo>
                  <a:pt x="225" y="106"/>
                </a:lnTo>
                <a:lnTo>
                  <a:pt x="225" y="106"/>
                </a:lnTo>
                <a:lnTo>
                  <a:pt x="225" y="106"/>
                </a:lnTo>
                <a:lnTo>
                  <a:pt x="225" y="106"/>
                </a:lnTo>
                <a:lnTo>
                  <a:pt x="225" y="109"/>
                </a:lnTo>
                <a:lnTo>
                  <a:pt x="225" y="109"/>
                </a:lnTo>
                <a:lnTo>
                  <a:pt x="221" y="109"/>
                </a:lnTo>
                <a:lnTo>
                  <a:pt x="221" y="109"/>
                </a:lnTo>
                <a:lnTo>
                  <a:pt x="221" y="109"/>
                </a:lnTo>
                <a:lnTo>
                  <a:pt x="221" y="109"/>
                </a:lnTo>
                <a:lnTo>
                  <a:pt x="221" y="113"/>
                </a:lnTo>
                <a:lnTo>
                  <a:pt x="221" y="113"/>
                </a:lnTo>
                <a:lnTo>
                  <a:pt x="221" y="116"/>
                </a:lnTo>
                <a:lnTo>
                  <a:pt x="221" y="116"/>
                </a:lnTo>
                <a:lnTo>
                  <a:pt x="218" y="116"/>
                </a:lnTo>
                <a:lnTo>
                  <a:pt x="218" y="116"/>
                </a:lnTo>
                <a:lnTo>
                  <a:pt x="218" y="116"/>
                </a:lnTo>
                <a:lnTo>
                  <a:pt x="218" y="116"/>
                </a:lnTo>
                <a:lnTo>
                  <a:pt x="218" y="119"/>
                </a:lnTo>
                <a:lnTo>
                  <a:pt x="218" y="119"/>
                </a:lnTo>
                <a:close/>
                <a:moveTo>
                  <a:pt x="249" y="119"/>
                </a:moveTo>
                <a:lnTo>
                  <a:pt x="249" y="119"/>
                </a:lnTo>
                <a:lnTo>
                  <a:pt x="245" y="119"/>
                </a:lnTo>
                <a:lnTo>
                  <a:pt x="245" y="119"/>
                </a:lnTo>
                <a:lnTo>
                  <a:pt x="245" y="119"/>
                </a:lnTo>
                <a:lnTo>
                  <a:pt x="245" y="119"/>
                </a:lnTo>
                <a:lnTo>
                  <a:pt x="245" y="119"/>
                </a:lnTo>
                <a:lnTo>
                  <a:pt x="245" y="119"/>
                </a:lnTo>
                <a:lnTo>
                  <a:pt x="245" y="123"/>
                </a:lnTo>
                <a:lnTo>
                  <a:pt x="245" y="123"/>
                </a:lnTo>
                <a:lnTo>
                  <a:pt x="245" y="123"/>
                </a:lnTo>
                <a:lnTo>
                  <a:pt x="245" y="123"/>
                </a:lnTo>
                <a:lnTo>
                  <a:pt x="245" y="123"/>
                </a:lnTo>
                <a:lnTo>
                  <a:pt x="242" y="123"/>
                </a:lnTo>
                <a:lnTo>
                  <a:pt x="242" y="123"/>
                </a:lnTo>
                <a:lnTo>
                  <a:pt x="242" y="126"/>
                </a:lnTo>
                <a:lnTo>
                  <a:pt x="242" y="126"/>
                </a:lnTo>
                <a:lnTo>
                  <a:pt x="238" y="126"/>
                </a:lnTo>
                <a:lnTo>
                  <a:pt x="238" y="126"/>
                </a:lnTo>
                <a:lnTo>
                  <a:pt x="238" y="126"/>
                </a:lnTo>
                <a:lnTo>
                  <a:pt x="235" y="123"/>
                </a:lnTo>
                <a:lnTo>
                  <a:pt x="235" y="123"/>
                </a:lnTo>
                <a:lnTo>
                  <a:pt x="232" y="126"/>
                </a:lnTo>
                <a:lnTo>
                  <a:pt x="232" y="126"/>
                </a:lnTo>
                <a:lnTo>
                  <a:pt x="228" y="126"/>
                </a:lnTo>
                <a:lnTo>
                  <a:pt x="228" y="126"/>
                </a:lnTo>
                <a:lnTo>
                  <a:pt x="228" y="126"/>
                </a:lnTo>
                <a:lnTo>
                  <a:pt x="228" y="126"/>
                </a:lnTo>
                <a:lnTo>
                  <a:pt x="225" y="126"/>
                </a:lnTo>
                <a:lnTo>
                  <a:pt x="225" y="126"/>
                </a:lnTo>
                <a:lnTo>
                  <a:pt x="225" y="126"/>
                </a:lnTo>
                <a:lnTo>
                  <a:pt x="225" y="126"/>
                </a:lnTo>
                <a:lnTo>
                  <a:pt x="221" y="126"/>
                </a:lnTo>
                <a:lnTo>
                  <a:pt x="221" y="126"/>
                </a:lnTo>
                <a:lnTo>
                  <a:pt x="221" y="126"/>
                </a:lnTo>
                <a:lnTo>
                  <a:pt x="221" y="126"/>
                </a:lnTo>
                <a:lnTo>
                  <a:pt x="221" y="126"/>
                </a:lnTo>
                <a:lnTo>
                  <a:pt x="221" y="123"/>
                </a:lnTo>
                <a:lnTo>
                  <a:pt x="221" y="123"/>
                </a:lnTo>
                <a:lnTo>
                  <a:pt x="225" y="123"/>
                </a:lnTo>
                <a:lnTo>
                  <a:pt x="225" y="123"/>
                </a:lnTo>
                <a:lnTo>
                  <a:pt x="228" y="123"/>
                </a:lnTo>
                <a:lnTo>
                  <a:pt x="228" y="123"/>
                </a:lnTo>
                <a:lnTo>
                  <a:pt x="232" y="123"/>
                </a:lnTo>
                <a:lnTo>
                  <a:pt x="232" y="123"/>
                </a:lnTo>
                <a:lnTo>
                  <a:pt x="232" y="119"/>
                </a:lnTo>
                <a:lnTo>
                  <a:pt x="232" y="119"/>
                </a:lnTo>
                <a:lnTo>
                  <a:pt x="228" y="119"/>
                </a:lnTo>
                <a:lnTo>
                  <a:pt x="228" y="119"/>
                </a:lnTo>
                <a:lnTo>
                  <a:pt x="225" y="119"/>
                </a:lnTo>
                <a:lnTo>
                  <a:pt x="225" y="119"/>
                </a:lnTo>
                <a:lnTo>
                  <a:pt x="225" y="119"/>
                </a:lnTo>
                <a:lnTo>
                  <a:pt x="225" y="119"/>
                </a:lnTo>
                <a:lnTo>
                  <a:pt x="225" y="119"/>
                </a:lnTo>
                <a:lnTo>
                  <a:pt x="225" y="119"/>
                </a:lnTo>
                <a:lnTo>
                  <a:pt x="225" y="119"/>
                </a:lnTo>
                <a:lnTo>
                  <a:pt x="225" y="119"/>
                </a:lnTo>
                <a:lnTo>
                  <a:pt x="225" y="119"/>
                </a:lnTo>
                <a:lnTo>
                  <a:pt x="225" y="119"/>
                </a:lnTo>
                <a:lnTo>
                  <a:pt x="225" y="119"/>
                </a:lnTo>
                <a:lnTo>
                  <a:pt x="225" y="119"/>
                </a:lnTo>
                <a:lnTo>
                  <a:pt x="225" y="116"/>
                </a:lnTo>
                <a:lnTo>
                  <a:pt x="225" y="116"/>
                </a:lnTo>
                <a:lnTo>
                  <a:pt x="228" y="116"/>
                </a:lnTo>
                <a:lnTo>
                  <a:pt x="228" y="116"/>
                </a:lnTo>
                <a:lnTo>
                  <a:pt x="228" y="116"/>
                </a:lnTo>
                <a:lnTo>
                  <a:pt x="228" y="116"/>
                </a:lnTo>
                <a:lnTo>
                  <a:pt x="225" y="116"/>
                </a:lnTo>
                <a:lnTo>
                  <a:pt x="225" y="116"/>
                </a:lnTo>
                <a:lnTo>
                  <a:pt x="225" y="116"/>
                </a:lnTo>
                <a:lnTo>
                  <a:pt x="225" y="116"/>
                </a:lnTo>
                <a:lnTo>
                  <a:pt x="225" y="113"/>
                </a:lnTo>
                <a:lnTo>
                  <a:pt x="225" y="113"/>
                </a:lnTo>
                <a:lnTo>
                  <a:pt x="228" y="113"/>
                </a:lnTo>
                <a:lnTo>
                  <a:pt x="228" y="113"/>
                </a:lnTo>
                <a:lnTo>
                  <a:pt x="228" y="113"/>
                </a:lnTo>
                <a:lnTo>
                  <a:pt x="232" y="113"/>
                </a:lnTo>
                <a:lnTo>
                  <a:pt x="232" y="113"/>
                </a:lnTo>
                <a:lnTo>
                  <a:pt x="232" y="113"/>
                </a:lnTo>
                <a:lnTo>
                  <a:pt x="232" y="113"/>
                </a:lnTo>
                <a:lnTo>
                  <a:pt x="232" y="109"/>
                </a:lnTo>
                <a:lnTo>
                  <a:pt x="232" y="109"/>
                </a:lnTo>
                <a:lnTo>
                  <a:pt x="232" y="109"/>
                </a:lnTo>
                <a:lnTo>
                  <a:pt x="232" y="109"/>
                </a:lnTo>
                <a:lnTo>
                  <a:pt x="232" y="106"/>
                </a:lnTo>
                <a:lnTo>
                  <a:pt x="232" y="106"/>
                </a:lnTo>
                <a:lnTo>
                  <a:pt x="232" y="106"/>
                </a:lnTo>
                <a:lnTo>
                  <a:pt x="228" y="106"/>
                </a:lnTo>
                <a:lnTo>
                  <a:pt x="228" y="106"/>
                </a:lnTo>
                <a:lnTo>
                  <a:pt x="228" y="106"/>
                </a:lnTo>
                <a:lnTo>
                  <a:pt x="228" y="106"/>
                </a:lnTo>
                <a:lnTo>
                  <a:pt x="228" y="106"/>
                </a:lnTo>
                <a:lnTo>
                  <a:pt x="228" y="106"/>
                </a:lnTo>
                <a:lnTo>
                  <a:pt x="228" y="102"/>
                </a:lnTo>
                <a:lnTo>
                  <a:pt x="228" y="102"/>
                </a:lnTo>
                <a:lnTo>
                  <a:pt x="228" y="102"/>
                </a:lnTo>
                <a:lnTo>
                  <a:pt x="228" y="102"/>
                </a:lnTo>
                <a:lnTo>
                  <a:pt x="228" y="102"/>
                </a:lnTo>
                <a:lnTo>
                  <a:pt x="225" y="102"/>
                </a:lnTo>
                <a:lnTo>
                  <a:pt x="225" y="102"/>
                </a:lnTo>
                <a:lnTo>
                  <a:pt x="225" y="102"/>
                </a:lnTo>
                <a:lnTo>
                  <a:pt x="225" y="102"/>
                </a:lnTo>
                <a:lnTo>
                  <a:pt x="225" y="102"/>
                </a:lnTo>
                <a:lnTo>
                  <a:pt x="225" y="102"/>
                </a:lnTo>
                <a:lnTo>
                  <a:pt x="225" y="102"/>
                </a:lnTo>
                <a:lnTo>
                  <a:pt x="225" y="102"/>
                </a:lnTo>
                <a:lnTo>
                  <a:pt x="225" y="102"/>
                </a:lnTo>
                <a:lnTo>
                  <a:pt x="225" y="99"/>
                </a:lnTo>
                <a:lnTo>
                  <a:pt x="225" y="99"/>
                </a:lnTo>
                <a:lnTo>
                  <a:pt x="225" y="99"/>
                </a:lnTo>
                <a:lnTo>
                  <a:pt x="225" y="99"/>
                </a:lnTo>
                <a:lnTo>
                  <a:pt x="228" y="96"/>
                </a:lnTo>
                <a:lnTo>
                  <a:pt x="228" y="96"/>
                </a:lnTo>
                <a:lnTo>
                  <a:pt x="228" y="96"/>
                </a:lnTo>
                <a:lnTo>
                  <a:pt x="225" y="96"/>
                </a:lnTo>
                <a:lnTo>
                  <a:pt x="225" y="96"/>
                </a:lnTo>
                <a:lnTo>
                  <a:pt x="228" y="92"/>
                </a:lnTo>
                <a:lnTo>
                  <a:pt x="228" y="92"/>
                </a:lnTo>
                <a:lnTo>
                  <a:pt x="228" y="92"/>
                </a:lnTo>
                <a:lnTo>
                  <a:pt x="228" y="92"/>
                </a:lnTo>
                <a:lnTo>
                  <a:pt x="228" y="92"/>
                </a:lnTo>
                <a:lnTo>
                  <a:pt x="228" y="92"/>
                </a:lnTo>
                <a:lnTo>
                  <a:pt x="228" y="92"/>
                </a:lnTo>
                <a:lnTo>
                  <a:pt x="232" y="92"/>
                </a:lnTo>
                <a:lnTo>
                  <a:pt x="232" y="92"/>
                </a:lnTo>
                <a:lnTo>
                  <a:pt x="232" y="89"/>
                </a:lnTo>
                <a:lnTo>
                  <a:pt x="232" y="89"/>
                </a:lnTo>
                <a:lnTo>
                  <a:pt x="235" y="89"/>
                </a:lnTo>
                <a:lnTo>
                  <a:pt x="235" y="89"/>
                </a:lnTo>
                <a:lnTo>
                  <a:pt x="235" y="89"/>
                </a:lnTo>
                <a:lnTo>
                  <a:pt x="238" y="89"/>
                </a:lnTo>
                <a:lnTo>
                  <a:pt x="238" y="89"/>
                </a:lnTo>
                <a:lnTo>
                  <a:pt x="238" y="89"/>
                </a:lnTo>
                <a:lnTo>
                  <a:pt x="238" y="89"/>
                </a:lnTo>
                <a:lnTo>
                  <a:pt x="235" y="92"/>
                </a:lnTo>
                <a:lnTo>
                  <a:pt x="235" y="92"/>
                </a:lnTo>
                <a:lnTo>
                  <a:pt x="235" y="92"/>
                </a:lnTo>
                <a:lnTo>
                  <a:pt x="235" y="92"/>
                </a:lnTo>
                <a:lnTo>
                  <a:pt x="238" y="92"/>
                </a:lnTo>
                <a:lnTo>
                  <a:pt x="238" y="92"/>
                </a:lnTo>
                <a:lnTo>
                  <a:pt x="238" y="96"/>
                </a:lnTo>
                <a:lnTo>
                  <a:pt x="238" y="96"/>
                </a:lnTo>
                <a:lnTo>
                  <a:pt x="238" y="99"/>
                </a:lnTo>
                <a:lnTo>
                  <a:pt x="238" y="99"/>
                </a:lnTo>
                <a:lnTo>
                  <a:pt x="238" y="99"/>
                </a:lnTo>
                <a:lnTo>
                  <a:pt x="238" y="99"/>
                </a:lnTo>
                <a:lnTo>
                  <a:pt x="235" y="102"/>
                </a:lnTo>
                <a:lnTo>
                  <a:pt x="235" y="102"/>
                </a:lnTo>
                <a:lnTo>
                  <a:pt x="238" y="102"/>
                </a:lnTo>
                <a:lnTo>
                  <a:pt x="238" y="102"/>
                </a:lnTo>
                <a:lnTo>
                  <a:pt x="238" y="106"/>
                </a:lnTo>
                <a:lnTo>
                  <a:pt x="238" y="106"/>
                </a:lnTo>
                <a:lnTo>
                  <a:pt x="238" y="106"/>
                </a:lnTo>
                <a:lnTo>
                  <a:pt x="238" y="106"/>
                </a:lnTo>
                <a:lnTo>
                  <a:pt x="238" y="106"/>
                </a:lnTo>
                <a:lnTo>
                  <a:pt x="238" y="106"/>
                </a:lnTo>
                <a:lnTo>
                  <a:pt x="242" y="109"/>
                </a:lnTo>
                <a:lnTo>
                  <a:pt x="242" y="109"/>
                </a:lnTo>
                <a:lnTo>
                  <a:pt x="242" y="109"/>
                </a:lnTo>
                <a:lnTo>
                  <a:pt x="242" y="113"/>
                </a:lnTo>
                <a:lnTo>
                  <a:pt x="242" y="113"/>
                </a:lnTo>
                <a:lnTo>
                  <a:pt x="242" y="113"/>
                </a:lnTo>
                <a:lnTo>
                  <a:pt x="242" y="113"/>
                </a:lnTo>
                <a:lnTo>
                  <a:pt x="245" y="116"/>
                </a:lnTo>
                <a:lnTo>
                  <a:pt x="245" y="116"/>
                </a:lnTo>
                <a:lnTo>
                  <a:pt x="245" y="113"/>
                </a:lnTo>
                <a:lnTo>
                  <a:pt x="245" y="113"/>
                </a:lnTo>
                <a:lnTo>
                  <a:pt x="245" y="113"/>
                </a:lnTo>
                <a:lnTo>
                  <a:pt x="249" y="116"/>
                </a:lnTo>
                <a:lnTo>
                  <a:pt x="249" y="116"/>
                </a:lnTo>
                <a:lnTo>
                  <a:pt x="249" y="116"/>
                </a:lnTo>
                <a:lnTo>
                  <a:pt x="249" y="116"/>
                </a:lnTo>
                <a:lnTo>
                  <a:pt x="249" y="119"/>
                </a:lnTo>
                <a:lnTo>
                  <a:pt x="249" y="119"/>
                </a:lnTo>
                <a:close/>
                <a:moveTo>
                  <a:pt x="225" y="92"/>
                </a:moveTo>
                <a:lnTo>
                  <a:pt x="225" y="92"/>
                </a:lnTo>
                <a:lnTo>
                  <a:pt x="225" y="92"/>
                </a:lnTo>
                <a:lnTo>
                  <a:pt x="225" y="92"/>
                </a:lnTo>
                <a:lnTo>
                  <a:pt x="225" y="92"/>
                </a:lnTo>
                <a:lnTo>
                  <a:pt x="225" y="89"/>
                </a:lnTo>
                <a:lnTo>
                  <a:pt x="225" y="89"/>
                </a:lnTo>
                <a:lnTo>
                  <a:pt x="225" y="89"/>
                </a:lnTo>
                <a:lnTo>
                  <a:pt x="225" y="89"/>
                </a:lnTo>
                <a:lnTo>
                  <a:pt x="228" y="89"/>
                </a:lnTo>
                <a:lnTo>
                  <a:pt x="228" y="89"/>
                </a:lnTo>
                <a:lnTo>
                  <a:pt x="228" y="89"/>
                </a:lnTo>
                <a:lnTo>
                  <a:pt x="228" y="89"/>
                </a:lnTo>
                <a:lnTo>
                  <a:pt x="228" y="89"/>
                </a:lnTo>
                <a:lnTo>
                  <a:pt x="228" y="89"/>
                </a:lnTo>
                <a:lnTo>
                  <a:pt x="228" y="89"/>
                </a:lnTo>
                <a:lnTo>
                  <a:pt x="228" y="92"/>
                </a:lnTo>
                <a:lnTo>
                  <a:pt x="228" y="92"/>
                </a:lnTo>
                <a:lnTo>
                  <a:pt x="228" y="92"/>
                </a:lnTo>
                <a:lnTo>
                  <a:pt x="225" y="92"/>
                </a:lnTo>
                <a:lnTo>
                  <a:pt x="225" y="92"/>
                </a:lnTo>
                <a:lnTo>
                  <a:pt x="225" y="92"/>
                </a:lnTo>
                <a:lnTo>
                  <a:pt x="225" y="92"/>
                </a:lnTo>
                <a:lnTo>
                  <a:pt x="225" y="92"/>
                </a:lnTo>
                <a:lnTo>
                  <a:pt x="225" y="92"/>
                </a:lnTo>
                <a:close/>
                <a:moveTo>
                  <a:pt x="235" y="7"/>
                </a:moveTo>
                <a:lnTo>
                  <a:pt x="235" y="7"/>
                </a:lnTo>
                <a:lnTo>
                  <a:pt x="235" y="7"/>
                </a:lnTo>
                <a:lnTo>
                  <a:pt x="232" y="7"/>
                </a:lnTo>
                <a:lnTo>
                  <a:pt x="235" y="7"/>
                </a:lnTo>
                <a:close/>
                <a:moveTo>
                  <a:pt x="211" y="10"/>
                </a:moveTo>
                <a:lnTo>
                  <a:pt x="215" y="10"/>
                </a:lnTo>
                <a:lnTo>
                  <a:pt x="215" y="10"/>
                </a:lnTo>
                <a:lnTo>
                  <a:pt x="215" y="10"/>
                </a:lnTo>
                <a:lnTo>
                  <a:pt x="218" y="10"/>
                </a:lnTo>
                <a:lnTo>
                  <a:pt x="218" y="10"/>
                </a:lnTo>
                <a:lnTo>
                  <a:pt x="218" y="10"/>
                </a:lnTo>
                <a:lnTo>
                  <a:pt x="215" y="10"/>
                </a:lnTo>
                <a:lnTo>
                  <a:pt x="215" y="10"/>
                </a:lnTo>
                <a:lnTo>
                  <a:pt x="215" y="10"/>
                </a:lnTo>
                <a:lnTo>
                  <a:pt x="215" y="10"/>
                </a:lnTo>
                <a:lnTo>
                  <a:pt x="215" y="10"/>
                </a:lnTo>
                <a:lnTo>
                  <a:pt x="211" y="10"/>
                </a:lnTo>
                <a:lnTo>
                  <a:pt x="211" y="10"/>
                </a:lnTo>
                <a:close/>
                <a:moveTo>
                  <a:pt x="197" y="17"/>
                </a:moveTo>
                <a:lnTo>
                  <a:pt x="201" y="14"/>
                </a:lnTo>
                <a:lnTo>
                  <a:pt x="204" y="14"/>
                </a:lnTo>
                <a:lnTo>
                  <a:pt x="204" y="14"/>
                </a:lnTo>
                <a:lnTo>
                  <a:pt x="204" y="14"/>
                </a:lnTo>
                <a:lnTo>
                  <a:pt x="204" y="14"/>
                </a:lnTo>
                <a:lnTo>
                  <a:pt x="204" y="14"/>
                </a:lnTo>
                <a:lnTo>
                  <a:pt x="208" y="14"/>
                </a:lnTo>
                <a:lnTo>
                  <a:pt x="208" y="14"/>
                </a:lnTo>
                <a:lnTo>
                  <a:pt x="208" y="14"/>
                </a:lnTo>
                <a:lnTo>
                  <a:pt x="204" y="14"/>
                </a:lnTo>
                <a:lnTo>
                  <a:pt x="208" y="14"/>
                </a:lnTo>
                <a:lnTo>
                  <a:pt x="211" y="14"/>
                </a:lnTo>
                <a:lnTo>
                  <a:pt x="211" y="14"/>
                </a:lnTo>
                <a:lnTo>
                  <a:pt x="211" y="14"/>
                </a:lnTo>
                <a:lnTo>
                  <a:pt x="211" y="14"/>
                </a:lnTo>
                <a:lnTo>
                  <a:pt x="218" y="10"/>
                </a:lnTo>
                <a:lnTo>
                  <a:pt x="218" y="10"/>
                </a:lnTo>
                <a:lnTo>
                  <a:pt x="215" y="10"/>
                </a:lnTo>
                <a:lnTo>
                  <a:pt x="215" y="10"/>
                </a:lnTo>
                <a:lnTo>
                  <a:pt x="215" y="10"/>
                </a:lnTo>
                <a:lnTo>
                  <a:pt x="218" y="10"/>
                </a:lnTo>
                <a:lnTo>
                  <a:pt x="218" y="10"/>
                </a:lnTo>
                <a:lnTo>
                  <a:pt x="215" y="10"/>
                </a:lnTo>
                <a:lnTo>
                  <a:pt x="215" y="10"/>
                </a:lnTo>
                <a:lnTo>
                  <a:pt x="218" y="10"/>
                </a:lnTo>
                <a:lnTo>
                  <a:pt x="221" y="10"/>
                </a:lnTo>
                <a:lnTo>
                  <a:pt x="218" y="10"/>
                </a:lnTo>
                <a:lnTo>
                  <a:pt x="218" y="10"/>
                </a:lnTo>
                <a:lnTo>
                  <a:pt x="221" y="10"/>
                </a:lnTo>
                <a:lnTo>
                  <a:pt x="221" y="10"/>
                </a:lnTo>
                <a:lnTo>
                  <a:pt x="221" y="10"/>
                </a:lnTo>
                <a:lnTo>
                  <a:pt x="225" y="10"/>
                </a:lnTo>
                <a:lnTo>
                  <a:pt x="225" y="7"/>
                </a:lnTo>
                <a:lnTo>
                  <a:pt x="225" y="7"/>
                </a:lnTo>
                <a:lnTo>
                  <a:pt x="228" y="7"/>
                </a:lnTo>
                <a:lnTo>
                  <a:pt x="228" y="7"/>
                </a:lnTo>
                <a:lnTo>
                  <a:pt x="225" y="7"/>
                </a:lnTo>
                <a:lnTo>
                  <a:pt x="225" y="7"/>
                </a:lnTo>
                <a:lnTo>
                  <a:pt x="228" y="7"/>
                </a:lnTo>
                <a:lnTo>
                  <a:pt x="225" y="7"/>
                </a:lnTo>
                <a:lnTo>
                  <a:pt x="225" y="10"/>
                </a:lnTo>
                <a:lnTo>
                  <a:pt x="225" y="10"/>
                </a:lnTo>
                <a:lnTo>
                  <a:pt x="225" y="10"/>
                </a:lnTo>
                <a:lnTo>
                  <a:pt x="221" y="10"/>
                </a:lnTo>
                <a:lnTo>
                  <a:pt x="221" y="10"/>
                </a:lnTo>
                <a:lnTo>
                  <a:pt x="221" y="10"/>
                </a:lnTo>
                <a:lnTo>
                  <a:pt x="221" y="10"/>
                </a:lnTo>
                <a:lnTo>
                  <a:pt x="221" y="10"/>
                </a:lnTo>
                <a:lnTo>
                  <a:pt x="218" y="10"/>
                </a:lnTo>
                <a:lnTo>
                  <a:pt x="218" y="10"/>
                </a:lnTo>
                <a:lnTo>
                  <a:pt x="221" y="10"/>
                </a:lnTo>
                <a:lnTo>
                  <a:pt x="221" y="10"/>
                </a:lnTo>
                <a:lnTo>
                  <a:pt x="221" y="10"/>
                </a:lnTo>
                <a:lnTo>
                  <a:pt x="221" y="10"/>
                </a:lnTo>
                <a:lnTo>
                  <a:pt x="225" y="7"/>
                </a:lnTo>
                <a:lnTo>
                  <a:pt x="228" y="7"/>
                </a:lnTo>
                <a:lnTo>
                  <a:pt x="228" y="7"/>
                </a:lnTo>
                <a:lnTo>
                  <a:pt x="228" y="7"/>
                </a:lnTo>
                <a:lnTo>
                  <a:pt x="228" y="7"/>
                </a:lnTo>
                <a:lnTo>
                  <a:pt x="228" y="7"/>
                </a:lnTo>
                <a:lnTo>
                  <a:pt x="232" y="7"/>
                </a:lnTo>
                <a:lnTo>
                  <a:pt x="232" y="7"/>
                </a:lnTo>
                <a:lnTo>
                  <a:pt x="232" y="7"/>
                </a:lnTo>
                <a:lnTo>
                  <a:pt x="232" y="7"/>
                </a:lnTo>
                <a:lnTo>
                  <a:pt x="235" y="7"/>
                </a:lnTo>
                <a:lnTo>
                  <a:pt x="235" y="7"/>
                </a:lnTo>
                <a:lnTo>
                  <a:pt x="235" y="7"/>
                </a:lnTo>
                <a:lnTo>
                  <a:pt x="238" y="7"/>
                </a:lnTo>
                <a:lnTo>
                  <a:pt x="238" y="7"/>
                </a:lnTo>
                <a:lnTo>
                  <a:pt x="238" y="7"/>
                </a:lnTo>
                <a:lnTo>
                  <a:pt x="238" y="7"/>
                </a:lnTo>
                <a:lnTo>
                  <a:pt x="238" y="7"/>
                </a:lnTo>
                <a:lnTo>
                  <a:pt x="238" y="7"/>
                </a:lnTo>
                <a:lnTo>
                  <a:pt x="242" y="7"/>
                </a:lnTo>
                <a:lnTo>
                  <a:pt x="245" y="7"/>
                </a:lnTo>
                <a:lnTo>
                  <a:pt x="245" y="7"/>
                </a:lnTo>
                <a:lnTo>
                  <a:pt x="245" y="7"/>
                </a:lnTo>
                <a:lnTo>
                  <a:pt x="245" y="7"/>
                </a:lnTo>
                <a:lnTo>
                  <a:pt x="245" y="4"/>
                </a:lnTo>
                <a:lnTo>
                  <a:pt x="245" y="4"/>
                </a:lnTo>
                <a:lnTo>
                  <a:pt x="249" y="4"/>
                </a:lnTo>
                <a:lnTo>
                  <a:pt x="249" y="4"/>
                </a:lnTo>
                <a:lnTo>
                  <a:pt x="249" y="4"/>
                </a:lnTo>
                <a:lnTo>
                  <a:pt x="252" y="4"/>
                </a:lnTo>
                <a:lnTo>
                  <a:pt x="252" y="4"/>
                </a:lnTo>
                <a:lnTo>
                  <a:pt x="252" y="4"/>
                </a:lnTo>
                <a:lnTo>
                  <a:pt x="252" y="4"/>
                </a:lnTo>
                <a:lnTo>
                  <a:pt x="252" y="4"/>
                </a:lnTo>
                <a:lnTo>
                  <a:pt x="252" y="4"/>
                </a:lnTo>
                <a:lnTo>
                  <a:pt x="252" y="4"/>
                </a:lnTo>
                <a:lnTo>
                  <a:pt x="252" y="4"/>
                </a:lnTo>
                <a:lnTo>
                  <a:pt x="255" y="4"/>
                </a:lnTo>
                <a:lnTo>
                  <a:pt x="255" y="4"/>
                </a:lnTo>
                <a:lnTo>
                  <a:pt x="255" y="4"/>
                </a:lnTo>
                <a:lnTo>
                  <a:pt x="259" y="4"/>
                </a:lnTo>
                <a:lnTo>
                  <a:pt x="259" y="4"/>
                </a:lnTo>
                <a:lnTo>
                  <a:pt x="259" y="4"/>
                </a:lnTo>
                <a:lnTo>
                  <a:pt x="259" y="4"/>
                </a:lnTo>
                <a:lnTo>
                  <a:pt x="259" y="4"/>
                </a:lnTo>
                <a:lnTo>
                  <a:pt x="259" y="4"/>
                </a:lnTo>
                <a:lnTo>
                  <a:pt x="259" y="4"/>
                </a:lnTo>
                <a:lnTo>
                  <a:pt x="259" y="4"/>
                </a:lnTo>
                <a:lnTo>
                  <a:pt x="262" y="4"/>
                </a:lnTo>
                <a:lnTo>
                  <a:pt x="262" y="4"/>
                </a:lnTo>
                <a:lnTo>
                  <a:pt x="262" y="4"/>
                </a:lnTo>
                <a:lnTo>
                  <a:pt x="262" y="4"/>
                </a:lnTo>
                <a:lnTo>
                  <a:pt x="266" y="4"/>
                </a:lnTo>
                <a:lnTo>
                  <a:pt x="266" y="4"/>
                </a:lnTo>
                <a:lnTo>
                  <a:pt x="262" y="4"/>
                </a:lnTo>
                <a:lnTo>
                  <a:pt x="262" y="4"/>
                </a:lnTo>
                <a:lnTo>
                  <a:pt x="262" y="4"/>
                </a:lnTo>
                <a:lnTo>
                  <a:pt x="259" y="4"/>
                </a:lnTo>
                <a:lnTo>
                  <a:pt x="259" y="4"/>
                </a:lnTo>
                <a:lnTo>
                  <a:pt x="259" y="4"/>
                </a:lnTo>
                <a:lnTo>
                  <a:pt x="259" y="4"/>
                </a:lnTo>
                <a:lnTo>
                  <a:pt x="259" y="4"/>
                </a:lnTo>
                <a:lnTo>
                  <a:pt x="262" y="4"/>
                </a:lnTo>
                <a:lnTo>
                  <a:pt x="262" y="4"/>
                </a:lnTo>
                <a:lnTo>
                  <a:pt x="266" y="4"/>
                </a:lnTo>
                <a:lnTo>
                  <a:pt x="266" y="4"/>
                </a:lnTo>
                <a:lnTo>
                  <a:pt x="269" y="4"/>
                </a:lnTo>
                <a:lnTo>
                  <a:pt x="266" y="4"/>
                </a:lnTo>
                <a:lnTo>
                  <a:pt x="266" y="4"/>
                </a:lnTo>
                <a:lnTo>
                  <a:pt x="269" y="4"/>
                </a:lnTo>
                <a:lnTo>
                  <a:pt x="269" y="4"/>
                </a:lnTo>
                <a:lnTo>
                  <a:pt x="269" y="4"/>
                </a:lnTo>
                <a:lnTo>
                  <a:pt x="266" y="4"/>
                </a:lnTo>
                <a:lnTo>
                  <a:pt x="266" y="4"/>
                </a:lnTo>
                <a:lnTo>
                  <a:pt x="266" y="4"/>
                </a:lnTo>
                <a:lnTo>
                  <a:pt x="272" y="4"/>
                </a:lnTo>
                <a:lnTo>
                  <a:pt x="272" y="4"/>
                </a:lnTo>
                <a:lnTo>
                  <a:pt x="272" y="4"/>
                </a:lnTo>
                <a:lnTo>
                  <a:pt x="269" y="4"/>
                </a:lnTo>
                <a:lnTo>
                  <a:pt x="269" y="4"/>
                </a:lnTo>
                <a:lnTo>
                  <a:pt x="272" y="4"/>
                </a:lnTo>
                <a:lnTo>
                  <a:pt x="272" y="4"/>
                </a:lnTo>
                <a:lnTo>
                  <a:pt x="269" y="4"/>
                </a:lnTo>
                <a:lnTo>
                  <a:pt x="269" y="4"/>
                </a:lnTo>
                <a:lnTo>
                  <a:pt x="272" y="4"/>
                </a:lnTo>
                <a:lnTo>
                  <a:pt x="272" y="4"/>
                </a:lnTo>
                <a:lnTo>
                  <a:pt x="272" y="4"/>
                </a:lnTo>
                <a:lnTo>
                  <a:pt x="272" y="4"/>
                </a:lnTo>
                <a:lnTo>
                  <a:pt x="269" y="4"/>
                </a:lnTo>
                <a:lnTo>
                  <a:pt x="269" y="4"/>
                </a:lnTo>
                <a:lnTo>
                  <a:pt x="269" y="4"/>
                </a:lnTo>
                <a:lnTo>
                  <a:pt x="269" y="4"/>
                </a:lnTo>
                <a:lnTo>
                  <a:pt x="269" y="4"/>
                </a:lnTo>
                <a:lnTo>
                  <a:pt x="269" y="4"/>
                </a:lnTo>
                <a:lnTo>
                  <a:pt x="269" y="4"/>
                </a:lnTo>
                <a:lnTo>
                  <a:pt x="266" y="4"/>
                </a:lnTo>
                <a:lnTo>
                  <a:pt x="266" y="4"/>
                </a:lnTo>
                <a:lnTo>
                  <a:pt x="266" y="4"/>
                </a:lnTo>
                <a:lnTo>
                  <a:pt x="266" y="4"/>
                </a:lnTo>
                <a:lnTo>
                  <a:pt x="266" y="4"/>
                </a:lnTo>
                <a:lnTo>
                  <a:pt x="266" y="4"/>
                </a:lnTo>
                <a:lnTo>
                  <a:pt x="262" y="4"/>
                </a:lnTo>
                <a:lnTo>
                  <a:pt x="262" y="4"/>
                </a:lnTo>
                <a:lnTo>
                  <a:pt x="259" y="4"/>
                </a:lnTo>
                <a:lnTo>
                  <a:pt x="259" y="4"/>
                </a:lnTo>
                <a:lnTo>
                  <a:pt x="259" y="4"/>
                </a:lnTo>
                <a:lnTo>
                  <a:pt x="255" y="4"/>
                </a:lnTo>
                <a:lnTo>
                  <a:pt x="255" y="4"/>
                </a:lnTo>
                <a:lnTo>
                  <a:pt x="255" y="4"/>
                </a:lnTo>
                <a:lnTo>
                  <a:pt x="255" y="4"/>
                </a:lnTo>
                <a:lnTo>
                  <a:pt x="255" y="4"/>
                </a:lnTo>
                <a:lnTo>
                  <a:pt x="255" y="4"/>
                </a:lnTo>
                <a:lnTo>
                  <a:pt x="255" y="4"/>
                </a:lnTo>
                <a:lnTo>
                  <a:pt x="255" y="4"/>
                </a:lnTo>
                <a:lnTo>
                  <a:pt x="252" y="4"/>
                </a:lnTo>
                <a:lnTo>
                  <a:pt x="252" y="4"/>
                </a:lnTo>
                <a:lnTo>
                  <a:pt x="252" y="4"/>
                </a:lnTo>
                <a:lnTo>
                  <a:pt x="245" y="7"/>
                </a:lnTo>
                <a:lnTo>
                  <a:pt x="245" y="7"/>
                </a:lnTo>
                <a:lnTo>
                  <a:pt x="245" y="7"/>
                </a:lnTo>
                <a:lnTo>
                  <a:pt x="245" y="7"/>
                </a:lnTo>
                <a:lnTo>
                  <a:pt x="242" y="7"/>
                </a:lnTo>
                <a:lnTo>
                  <a:pt x="242" y="7"/>
                </a:lnTo>
                <a:lnTo>
                  <a:pt x="242" y="7"/>
                </a:lnTo>
                <a:lnTo>
                  <a:pt x="238" y="7"/>
                </a:lnTo>
                <a:lnTo>
                  <a:pt x="238" y="7"/>
                </a:lnTo>
                <a:lnTo>
                  <a:pt x="235" y="7"/>
                </a:lnTo>
                <a:lnTo>
                  <a:pt x="235" y="7"/>
                </a:lnTo>
                <a:lnTo>
                  <a:pt x="238" y="7"/>
                </a:lnTo>
                <a:lnTo>
                  <a:pt x="235" y="7"/>
                </a:lnTo>
                <a:lnTo>
                  <a:pt x="235" y="7"/>
                </a:lnTo>
                <a:lnTo>
                  <a:pt x="235" y="7"/>
                </a:lnTo>
                <a:lnTo>
                  <a:pt x="232" y="7"/>
                </a:lnTo>
                <a:lnTo>
                  <a:pt x="232" y="7"/>
                </a:lnTo>
                <a:lnTo>
                  <a:pt x="232" y="7"/>
                </a:lnTo>
                <a:lnTo>
                  <a:pt x="232" y="7"/>
                </a:lnTo>
                <a:lnTo>
                  <a:pt x="232" y="7"/>
                </a:lnTo>
                <a:lnTo>
                  <a:pt x="228" y="7"/>
                </a:lnTo>
                <a:lnTo>
                  <a:pt x="225" y="10"/>
                </a:lnTo>
                <a:lnTo>
                  <a:pt x="228" y="7"/>
                </a:lnTo>
                <a:lnTo>
                  <a:pt x="228" y="7"/>
                </a:lnTo>
                <a:lnTo>
                  <a:pt x="228" y="7"/>
                </a:lnTo>
                <a:lnTo>
                  <a:pt x="225" y="10"/>
                </a:lnTo>
                <a:lnTo>
                  <a:pt x="225" y="10"/>
                </a:lnTo>
                <a:lnTo>
                  <a:pt x="225" y="10"/>
                </a:lnTo>
                <a:lnTo>
                  <a:pt x="218" y="10"/>
                </a:lnTo>
                <a:lnTo>
                  <a:pt x="218" y="10"/>
                </a:lnTo>
                <a:lnTo>
                  <a:pt x="218" y="10"/>
                </a:lnTo>
                <a:lnTo>
                  <a:pt x="215" y="10"/>
                </a:lnTo>
                <a:lnTo>
                  <a:pt x="211" y="14"/>
                </a:lnTo>
                <a:lnTo>
                  <a:pt x="211" y="14"/>
                </a:lnTo>
                <a:lnTo>
                  <a:pt x="208" y="14"/>
                </a:lnTo>
                <a:lnTo>
                  <a:pt x="211" y="14"/>
                </a:lnTo>
                <a:lnTo>
                  <a:pt x="208" y="14"/>
                </a:lnTo>
                <a:lnTo>
                  <a:pt x="208" y="14"/>
                </a:lnTo>
                <a:lnTo>
                  <a:pt x="201" y="14"/>
                </a:lnTo>
                <a:lnTo>
                  <a:pt x="201" y="14"/>
                </a:lnTo>
                <a:lnTo>
                  <a:pt x="201" y="14"/>
                </a:lnTo>
                <a:lnTo>
                  <a:pt x="201" y="14"/>
                </a:lnTo>
                <a:lnTo>
                  <a:pt x="204" y="14"/>
                </a:lnTo>
                <a:lnTo>
                  <a:pt x="204" y="14"/>
                </a:lnTo>
                <a:lnTo>
                  <a:pt x="204" y="14"/>
                </a:lnTo>
                <a:lnTo>
                  <a:pt x="204" y="14"/>
                </a:lnTo>
                <a:lnTo>
                  <a:pt x="204" y="14"/>
                </a:lnTo>
                <a:lnTo>
                  <a:pt x="204" y="14"/>
                </a:lnTo>
                <a:lnTo>
                  <a:pt x="204" y="14"/>
                </a:lnTo>
                <a:lnTo>
                  <a:pt x="204" y="14"/>
                </a:lnTo>
                <a:lnTo>
                  <a:pt x="204" y="14"/>
                </a:lnTo>
                <a:lnTo>
                  <a:pt x="204" y="14"/>
                </a:lnTo>
                <a:lnTo>
                  <a:pt x="204" y="14"/>
                </a:lnTo>
                <a:lnTo>
                  <a:pt x="204" y="14"/>
                </a:lnTo>
                <a:lnTo>
                  <a:pt x="204" y="14"/>
                </a:lnTo>
                <a:lnTo>
                  <a:pt x="204" y="14"/>
                </a:lnTo>
                <a:lnTo>
                  <a:pt x="204" y="14"/>
                </a:lnTo>
                <a:lnTo>
                  <a:pt x="204" y="14"/>
                </a:lnTo>
                <a:lnTo>
                  <a:pt x="204" y="14"/>
                </a:lnTo>
                <a:lnTo>
                  <a:pt x="194" y="17"/>
                </a:lnTo>
                <a:lnTo>
                  <a:pt x="194" y="17"/>
                </a:lnTo>
                <a:lnTo>
                  <a:pt x="194" y="17"/>
                </a:lnTo>
                <a:lnTo>
                  <a:pt x="197" y="17"/>
                </a:lnTo>
                <a:lnTo>
                  <a:pt x="197" y="17"/>
                </a:lnTo>
                <a:close/>
                <a:moveTo>
                  <a:pt x="140" y="75"/>
                </a:moveTo>
                <a:lnTo>
                  <a:pt x="140" y="75"/>
                </a:lnTo>
                <a:lnTo>
                  <a:pt x="140" y="75"/>
                </a:lnTo>
                <a:lnTo>
                  <a:pt x="140" y="75"/>
                </a:lnTo>
                <a:lnTo>
                  <a:pt x="136" y="79"/>
                </a:lnTo>
                <a:lnTo>
                  <a:pt x="136" y="79"/>
                </a:lnTo>
                <a:lnTo>
                  <a:pt x="136" y="75"/>
                </a:lnTo>
                <a:lnTo>
                  <a:pt x="136" y="75"/>
                </a:lnTo>
                <a:lnTo>
                  <a:pt x="136" y="75"/>
                </a:lnTo>
                <a:lnTo>
                  <a:pt x="136" y="75"/>
                </a:lnTo>
                <a:lnTo>
                  <a:pt x="136" y="75"/>
                </a:lnTo>
                <a:lnTo>
                  <a:pt x="136" y="75"/>
                </a:lnTo>
                <a:lnTo>
                  <a:pt x="136" y="75"/>
                </a:lnTo>
                <a:lnTo>
                  <a:pt x="136" y="75"/>
                </a:lnTo>
                <a:lnTo>
                  <a:pt x="133" y="75"/>
                </a:lnTo>
                <a:lnTo>
                  <a:pt x="133" y="75"/>
                </a:lnTo>
                <a:lnTo>
                  <a:pt x="133" y="75"/>
                </a:lnTo>
                <a:lnTo>
                  <a:pt x="133" y="75"/>
                </a:lnTo>
                <a:lnTo>
                  <a:pt x="133" y="72"/>
                </a:lnTo>
                <a:lnTo>
                  <a:pt x="133" y="72"/>
                </a:lnTo>
                <a:lnTo>
                  <a:pt x="133" y="72"/>
                </a:lnTo>
                <a:lnTo>
                  <a:pt x="140" y="61"/>
                </a:lnTo>
                <a:lnTo>
                  <a:pt x="143" y="58"/>
                </a:lnTo>
                <a:lnTo>
                  <a:pt x="143" y="58"/>
                </a:lnTo>
                <a:lnTo>
                  <a:pt x="146" y="55"/>
                </a:lnTo>
                <a:lnTo>
                  <a:pt x="146" y="55"/>
                </a:lnTo>
                <a:lnTo>
                  <a:pt x="143" y="58"/>
                </a:lnTo>
                <a:lnTo>
                  <a:pt x="143" y="58"/>
                </a:lnTo>
                <a:lnTo>
                  <a:pt x="146" y="55"/>
                </a:lnTo>
                <a:lnTo>
                  <a:pt x="146" y="55"/>
                </a:lnTo>
                <a:lnTo>
                  <a:pt x="150" y="55"/>
                </a:lnTo>
                <a:lnTo>
                  <a:pt x="150" y="55"/>
                </a:lnTo>
                <a:lnTo>
                  <a:pt x="150" y="51"/>
                </a:lnTo>
                <a:lnTo>
                  <a:pt x="150" y="51"/>
                </a:lnTo>
                <a:lnTo>
                  <a:pt x="150" y="51"/>
                </a:lnTo>
                <a:lnTo>
                  <a:pt x="150" y="51"/>
                </a:lnTo>
                <a:lnTo>
                  <a:pt x="150" y="51"/>
                </a:lnTo>
                <a:lnTo>
                  <a:pt x="150" y="51"/>
                </a:lnTo>
                <a:lnTo>
                  <a:pt x="157" y="44"/>
                </a:lnTo>
                <a:lnTo>
                  <a:pt x="157" y="44"/>
                </a:lnTo>
                <a:lnTo>
                  <a:pt x="157" y="44"/>
                </a:lnTo>
                <a:lnTo>
                  <a:pt x="157" y="44"/>
                </a:lnTo>
                <a:lnTo>
                  <a:pt x="160" y="44"/>
                </a:lnTo>
                <a:lnTo>
                  <a:pt x="160" y="44"/>
                </a:lnTo>
                <a:lnTo>
                  <a:pt x="163" y="41"/>
                </a:lnTo>
                <a:lnTo>
                  <a:pt x="163" y="41"/>
                </a:lnTo>
                <a:lnTo>
                  <a:pt x="163" y="41"/>
                </a:lnTo>
                <a:lnTo>
                  <a:pt x="163" y="41"/>
                </a:lnTo>
                <a:lnTo>
                  <a:pt x="163" y="41"/>
                </a:lnTo>
                <a:lnTo>
                  <a:pt x="167" y="41"/>
                </a:lnTo>
                <a:lnTo>
                  <a:pt x="167" y="41"/>
                </a:lnTo>
                <a:lnTo>
                  <a:pt x="167" y="41"/>
                </a:lnTo>
                <a:lnTo>
                  <a:pt x="167" y="41"/>
                </a:lnTo>
                <a:lnTo>
                  <a:pt x="167" y="41"/>
                </a:lnTo>
                <a:lnTo>
                  <a:pt x="167" y="41"/>
                </a:lnTo>
                <a:lnTo>
                  <a:pt x="170" y="38"/>
                </a:lnTo>
                <a:lnTo>
                  <a:pt x="170" y="38"/>
                </a:lnTo>
                <a:lnTo>
                  <a:pt x="170" y="38"/>
                </a:lnTo>
                <a:lnTo>
                  <a:pt x="170" y="38"/>
                </a:lnTo>
                <a:lnTo>
                  <a:pt x="174" y="38"/>
                </a:lnTo>
                <a:lnTo>
                  <a:pt x="174" y="38"/>
                </a:lnTo>
                <a:lnTo>
                  <a:pt x="174" y="38"/>
                </a:lnTo>
                <a:lnTo>
                  <a:pt x="174" y="38"/>
                </a:lnTo>
                <a:lnTo>
                  <a:pt x="174" y="38"/>
                </a:lnTo>
                <a:lnTo>
                  <a:pt x="174" y="38"/>
                </a:lnTo>
                <a:lnTo>
                  <a:pt x="174" y="34"/>
                </a:lnTo>
                <a:lnTo>
                  <a:pt x="174" y="34"/>
                </a:lnTo>
                <a:lnTo>
                  <a:pt x="174" y="34"/>
                </a:lnTo>
                <a:lnTo>
                  <a:pt x="170" y="34"/>
                </a:lnTo>
                <a:lnTo>
                  <a:pt x="170" y="38"/>
                </a:lnTo>
                <a:lnTo>
                  <a:pt x="170" y="38"/>
                </a:lnTo>
                <a:lnTo>
                  <a:pt x="170" y="38"/>
                </a:lnTo>
                <a:lnTo>
                  <a:pt x="170" y="38"/>
                </a:lnTo>
                <a:lnTo>
                  <a:pt x="167" y="38"/>
                </a:lnTo>
                <a:lnTo>
                  <a:pt x="167" y="38"/>
                </a:lnTo>
                <a:lnTo>
                  <a:pt x="167" y="38"/>
                </a:lnTo>
                <a:lnTo>
                  <a:pt x="177" y="34"/>
                </a:lnTo>
                <a:lnTo>
                  <a:pt x="174" y="34"/>
                </a:lnTo>
                <a:lnTo>
                  <a:pt x="174" y="34"/>
                </a:lnTo>
                <a:lnTo>
                  <a:pt x="177" y="34"/>
                </a:lnTo>
                <a:lnTo>
                  <a:pt x="177" y="34"/>
                </a:lnTo>
                <a:lnTo>
                  <a:pt x="177" y="34"/>
                </a:lnTo>
                <a:lnTo>
                  <a:pt x="177" y="34"/>
                </a:lnTo>
                <a:lnTo>
                  <a:pt x="177" y="34"/>
                </a:lnTo>
                <a:lnTo>
                  <a:pt x="177" y="34"/>
                </a:lnTo>
                <a:lnTo>
                  <a:pt x="180" y="34"/>
                </a:lnTo>
                <a:lnTo>
                  <a:pt x="180" y="34"/>
                </a:lnTo>
                <a:lnTo>
                  <a:pt x="180" y="34"/>
                </a:lnTo>
                <a:lnTo>
                  <a:pt x="180" y="34"/>
                </a:lnTo>
                <a:lnTo>
                  <a:pt x="180" y="34"/>
                </a:lnTo>
                <a:lnTo>
                  <a:pt x="180" y="34"/>
                </a:lnTo>
                <a:lnTo>
                  <a:pt x="180" y="31"/>
                </a:lnTo>
                <a:lnTo>
                  <a:pt x="180" y="31"/>
                </a:lnTo>
                <a:lnTo>
                  <a:pt x="180" y="31"/>
                </a:lnTo>
                <a:lnTo>
                  <a:pt x="180" y="31"/>
                </a:lnTo>
                <a:lnTo>
                  <a:pt x="177" y="31"/>
                </a:lnTo>
                <a:lnTo>
                  <a:pt x="177" y="31"/>
                </a:lnTo>
                <a:lnTo>
                  <a:pt x="177" y="31"/>
                </a:lnTo>
                <a:lnTo>
                  <a:pt x="177" y="31"/>
                </a:lnTo>
                <a:lnTo>
                  <a:pt x="177" y="31"/>
                </a:lnTo>
                <a:lnTo>
                  <a:pt x="180" y="31"/>
                </a:lnTo>
                <a:lnTo>
                  <a:pt x="180" y="31"/>
                </a:lnTo>
                <a:lnTo>
                  <a:pt x="180" y="31"/>
                </a:lnTo>
                <a:lnTo>
                  <a:pt x="184" y="27"/>
                </a:lnTo>
                <a:lnTo>
                  <a:pt x="184" y="27"/>
                </a:lnTo>
                <a:lnTo>
                  <a:pt x="184" y="27"/>
                </a:lnTo>
                <a:lnTo>
                  <a:pt x="187" y="27"/>
                </a:lnTo>
                <a:lnTo>
                  <a:pt x="184" y="27"/>
                </a:lnTo>
                <a:lnTo>
                  <a:pt x="184" y="27"/>
                </a:lnTo>
                <a:lnTo>
                  <a:pt x="187" y="27"/>
                </a:lnTo>
                <a:lnTo>
                  <a:pt x="187" y="27"/>
                </a:lnTo>
                <a:lnTo>
                  <a:pt x="191" y="24"/>
                </a:lnTo>
                <a:lnTo>
                  <a:pt x="191" y="24"/>
                </a:lnTo>
                <a:lnTo>
                  <a:pt x="191" y="24"/>
                </a:lnTo>
                <a:lnTo>
                  <a:pt x="191" y="24"/>
                </a:lnTo>
                <a:lnTo>
                  <a:pt x="191" y="24"/>
                </a:lnTo>
                <a:lnTo>
                  <a:pt x="194" y="24"/>
                </a:lnTo>
                <a:lnTo>
                  <a:pt x="194" y="24"/>
                </a:lnTo>
                <a:lnTo>
                  <a:pt x="194" y="24"/>
                </a:lnTo>
                <a:lnTo>
                  <a:pt x="194" y="24"/>
                </a:lnTo>
                <a:lnTo>
                  <a:pt x="194" y="24"/>
                </a:lnTo>
                <a:lnTo>
                  <a:pt x="197" y="21"/>
                </a:lnTo>
                <a:lnTo>
                  <a:pt x="197" y="21"/>
                </a:lnTo>
                <a:lnTo>
                  <a:pt x="197" y="21"/>
                </a:lnTo>
                <a:lnTo>
                  <a:pt x="197" y="21"/>
                </a:lnTo>
                <a:lnTo>
                  <a:pt x="197" y="21"/>
                </a:lnTo>
                <a:lnTo>
                  <a:pt x="197" y="21"/>
                </a:lnTo>
                <a:lnTo>
                  <a:pt x="197" y="21"/>
                </a:lnTo>
                <a:lnTo>
                  <a:pt x="197" y="21"/>
                </a:lnTo>
                <a:lnTo>
                  <a:pt x="201" y="21"/>
                </a:lnTo>
                <a:lnTo>
                  <a:pt x="201" y="21"/>
                </a:lnTo>
                <a:lnTo>
                  <a:pt x="201" y="21"/>
                </a:lnTo>
                <a:lnTo>
                  <a:pt x="201" y="21"/>
                </a:lnTo>
                <a:lnTo>
                  <a:pt x="201" y="21"/>
                </a:lnTo>
                <a:lnTo>
                  <a:pt x="201" y="21"/>
                </a:lnTo>
                <a:lnTo>
                  <a:pt x="201" y="21"/>
                </a:lnTo>
                <a:lnTo>
                  <a:pt x="201" y="21"/>
                </a:lnTo>
                <a:lnTo>
                  <a:pt x="201" y="21"/>
                </a:lnTo>
                <a:lnTo>
                  <a:pt x="201" y="21"/>
                </a:lnTo>
                <a:lnTo>
                  <a:pt x="204" y="17"/>
                </a:lnTo>
                <a:lnTo>
                  <a:pt x="204" y="17"/>
                </a:lnTo>
                <a:lnTo>
                  <a:pt x="204" y="17"/>
                </a:lnTo>
                <a:lnTo>
                  <a:pt x="204" y="17"/>
                </a:lnTo>
                <a:lnTo>
                  <a:pt x="208" y="17"/>
                </a:lnTo>
                <a:lnTo>
                  <a:pt x="208" y="17"/>
                </a:lnTo>
                <a:lnTo>
                  <a:pt x="208" y="17"/>
                </a:lnTo>
                <a:lnTo>
                  <a:pt x="208" y="17"/>
                </a:lnTo>
                <a:lnTo>
                  <a:pt x="208" y="17"/>
                </a:lnTo>
                <a:lnTo>
                  <a:pt x="208" y="17"/>
                </a:lnTo>
                <a:lnTo>
                  <a:pt x="208" y="17"/>
                </a:lnTo>
                <a:lnTo>
                  <a:pt x="208" y="17"/>
                </a:lnTo>
                <a:lnTo>
                  <a:pt x="208" y="17"/>
                </a:lnTo>
                <a:lnTo>
                  <a:pt x="208" y="17"/>
                </a:lnTo>
                <a:lnTo>
                  <a:pt x="208" y="17"/>
                </a:lnTo>
                <a:lnTo>
                  <a:pt x="208" y="17"/>
                </a:lnTo>
                <a:lnTo>
                  <a:pt x="208" y="17"/>
                </a:lnTo>
                <a:lnTo>
                  <a:pt x="208" y="17"/>
                </a:lnTo>
                <a:lnTo>
                  <a:pt x="208" y="14"/>
                </a:lnTo>
                <a:lnTo>
                  <a:pt x="208" y="14"/>
                </a:lnTo>
                <a:lnTo>
                  <a:pt x="208" y="17"/>
                </a:lnTo>
                <a:lnTo>
                  <a:pt x="208" y="17"/>
                </a:lnTo>
                <a:lnTo>
                  <a:pt x="208" y="17"/>
                </a:lnTo>
                <a:lnTo>
                  <a:pt x="208" y="17"/>
                </a:lnTo>
                <a:lnTo>
                  <a:pt x="208" y="17"/>
                </a:lnTo>
                <a:lnTo>
                  <a:pt x="208" y="17"/>
                </a:lnTo>
                <a:lnTo>
                  <a:pt x="204" y="17"/>
                </a:lnTo>
                <a:lnTo>
                  <a:pt x="204" y="17"/>
                </a:lnTo>
                <a:lnTo>
                  <a:pt x="208"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7"/>
                </a:lnTo>
                <a:lnTo>
                  <a:pt x="204" y="14"/>
                </a:lnTo>
                <a:lnTo>
                  <a:pt x="204" y="14"/>
                </a:lnTo>
                <a:lnTo>
                  <a:pt x="204" y="14"/>
                </a:lnTo>
                <a:lnTo>
                  <a:pt x="208" y="14"/>
                </a:lnTo>
                <a:lnTo>
                  <a:pt x="208" y="14"/>
                </a:lnTo>
                <a:lnTo>
                  <a:pt x="208" y="14"/>
                </a:lnTo>
                <a:lnTo>
                  <a:pt x="208" y="14"/>
                </a:lnTo>
                <a:lnTo>
                  <a:pt x="208" y="14"/>
                </a:lnTo>
                <a:lnTo>
                  <a:pt x="208" y="14"/>
                </a:lnTo>
                <a:lnTo>
                  <a:pt x="211" y="14"/>
                </a:lnTo>
                <a:lnTo>
                  <a:pt x="211" y="14"/>
                </a:lnTo>
                <a:lnTo>
                  <a:pt x="211" y="14"/>
                </a:lnTo>
                <a:lnTo>
                  <a:pt x="211" y="14"/>
                </a:lnTo>
                <a:lnTo>
                  <a:pt x="211" y="14"/>
                </a:lnTo>
                <a:lnTo>
                  <a:pt x="211"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5" y="14"/>
                </a:lnTo>
                <a:lnTo>
                  <a:pt x="218" y="14"/>
                </a:lnTo>
                <a:lnTo>
                  <a:pt x="218" y="14"/>
                </a:lnTo>
                <a:lnTo>
                  <a:pt x="218" y="10"/>
                </a:lnTo>
                <a:lnTo>
                  <a:pt x="218" y="10"/>
                </a:lnTo>
                <a:lnTo>
                  <a:pt x="218" y="10"/>
                </a:lnTo>
                <a:lnTo>
                  <a:pt x="218" y="10"/>
                </a:lnTo>
                <a:lnTo>
                  <a:pt x="218" y="10"/>
                </a:lnTo>
                <a:lnTo>
                  <a:pt x="218" y="10"/>
                </a:lnTo>
                <a:lnTo>
                  <a:pt x="218" y="14"/>
                </a:lnTo>
                <a:lnTo>
                  <a:pt x="215" y="14"/>
                </a:lnTo>
                <a:lnTo>
                  <a:pt x="218" y="10"/>
                </a:lnTo>
                <a:lnTo>
                  <a:pt x="218" y="10"/>
                </a:lnTo>
                <a:lnTo>
                  <a:pt x="218" y="10"/>
                </a:lnTo>
                <a:lnTo>
                  <a:pt x="218" y="10"/>
                </a:lnTo>
                <a:lnTo>
                  <a:pt x="218" y="10"/>
                </a:lnTo>
                <a:lnTo>
                  <a:pt x="225" y="10"/>
                </a:lnTo>
                <a:lnTo>
                  <a:pt x="225" y="10"/>
                </a:lnTo>
                <a:lnTo>
                  <a:pt x="225" y="10"/>
                </a:lnTo>
                <a:lnTo>
                  <a:pt x="225" y="10"/>
                </a:lnTo>
                <a:lnTo>
                  <a:pt x="225" y="10"/>
                </a:lnTo>
                <a:lnTo>
                  <a:pt x="225" y="10"/>
                </a:lnTo>
                <a:lnTo>
                  <a:pt x="225" y="10"/>
                </a:lnTo>
                <a:lnTo>
                  <a:pt x="225" y="10"/>
                </a:lnTo>
                <a:lnTo>
                  <a:pt x="225" y="10"/>
                </a:lnTo>
                <a:lnTo>
                  <a:pt x="225" y="10"/>
                </a:lnTo>
                <a:lnTo>
                  <a:pt x="228" y="10"/>
                </a:lnTo>
                <a:lnTo>
                  <a:pt x="228" y="10"/>
                </a:lnTo>
                <a:lnTo>
                  <a:pt x="228" y="10"/>
                </a:lnTo>
                <a:lnTo>
                  <a:pt x="228" y="10"/>
                </a:lnTo>
                <a:lnTo>
                  <a:pt x="228" y="10"/>
                </a:lnTo>
                <a:lnTo>
                  <a:pt x="228" y="10"/>
                </a:lnTo>
                <a:lnTo>
                  <a:pt x="228" y="10"/>
                </a:lnTo>
                <a:lnTo>
                  <a:pt x="228" y="10"/>
                </a:lnTo>
                <a:lnTo>
                  <a:pt x="232" y="10"/>
                </a:lnTo>
                <a:lnTo>
                  <a:pt x="232" y="7"/>
                </a:lnTo>
                <a:lnTo>
                  <a:pt x="232" y="10"/>
                </a:lnTo>
                <a:lnTo>
                  <a:pt x="232" y="10"/>
                </a:lnTo>
                <a:lnTo>
                  <a:pt x="232" y="10"/>
                </a:lnTo>
                <a:lnTo>
                  <a:pt x="232" y="7"/>
                </a:lnTo>
                <a:lnTo>
                  <a:pt x="232" y="7"/>
                </a:lnTo>
                <a:lnTo>
                  <a:pt x="232" y="7"/>
                </a:lnTo>
                <a:lnTo>
                  <a:pt x="232" y="7"/>
                </a:lnTo>
                <a:lnTo>
                  <a:pt x="232" y="7"/>
                </a:lnTo>
                <a:lnTo>
                  <a:pt x="232" y="7"/>
                </a:lnTo>
                <a:lnTo>
                  <a:pt x="235" y="7"/>
                </a:lnTo>
                <a:lnTo>
                  <a:pt x="235" y="7"/>
                </a:lnTo>
                <a:lnTo>
                  <a:pt x="238" y="7"/>
                </a:lnTo>
                <a:lnTo>
                  <a:pt x="238" y="7"/>
                </a:lnTo>
                <a:lnTo>
                  <a:pt x="238" y="7"/>
                </a:lnTo>
                <a:lnTo>
                  <a:pt x="238" y="7"/>
                </a:lnTo>
                <a:lnTo>
                  <a:pt x="238" y="7"/>
                </a:lnTo>
                <a:lnTo>
                  <a:pt x="242" y="7"/>
                </a:lnTo>
                <a:lnTo>
                  <a:pt x="242" y="7"/>
                </a:lnTo>
                <a:lnTo>
                  <a:pt x="242" y="7"/>
                </a:lnTo>
                <a:lnTo>
                  <a:pt x="242" y="7"/>
                </a:lnTo>
                <a:lnTo>
                  <a:pt x="238" y="7"/>
                </a:lnTo>
                <a:lnTo>
                  <a:pt x="242" y="7"/>
                </a:lnTo>
                <a:lnTo>
                  <a:pt x="242" y="7"/>
                </a:lnTo>
                <a:lnTo>
                  <a:pt x="242" y="7"/>
                </a:lnTo>
                <a:lnTo>
                  <a:pt x="242" y="7"/>
                </a:lnTo>
                <a:lnTo>
                  <a:pt x="242" y="7"/>
                </a:lnTo>
                <a:lnTo>
                  <a:pt x="242" y="7"/>
                </a:lnTo>
                <a:lnTo>
                  <a:pt x="242" y="7"/>
                </a:lnTo>
                <a:lnTo>
                  <a:pt x="242" y="7"/>
                </a:lnTo>
                <a:lnTo>
                  <a:pt x="245" y="7"/>
                </a:lnTo>
                <a:lnTo>
                  <a:pt x="245" y="7"/>
                </a:lnTo>
                <a:lnTo>
                  <a:pt x="245" y="7"/>
                </a:lnTo>
                <a:lnTo>
                  <a:pt x="245" y="7"/>
                </a:lnTo>
                <a:lnTo>
                  <a:pt x="245" y="7"/>
                </a:lnTo>
                <a:lnTo>
                  <a:pt x="245" y="7"/>
                </a:lnTo>
                <a:lnTo>
                  <a:pt x="245" y="7"/>
                </a:lnTo>
                <a:lnTo>
                  <a:pt x="245" y="7"/>
                </a:lnTo>
                <a:lnTo>
                  <a:pt x="245" y="7"/>
                </a:lnTo>
                <a:lnTo>
                  <a:pt x="245" y="7"/>
                </a:lnTo>
                <a:lnTo>
                  <a:pt x="245" y="7"/>
                </a:lnTo>
                <a:lnTo>
                  <a:pt x="249" y="7"/>
                </a:lnTo>
                <a:lnTo>
                  <a:pt x="249" y="7"/>
                </a:lnTo>
                <a:lnTo>
                  <a:pt x="249" y="7"/>
                </a:lnTo>
                <a:lnTo>
                  <a:pt x="249" y="7"/>
                </a:lnTo>
                <a:lnTo>
                  <a:pt x="249" y="7"/>
                </a:lnTo>
                <a:lnTo>
                  <a:pt x="249" y="7"/>
                </a:lnTo>
                <a:lnTo>
                  <a:pt x="252" y="7"/>
                </a:lnTo>
                <a:lnTo>
                  <a:pt x="252" y="7"/>
                </a:lnTo>
                <a:lnTo>
                  <a:pt x="252" y="4"/>
                </a:lnTo>
                <a:lnTo>
                  <a:pt x="252" y="7"/>
                </a:lnTo>
                <a:lnTo>
                  <a:pt x="252" y="7"/>
                </a:lnTo>
                <a:lnTo>
                  <a:pt x="252" y="7"/>
                </a:lnTo>
                <a:lnTo>
                  <a:pt x="252" y="7"/>
                </a:lnTo>
                <a:lnTo>
                  <a:pt x="252" y="7"/>
                </a:lnTo>
                <a:lnTo>
                  <a:pt x="255" y="4"/>
                </a:lnTo>
                <a:lnTo>
                  <a:pt x="255" y="4"/>
                </a:lnTo>
                <a:lnTo>
                  <a:pt x="255" y="4"/>
                </a:lnTo>
                <a:lnTo>
                  <a:pt x="255" y="4"/>
                </a:lnTo>
                <a:lnTo>
                  <a:pt x="255" y="4"/>
                </a:lnTo>
                <a:lnTo>
                  <a:pt x="259" y="4"/>
                </a:lnTo>
                <a:lnTo>
                  <a:pt x="259" y="4"/>
                </a:lnTo>
                <a:lnTo>
                  <a:pt x="259" y="4"/>
                </a:lnTo>
                <a:lnTo>
                  <a:pt x="259" y="4"/>
                </a:lnTo>
                <a:lnTo>
                  <a:pt x="259" y="4"/>
                </a:lnTo>
                <a:lnTo>
                  <a:pt x="262" y="4"/>
                </a:lnTo>
                <a:lnTo>
                  <a:pt x="262" y="4"/>
                </a:lnTo>
                <a:lnTo>
                  <a:pt x="262" y="4"/>
                </a:lnTo>
                <a:lnTo>
                  <a:pt x="262" y="4"/>
                </a:lnTo>
                <a:lnTo>
                  <a:pt x="259" y="4"/>
                </a:lnTo>
                <a:lnTo>
                  <a:pt x="259" y="4"/>
                </a:lnTo>
                <a:lnTo>
                  <a:pt x="259" y="4"/>
                </a:lnTo>
                <a:lnTo>
                  <a:pt x="259" y="4"/>
                </a:lnTo>
                <a:lnTo>
                  <a:pt x="259" y="4"/>
                </a:lnTo>
                <a:lnTo>
                  <a:pt x="259" y="4"/>
                </a:lnTo>
                <a:lnTo>
                  <a:pt x="259" y="4"/>
                </a:lnTo>
                <a:lnTo>
                  <a:pt x="259" y="4"/>
                </a:lnTo>
                <a:lnTo>
                  <a:pt x="259" y="4"/>
                </a:lnTo>
                <a:lnTo>
                  <a:pt x="255" y="4"/>
                </a:lnTo>
                <a:lnTo>
                  <a:pt x="255" y="4"/>
                </a:lnTo>
                <a:lnTo>
                  <a:pt x="255" y="4"/>
                </a:lnTo>
                <a:lnTo>
                  <a:pt x="255" y="4"/>
                </a:lnTo>
                <a:lnTo>
                  <a:pt x="255" y="4"/>
                </a:lnTo>
                <a:lnTo>
                  <a:pt x="255" y="4"/>
                </a:lnTo>
                <a:lnTo>
                  <a:pt x="255" y="4"/>
                </a:lnTo>
                <a:lnTo>
                  <a:pt x="259" y="4"/>
                </a:lnTo>
                <a:lnTo>
                  <a:pt x="259" y="4"/>
                </a:lnTo>
                <a:lnTo>
                  <a:pt x="259" y="4"/>
                </a:lnTo>
                <a:lnTo>
                  <a:pt x="259" y="4"/>
                </a:lnTo>
                <a:lnTo>
                  <a:pt x="259" y="4"/>
                </a:lnTo>
                <a:lnTo>
                  <a:pt x="259" y="4"/>
                </a:lnTo>
                <a:lnTo>
                  <a:pt x="259" y="4"/>
                </a:lnTo>
                <a:lnTo>
                  <a:pt x="259" y="4"/>
                </a:lnTo>
                <a:lnTo>
                  <a:pt x="259" y="4"/>
                </a:lnTo>
                <a:lnTo>
                  <a:pt x="259" y="4"/>
                </a:lnTo>
                <a:lnTo>
                  <a:pt x="259" y="4"/>
                </a:lnTo>
                <a:lnTo>
                  <a:pt x="262" y="4"/>
                </a:lnTo>
                <a:lnTo>
                  <a:pt x="262" y="4"/>
                </a:lnTo>
                <a:lnTo>
                  <a:pt x="262" y="4"/>
                </a:lnTo>
                <a:lnTo>
                  <a:pt x="262" y="4"/>
                </a:lnTo>
                <a:lnTo>
                  <a:pt x="262" y="4"/>
                </a:lnTo>
                <a:lnTo>
                  <a:pt x="262" y="4"/>
                </a:lnTo>
                <a:lnTo>
                  <a:pt x="262" y="4"/>
                </a:lnTo>
                <a:lnTo>
                  <a:pt x="262" y="4"/>
                </a:lnTo>
                <a:lnTo>
                  <a:pt x="262" y="4"/>
                </a:lnTo>
                <a:lnTo>
                  <a:pt x="262" y="4"/>
                </a:lnTo>
                <a:lnTo>
                  <a:pt x="262" y="4"/>
                </a:lnTo>
                <a:lnTo>
                  <a:pt x="262" y="4"/>
                </a:lnTo>
                <a:lnTo>
                  <a:pt x="262" y="4"/>
                </a:lnTo>
                <a:lnTo>
                  <a:pt x="262" y="4"/>
                </a:lnTo>
                <a:lnTo>
                  <a:pt x="262"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2" y="4"/>
                </a:lnTo>
                <a:lnTo>
                  <a:pt x="262" y="4"/>
                </a:lnTo>
                <a:lnTo>
                  <a:pt x="262" y="4"/>
                </a:lnTo>
                <a:lnTo>
                  <a:pt x="262" y="4"/>
                </a:lnTo>
                <a:lnTo>
                  <a:pt x="262" y="4"/>
                </a:lnTo>
                <a:lnTo>
                  <a:pt x="262" y="4"/>
                </a:lnTo>
                <a:lnTo>
                  <a:pt x="259" y="4"/>
                </a:lnTo>
                <a:lnTo>
                  <a:pt x="259" y="4"/>
                </a:lnTo>
                <a:lnTo>
                  <a:pt x="259" y="4"/>
                </a:lnTo>
                <a:lnTo>
                  <a:pt x="259" y="4"/>
                </a:lnTo>
                <a:lnTo>
                  <a:pt x="259" y="4"/>
                </a:lnTo>
                <a:lnTo>
                  <a:pt x="259" y="4"/>
                </a:lnTo>
                <a:lnTo>
                  <a:pt x="259" y="4"/>
                </a:lnTo>
                <a:lnTo>
                  <a:pt x="259" y="4"/>
                </a:lnTo>
                <a:lnTo>
                  <a:pt x="259" y="4"/>
                </a:lnTo>
                <a:lnTo>
                  <a:pt x="262" y="4"/>
                </a:lnTo>
                <a:lnTo>
                  <a:pt x="262" y="4"/>
                </a:lnTo>
                <a:lnTo>
                  <a:pt x="262" y="4"/>
                </a:lnTo>
                <a:lnTo>
                  <a:pt x="262" y="4"/>
                </a:lnTo>
                <a:lnTo>
                  <a:pt x="262"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2" y="4"/>
                </a:lnTo>
                <a:lnTo>
                  <a:pt x="262" y="4"/>
                </a:lnTo>
                <a:lnTo>
                  <a:pt x="262" y="4"/>
                </a:lnTo>
                <a:lnTo>
                  <a:pt x="262" y="4"/>
                </a:lnTo>
                <a:lnTo>
                  <a:pt x="262" y="4"/>
                </a:lnTo>
                <a:lnTo>
                  <a:pt x="262" y="4"/>
                </a:lnTo>
                <a:lnTo>
                  <a:pt x="262" y="4"/>
                </a:lnTo>
                <a:lnTo>
                  <a:pt x="262" y="4"/>
                </a:lnTo>
                <a:lnTo>
                  <a:pt x="262" y="4"/>
                </a:lnTo>
                <a:lnTo>
                  <a:pt x="262" y="4"/>
                </a:lnTo>
                <a:lnTo>
                  <a:pt x="262" y="4"/>
                </a:lnTo>
                <a:lnTo>
                  <a:pt x="259" y="4"/>
                </a:lnTo>
                <a:lnTo>
                  <a:pt x="262" y="4"/>
                </a:lnTo>
                <a:lnTo>
                  <a:pt x="262" y="4"/>
                </a:lnTo>
                <a:lnTo>
                  <a:pt x="262" y="4"/>
                </a:lnTo>
                <a:lnTo>
                  <a:pt x="262" y="4"/>
                </a:lnTo>
                <a:lnTo>
                  <a:pt x="262" y="4"/>
                </a:lnTo>
                <a:lnTo>
                  <a:pt x="262" y="4"/>
                </a:lnTo>
                <a:lnTo>
                  <a:pt x="266" y="4"/>
                </a:lnTo>
                <a:lnTo>
                  <a:pt x="266" y="4"/>
                </a:lnTo>
                <a:lnTo>
                  <a:pt x="266" y="4"/>
                </a:lnTo>
                <a:lnTo>
                  <a:pt x="266" y="4"/>
                </a:lnTo>
                <a:lnTo>
                  <a:pt x="266" y="4"/>
                </a:lnTo>
                <a:lnTo>
                  <a:pt x="266" y="4"/>
                </a:lnTo>
                <a:lnTo>
                  <a:pt x="266" y="4"/>
                </a:lnTo>
                <a:lnTo>
                  <a:pt x="269" y="4"/>
                </a:lnTo>
                <a:lnTo>
                  <a:pt x="269" y="4"/>
                </a:lnTo>
                <a:lnTo>
                  <a:pt x="269" y="4"/>
                </a:lnTo>
                <a:lnTo>
                  <a:pt x="269" y="4"/>
                </a:lnTo>
                <a:lnTo>
                  <a:pt x="269" y="4"/>
                </a:lnTo>
                <a:lnTo>
                  <a:pt x="269" y="4"/>
                </a:lnTo>
                <a:lnTo>
                  <a:pt x="269" y="4"/>
                </a:lnTo>
                <a:lnTo>
                  <a:pt x="269" y="4"/>
                </a:lnTo>
                <a:lnTo>
                  <a:pt x="269"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6" y="4"/>
                </a:lnTo>
                <a:lnTo>
                  <a:pt x="262" y="4"/>
                </a:lnTo>
                <a:lnTo>
                  <a:pt x="262" y="4"/>
                </a:lnTo>
                <a:lnTo>
                  <a:pt x="262" y="4"/>
                </a:lnTo>
                <a:lnTo>
                  <a:pt x="266" y="4"/>
                </a:lnTo>
                <a:lnTo>
                  <a:pt x="266" y="4"/>
                </a:lnTo>
                <a:lnTo>
                  <a:pt x="266" y="4"/>
                </a:lnTo>
                <a:lnTo>
                  <a:pt x="266" y="4"/>
                </a:lnTo>
                <a:lnTo>
                  <a:pt x="266" y="4"/>
                </a:lnTo>
                <a:lnTo>
                  <a:pt x="269" y="4"/>
                </a:lnTo>
                <a:lnTo>
                  <a:pt x="269" y="4"/>
                </a:lnTo>
                <a:lnTo>
                  <a:pt x="269" y="4"/>
                </a:lnTo>
                <a:lnTo>
                  <a:pt x="269" y="4"/>
                </a:lnTo>
                <a:lnTo>
                  <a:pt x="269" y="4"/>
                </a:lnTo>
                <a:lnTo>
                  <a:pt x="269" y="4"/>
                </a:lnTo>
                <a:lnTo>
                  <a:pt x="269" y="4"/>
                </a:lnTo>
                <a:lnTo>
                  <a:pt x="269" y="4"/>
                </a:lnTo>
                <a:lnTo>
                  <a:pt x="269" y="4"/>
                </a:lnTo>
                <a:lnTo>
                  <a:pt x="269" y="4"/>
                </a:lnTo>
                <a:lnTo>
                  <a:pt x="272" y="4"/>
                </a:lnTo>
                <a:lnTo>
                  <a:pt x="272" y="4"/>
                </a:lnTo>
                <a:lnTo>
                  <a:pt x="272" y="4"/>
                </a:lnTo>
                <a:lnTo>
                  <a:pt x="272" y="4"/>
                </a:lnTo>
                <a:lnTo>
                  <a:pt x="272" y="4"/>
                </a:lnTo>
                <a:lnTo>
                  <a:pt x="272" y="4"/>
                </a:lnTo>
                <a:lnTo>
                  <a:pt x="272" y="4"/>
                </a:lnTo>
                <a:lnTo>
                  <a:pt x="272" y="4"/>
                </a:lnTo>
                <a:lnTo>
                  <a:pt x="272" y="4"/>
                </a:lnTo>
                <a:lnTo>
                  <a:pt x="272" y="4"/>
                </a:lnTo>
                <a:lnTo>
                  <a:pt x="272" y="4"/>
                </a:lnTo>
                <a:lnTo>
                  <a:pt x="269" y="4"/>
                </a:lnTo>
                <a:lnTo>
                  <a:pt x="269" y="4"/>
                </a:lnTo>
                <a:lnTo>
                  <a:pt x="269" y="4"/>
                </a:lnTo>
                <a:lnTo>
                  <a:pt x="269" y="4"/>
                </a:lnTo>
                <a:lnTo>
                  <a:pt x="272" y="4"/>
                </a:lnTo>
                <a:lnTo>
                  <a:pt x="272" y="4"/>
                </a:lnTo>
                <a:lnTo>
                  <a:pt x="272" y="4"/>
                </a:lnTo>
                <a:lnTo>
                  <a:pt x="272" y="4"/>
                </a:lnTo>
                <a:lnTo>
                  <a:pt x="272" y="4"/>
                </a:lnTo>
                <a:lnTo>
                  <a:pt x="272" y="4"/>
                </a:lnTo>
                <a:lnTo>
                  <a:pt x="272" y="4"/>
                </a:lnTo>
                <a:lnTo>
                  <a:pt x="272" y="4"/>
                </a:lnTo>
                <a:lnTo>
                  <a:pt x="276" y="4"/>
                </a:lnTo>
                <a:lnTo>
                  <a:pt x="276" y="4"/>
                </a:lnTo>
                <a:lnTo>
                  <a:pt x="276" y="4"/>
                </a:lnTo>
                <a:lnTo>
                  <a:pt x="276" y="4"/>
                </a:lnTo>
                <a:lnTo>
                  <a:pt x="276" y="4"/>
                </a:lnTo>
                <a:lnTo>
                  <a:pt x="276" y="4"/>
                </a:lnTo>
                <a:lnTo>
                  <a:pt x="276" y="4"/>
                </a:lnTo>
                <a:lnTo>
                  <a:pt x="279" y="4"/>
                </a:lnTo>
                <a:lnTo>
                  <a:pt x="279" y="4"/>
                </a:lnTo>
                <a:lnTo>
                  <a:pt x="276" y="4"/>
                </a:lnTo>
                <a:lnTo>
                  <a:pt x="276" y="4"/>
                </a:lnTo>
                <a:lnTo>
                  <a:pt x="276" y="4"/>
                </a:lnTo>
                <a:lnTo>
                  <a:pt x="276" y="4"/>
                </a:lnTo>
                <a:lnTo>
                  <a:pt x="279" y="4"/>
                </a:lnTo>
                <a:lnTo>
                  <a:pt x="279" y="4"/>
                </a:lnTo>
                <a:lnTo>
                  <a:pt x="279" y="4"/>
                </a:lnTo>
                <a:lnTo>
                  <a:pt x="279" y="4"/>
                </a:lnTo>
                <a:lnTo>
                  <a:pt x="283" y="4"/>
                </a:lnTo>
                <a:lnTo>
                  <a:pt x="283" y="4"/>
                </a:lnTo>
                <a:lnTo>
                  <a:pt x="283" y="4"/>
                </a:lnTo>
                <a:lnTo>
                  <a:pt x="283" y="4"/>
                </a:lnTo>
                <a:lnTo>
                  <a:pt x="283" y="4"/>
                </a:lnTo>
                <a:lnTo>
                  <a:pt x="283" y="4"/>
                </a:lnTo>
                <a:lnTo>
                  <a:pt x="283" y="4"/>
                </a:lnTo>
                <a:lnTo>
                  <a:pt x="283"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9" y="4"/>
                </a:lnTo>
                <a:lnTo>
                  <a:pt x="276" y="4"/>
                </a:lnTo>
                <a:lnTo>
                  <a:pt x="276" y="4"/>
                </a:lnTo>
                <a:lnTo>
                  <a:pt x="276" y="4"/>
                </a:lnTo>
                <a:lnTo>
                  <a:pt x="272" y="4"/>
                </a:lnTo>
                <a:lnTo>
                  <a:pt x="272" y="4"/>
                </a:lnTo>
                <a:lnTo>
                  <a:pt x="272" y="4"/>
                </a:lnTo>
                <a:lnTo>
                  <a:pt x="272" y="4"/>
                </a:lnTo>
                <a:lnTo>
                  <a:pt x="269" y="7"/>
                </a:lnTo>
                <a:lnTo>
                  <a:pt x="269" y="7"/>
                </a:lnTo>
                <a:lnTo>
                  <a:pt x="269" y="7"/>
                </a:lnTo>
                <a:lnTo>
                  <a:pt x="269" y="7"/>
                </a:lnTo>
                <a:lnTo>
                  <a:pt x="269" y="7"/>
                </a:lnTo>
                <a:lnTo>
                  <a:pt x="269" y="7"/>
                </a:lnTo>
                <a:lnTo>
                  <a:pt x="269" y="7"/>
                </a:lnTo>
                <a:lnTo>
                  <a:pt x="269" y="7"/>
                </a:lnTo>
                <a:lnTo>
                  <a:pt x="269" y="7"/>
                </a:lnTo>
                <a:lnTo>
                  <a:pt x="269" y="7"/>
                </a:lnTo>
                <a:lnTo>
                  <a:pt x="269" y="7"/>
                </a:lnTo>
                <a:lnTo>
                  <a:pt x="269" y="7"/>
                </a:lnTo>
                <a:lnTo>
                  <a:pt x="272" y="4"/>
                </a:lnTo>
                <a:lnTo>
                  <a:pt x="272" y="4"/>
                </a:lnTo>
                <a:lnTo>
                  <a:pt x="272" y="4"/>
                </a:lnTo>
                <a:lnTo>
                  <a:pt x="272" y="4"/>
                </a:lnTo>
                <a:lnTo>
                  <a:pt x="272" y="4"/>
                </a:lnTo>
                <a:lnTo>
                  <a:pt x="272" y="7"/>
                </a:lnTo>
                <a:lnTo>
                  <a:pt x="272" y="7"/>
                </a:lnTo>
                <a:lnTo>
                  <a:pt x="272" y="7"/>
                </a:lnTo>
                <a:lnTo>
                  <a:pt x="272" y="7"/>
                </a:lnTo>
                <a:lnTo>
                  <a:pt x="272" y="7"/>
                </a:lnTo>
                <a:lnTo>
                  <a:pt x="269" y="7"/>
                </a:lnTo>
                <a:lnTo>
                  <a:pt x="269" y="7"/>
                </a:lnTo>
                <a:lnTo>
                  <a:pt x="276" y="4"/>
                </a:lnTo>
                <a:lnTo>
                  <a:pt x="276" y="4"/>
                </a:lnTo>
                <a:lnTo>
                  <a:pt x="276" y="4"/>
                </a:lnTo>
                <a:lnTo>
                  <a:pt x="272" y="7"/>
                </a:lnTo>
                <a:lnTo>
                  <a:pt x="272" y="7"/>
                </a:lnTo>
                <a:lnTo>
                  <a:pt x="269" y="7"/>
                </a:lnTo>
                <a:lnTo>
                  <a:pt x="269" y="7"/>
                </a:lnTo>
                <a:lnTo>
                  <a:pt x="266" y="7"/>
                </a:lnTo>
                <a:lnTo>
                  <a:pt x="266" y="7"/>
                </a:lnTo>
                <a:lnTo>
                  <a:pt x="269" y="7"/>
                </a:lnTo>
                <a:lnTo>
                  <a:pt x="269" y="7"/>
                </a:lnTo>
                <a:lnTo>
                  <a:pt x="269" y="7"/>
                </a:lnTo>
                <a:lnTo>
                  <a:pt x="269" y="7"/>
                </a:lnTo>
                <a:lnTo>
                  <a:pt x="269" y="7"/>
                </a:lnTo>
                <a:lnTo>
                  <a:pt x="269" y="7"/>
                </a:lnTo>
                <a:lnTo>
                  <a:pt x="269" y="7"/>
                </a:lnTo>
                <a:lnTo>
                  <a:pt x="269" y="7"/>
                </a:lnTo>
                <a:lnTo>
                  <a:pt x="276" y="7"/>
                </a:lnTo>
                <a:lnTo>
                  <a:pt x="276" y="7"/>
                </a:lnTo>
                <a:lnTo>
                  <a:pt x="276" y="7"/>
                </a:lnTo>
                <a:lnTo>
                  <a:pt x="276" y="7"/>
                </a:lnTo>
                <a:lnTo>
                  <a:pt x="276" y="7"/>
                </a:lnTo>
                <a:lnTo>
                  <a:pt x="276" y="7"/>
                </a:lnTo>
                <a:lnTo>
                  <a:pt x="276" y="7"/>
                </a:lnTo>
                <a:lnTo>
                  <a:pt x="279" y="7"/>
                </a:lnTo>
                <a:lnTo>
                  <a:pt x="276" y="7"/>
                </a:lnTo>
                <a:lnTo>
                  <a:pt x="276" y="7"/>
                </a:lnTo>
                <a:lnTo>
                  <a:pt x="276" y="7"/>
                </a:lnTo>
                <a:lnTo>
                  <a:pt x="276" y="7"/>
                </a:lnTo>
                <a:lnTo>
                  <a:pt x="276" y="7"/>
                </a:lnTo>
                <a:lnTo>
                  <a:pt x="276" y="7"/>
                </a:lnTo>
                <a:lnTo>
                  <a:pt x="272" y="7"/>
                </a:lnTo>
                <a:lnTo>
                  <a:pt x="272" y="7"/>
                </a:lnTo>
                <a:lnTo>
                  <a:pt x="272" y="7"/>
                </a:lnTo>
                <a:lnTo>
                  <a:pt x="272" y="7"/>
                </a:lnTo>
                <a:lnTo>
                  <a:pt x="269" y="7"/>
                </a:lnTo>
                <a:lnTo>
                  <a:pt x="269" y="7"/>
                </a:lnTo>
                <a:lnTo>
                  <a:pt x="269" y="7"/>
                </a:lnTo>
                <a:lnTo>
                  <a:pt x="272" y="7"/>
                </a:lnTo>
                <a:lnTo>
                  <a:pt x="269" y="7"/>
                </a:lnTo>
                <a:lnTo>
                  <a:pt x="269" y="7"/>
                </a:lnTo>
                <a:lnTo>
                  <a:pt x="262" y="10"/>
                </a:lnTo>
                <a:lnTo>
                  <a:pt x="262" y="10"/>
                </a:lnTo>
                <a:lnTo>
                  <a:pt x="262" y="10"/>
                </a:lnTo>
                <a:lnTo>
                  <a:pt x="262" y="10"/>
                </a:lnTo>
                <a:lnTo>
                  <a:pt x="259" y="10"/>
                </a:lnTo>
                <a:lnTo>
                  <a:pt x="259" y="10"/>
                </a:lnTo>
                <a:lnTo>
                  <a:pt x="259" y="10"/>
                </a:lnTo>
                <a:lnTo>
                  <a:pt x="255" y="14"/>
                </a:lnTo>
                <a:lnTo>
                  <a:pt x="255" y="14"/>
                </a:lnTo>
                <a:lnTo>
                  <a:pt x="252" y="14"/>
                </a:lnTo>
                <a:lnTo>
                  <a:pt x="252" y="14"/>
                </a:lnTo>
                <a:lnTo>
                  <a:pt x="255" y="14"/>
                </a:lnTo>
                <a:lnTo>
                  <a:pt x="255" y="14"/>
                </a:lnTo>
                <a:lnTo>
                  <a:pt x="255" y="14"/>
                </a:lnTo>
                <a:lnTo>
                  <a:pt x="255" y="14"/>
                </a:lnTo>
                <a:lnTo>
                  <a:pt x="252" y="14"/>
                </a:lnTo>
                <a:lnTo>
                  <a:pt x="252" y="14"/>
                </a:lnTo>
                <a:lnTo>
                  <a:pt x="252" y="14"/>
                </a:lnTo>
                <a:lnTo>
                  <a:pt x="252" y="14"/>
                </a:lnTo>
                <a:lnTo>
                  <a:pt x="252" y="14"/>
                </a:lnTo>
                <a:lnTo>
                  <a:pt x="252" y="14"/>
                </a:lnTo>
                <a:lnTo>
                  <a:pt x="252" y="14"/>
                </a:lnTo>
                <a:lnTo>
                  <a:pt x="252" y="14"/>
                </a:lnTo>
                <a:lnTo>
                  <a:pt x="252" y="14"/>
                </a:lnTo>
                <a:lnTo>
                  <a:pt x="252" y="17"/>
                </a:lnTo>
                <a:lnTo>
                  <a:pt x="252" y="17"/>
                </a:lnTo>
                <a:lnTo>
                  <a:pt x="252" y="17"/>
                </a:lnTo>
                <a:lnTo>
                  <a:pt x="252" y="17"/>
                </a:lnTo>
                <a:lnTo>
                  <a:pt x="252" y="17"/>
                </a:lnTo>
                <a:lnTo>
                  <a:pt x="252" y="17"/>
                </a:lnTo>
                <a:lnTo>
                  <a:pt x="249" y="17"/>
                </a:lnTo>
                <a:lnTo>
                  <a:pt x="249" y="21"/>
                </a:lnTo>
                <a:lnTo>
                  <a:pt x="249" y="21"/>
                </a:lnTo>
                <a:lnTo>
                  <a:pt x="252" y="17"/>
                </a:lnTo>
                <a:lnTo>
                  <a:pt x="252" y="17"/>
                </a:lnTo>
                <a:lnTo>
                  <a:pt x="252" y="17"/>
                </a:lnTo>
                <a:lnTo>
                  <a:pt x="249" y="17"/>
                </a:lnTo>
                <a:lnTo>
                  <a:pt x="249" y="17"/>
                </a:lnTo>
                <a:lnTo>
                  <a:pt x="249" y="17"/>
                </a:lnTo>
                <a:lnTo>
                  <a:pt x="249" y="17"/>
                </a:lnTo>
                <a:lnTo>
                  <a:pt x="245" y="17"/>
                </a:lnTo>
                <a:lnTo>
                  <a:pt x="245" y="17"/>
                </a:lnTo>
                <a:lnTo>
                  <a:pt x="245" y="17"/>
                </a:lnTo>
                <a:lnTo>
                  <a:pt x="245" y="17"/>
                </a:lnTo>
                <a:lnTo>
                  <a:pt x="249" y="17"/>
                </a:lnTo>
                <a:lnTo>
                  <a:pt x="249" y="17"/>
                </a:lnTo>
                <a:lnTo>
                  <a:pt x="245" y="21"/>
                </a:lnTo>
                <a:lnTo>
                  <a:pt x="245" y="21"/>
                </a:lnTo>
                <a:lnTo>
                  <a:pt x="245" y="21"/>
                </a:lnTo>
                <a:lnTo>
                  <a:pt x="245" y="21"/>
                </a:lnTo>
                <a:lnTo>
                  <a:pt x="242" y="21"/>
                </a:lnTo>
                <a:lnTo>
                  <a:pt x="242" y="21"/>
                </a:lnTo>
                <a:lnTo>
                  <a:pt x="242" y="24"/>
                </a:lnTo>
                <a:lnTo>
                  <a:pt x="242" y="24"/>
                </a:lnTo>
                <a:lnTo>
                  <a:pt x="242" y="24"/>
                </a:lnTo>
                <a:lnTo>
                  <a:pt x="238" y="24"/>
                </a:lnTo>
                <a:lnTo>
                  <a:pt x="238" y="24"/>
                </a:lnTo>
                <a:lnTo>
                  <a:pt x="238" y="24"/>
                </a:lnTo>
                <a:lnTo>
                  <a:pt x="238" y="24"/>
                </a:lnTo>
                <a:lnTo>
                  <a:pt x="238" y="24"/>
                </a:lnTo>
                <a:lnTo>
                  <a:pt x="238" y="24"/>
                </a:lnTo>
                <a:lnTo>
                  <a:pt x="235" y="24"/>
                </a:lnTo>
                <a:lnTo>
                  <a:pt x="235" y="24"/>
                </a:lnTo>
                <a:lnTo>
                  <a:pt x="235" y="24"/>
                </a:lnTo>
                <a:lnTo>
                  <a:pt x="235" y="24"/>
                </a:lnTo>
                <a:lnTo>
                  <a:pt x="235" y="27"/>
                </a:lnTo>
                <a:lnTo>
                  <a:pt x="235" y="27"/>
                </a:lnTo>
                <a:lnTo>
                  <a:pt x="232" y="27"/>
                </a:lnTo>
                <a:lnTo>
                  <a:pt x="232" y="27"/>
                </a:lnTo>
                <a:lnTo>
                  <a:pt x="232" y="27"/>
                </a:lnTo>
                <a:lnTo>
                  <a:pt x="232" y="27"/>
                </a:lnTo>
                <a:lnTo>
                  <a:pt x="228" y="27"/>
                </a:lnTo>
                <a:lnTo>
                  <a:pt x="228" y="27"/>
                </a:lnTo>
                <a:lnTo>
                  <a:pt x="232" y="27"/>
                </a:lnTo>
                <a:lnTo>
                  <a:pt x="232" y="27"/>
                </a:lnTo>
                <a:lnTo>
                  <a:pt x="228" y="27"/>
                </a:lnTo>
                <a:lnTo>
                  <a:pt x="228" y="27"/>
                </a:lnTo>
                <a:lnTo>
                  <a:pt x="228" y="27"/>
                </a:lnTo>
                <a:lnTo>
                  <a:pt x="228" y="27"/>
                </a:lnTo>
                <a:lnTo>
                  <a:pt x="228" y="27"/>
                </a:lnTo>
                <a:lnTo>
                  <a:pt x="228" y="27"/>
                </a:lnTo>
                <a:lnTo>
                  <a:pt x="228" y="27"/>
                </a:lnTo>
                <a:lnTo>
                  <a:pt x="228" y="27"/>
                </a:lnTo>
                <a:lnTo>
                  <a:pt x="228" y="27"/>
                </a:lnTo>
                <a:lnTo>
                  <a:pt x="232" y="27"/>
                </a:lnTo>
                <a:lnTo>
                  <a:pt x="232" y="27"/>
                </a:lnTo>
                <a:lnTo>
                  <a:pt x="228" y="27"/>
                </a:lnTo>
                <a:lnTo>
                  <a:pt x="228" y="27"/>
                </a:lnTo>
                <a:lnTo>
                  <a:pt x="228" y="31"/>
                </a:lnTo>
                <a:lnTo>
                  <a:pt x="228" y="31"/>
                </a:lnTo>
                <a:lnTo>
                  <a:pt x="225" y="31"/>
                </a:lnTo>
                <a:lnTo>
                  <a:pt x="225" y="31"/>
                </a:lnTo>
                <a:lnTo>
                  <a:pt x="225" y="31"/>
                </a:lnTo>
                <a:lnTo>
                  <a:pt x="225" y="31"/>
                </a:lnTo>
                <a:lnTo>
                  <a:pt x="225" y="31"/>
                </a:lnTo>
                <a:lnTo>
                  <a:pt x="225" y="31"/>
                </a:lnTo>
                <a:lnTo>
                  <a:pt x="225" y="31"/>
                </a:lnTo>
                <a:lnTo>
                  <a:pt x="225" y="31"/>
                </a:lnTo>
                <a:lnTo>
                  <a:pt x="221" y="34"/>
                </a:lnTo>
                <a:lnTo>
                  <a:pt x="221" y="34"/>
                </a:lnTo>
                <a:lnTo>
                  <a:pt x="221" y="38"/>
                </a:lnTo>
                <a:lnTo>
                  <a:pt x="218" y="38"/>
                </a:lnTo>
                <a:lnTo>
                  <a:pt x="218" y="38"/>
                </a:lnTo>
                <a:lnTo>
                  <a:pt x="218" y="38"/>
                </a:lnTo>
                <a:lnTo>
                  <a:pt x="218" y="38"/>
                </a:lnTo>
                <a:lnTo>
                  <a:pt x="218" y="34"/>
                </a:lnTo>
                <a:lnTo>
                  <a:pt x="218" y="34"/>
                </a:lnTo>
                <a:lnTo>
                  <a:pt x="215" y="38"/>
                </a:lnTo>
                <a:lnTo>
                  <a:pt x="215" y="38"/>
                </a:lnTo>
                <a:lnTo>
                  <a:pt x="215" y="38"/>
                </a:lnTo>
                <a:lnTo>
                  <a:pt x="211" y="38"/>
                </a:lnTo>
                <a:lnTo>
                  <a:pt x="211" y="38"/>
                </a:lnTo>
                <a:lnTo>
                  <a:pt x="211" y="38"/>
                </a:lnTo>
                <a:lnTo>
                  <a:pt x="211" y="38"/>
                </a:lnTo>
                <a:lnTo>
                  <a:pt x="211" y="38"/>
                </a:lnTo>
                <a:lnTo>
                  <a:pt x="211" y="38"/>
                </a:lnTo>
                <a:lnTo>
                  <a:pt x="215" y="38"/>
                </a:lnTo>
                <a:lnTo>
                  <a:pt x="215" y="38"/>
                </a:lnTo>
                <a:lnTo>
                  <a:pt x="215" y="41"/>
                </a:lnTo>
                <a:lnTo>
                  <a:pt x="215" y="41"/>
                </a:lnTo>
                <a:lnTo>
                  <a:pt x="215" y="41"/>
                </a:lnTo>
                <a:lnTo>
                  <a:pt x="215" y="41"/>
                </a:lnTo>
                <a:lnTo>
                  <a:pt x="215" y="41"/>
                </a:lnTo>
                <a:lnTo>
                  <a:pt x="218" y="38"/>
                </a:lnTo>
                <a:lnTo>
                  <a:pt x="218" y="38"/>
                </a:lnTo>
                <a:lnTo>
                  <a:pt x="218" y="38"/>
                </a:lnTo>
                <a:lnTo>
                  <a:pt x="215" y="41"/>
                </a:lnTo>
                <a:lnTo>
                  <a:pt x="215" y="41"/>
                </a:lnTo>
                <a:lnTo>
                  <a:pt x="211" y="41"/>
                </a:lnTo>
                <a:lnTo>
                  <a:pt x="211" y="41"/>
                </a:lnTo>
                <a:lnTo>
                  <a:pt x="204" y="44"/>
                </a:lnTo>
                <a:lnTo>
                  <a:pt x="194" y="48"/>
                </a:lnTo>
                <a:lnTo>
                  <a:pt x="194" y="44"/>
                </a:lnTo>
                <a:lnTo>
                  <a:pt x="194" y="44"/>
                </a:lnTo>
                <a:lnTo>
                  <a:pt x="194" y="44"/>
                </a:lnTo>
                <a:lnTo>
                  <a:pt x="194" y="44"/>
                </a:lnTo>
                <a:lnTo>
                  <a:pt x="194" y="44"/>
                </a:lnTo>
                <a:lnTo>
                  <a:pt x="194" y="44"/>
                </a:lnTo>
                <a:lnTo>
                  <a:pt x="194" y="44"/>
                </a:lnTo>
                <a:lnTo>
                  <a:pt x="194" y="44"/>
                </a:lnTo>
                <a:lnTo>
                  <a:pt x="194" y="44"/>
                </a:lnTo>
                <a:lnTo>
                  <a:pt x="194" y="44"/>
                </a:lnTo>
                <a:lnTo>
                  <a:pt x="194" y="44"/>
                </a:lnTo>
                <a:lnTo>
                  <a:pt x="194" y="44"/>
                </a:lnTo>
                <a:lnTo>
                  <a:pt x="194" y="44"/>
                </a:lnTo>
                <a:lnTo>
                  <a:pt x="191" y="48"/>
                </a:lnTo>
                <a:lnTo>
                  <a:pt x="191" y="48"/>
                </a:lnTo>
                <a:lnTo>
                  <a:pt x="191" y="48"/>
                </a:lnTo>
                <a:lnTo>
                  <a:pt x="187" y="48"/>
                </a:lnTo>
                <a:lnTo>
                  <a:pt x="187" y="48"/>
                </a:lnTo>
                <a:lnTo>
                  <a:pt x="184" y="48"/>
                </a:lnTo>
                <a:lnTo>
                  <a:pt x="184" y="48"/>
                </a:lnTo>
                <a:lnTo>
                  <a:pt x="180" y="51"/>
                </a:lnTo>
                <a:lnTo>
                  <a:pt x="180" y="51"/>
                </a:lnTo>
                <a:lnTo>
                  <a:pt x="177" y="51"/>
                </a:lnTo>
                <a:lnTo>
                  <a:pt x="177" y="51"/>
                </a:lnTo>
                <a:lnTo>
                  <a:pt x="177" y="51"/>
                </a:lnTo>
                <a:lnTo>
                  <a:pt x="177" y="51"/>
                </a:lnTo>
                <a:lnTo>
                  <a:pt x="174" y="55"/>
                </a:lnTo>
                <a:lnTo>
                  <a:pt x="174" y="55"/>
                </a:lnTo>
                <a:lnTo>
                  <a:pt x="174" y="51"/>
                </a:lnTo>
                <a:lnTo>
                  <a:pt x="174" y="51"/>
                </a:lnTo>
                <a:lnTo>
                  <a:pt x="174" y="51"/>
                </a:lnTo>
                <a:lnTo>
                  <a:pt x="174" y="51"/>
                </a:lnTo>
                <a:lnTo>
                  <a:pt x="170" y="55"/>
                </a:lnTo>
                <a:lnTo>
                  <a:pt x="170" y="55"/>
                </a:lnTo>
                <a:lnTo>
                  <a:pt x="167" y="55"/>
                </a:lnTo>
                <a:lnTo>
                  <a:pt x="167" y="55"/>
                </a:lnTo>
                <a:lnTo>
                  <a:pt x="160" y="61"/>
                </a:lnTo>
                <a:lnTo>
                  <a:pt x="160" y="61"/>
                </a:lnTo>
                <a:lnTo>
                  <a:pt x="157" y="61"/>
                </a:lnTo>
                <a:lnTo>
                  <a:pt x="157" y="61"/>
                </a:lnTo>
                <a:lnTo>
                  <a:pt x="153" y="65"/>
                </a:lnTo>
                <a:lnTo>
                  <a:pt x="153" y="65"/>
                </a:lnTo>
                <a:lnTo>
                  <a:pt x="150" y="65"/>
                </a:lnTo>
                <a:lnTo>
                  <a:pt x="150" y="65"/>
                </a:lnTo>
                <a:lnTo>
                  <a:pt x="140" y="75"/>
                </a:lnTo>
                <a:lnTo>
                  <a:pt x="140" y="75"/>
                </a:lnTo>
                <a:close/>
                <a:moveTo>
                  <a:pt x="385" y="385"/>
                </a:moveTo>
                <a:lnTo>
                  <a:pt x="385" y="385"/>
                </a:lnTo>
                <a:lnTo>
                  <a:pt x="385" y="385"/>
                </a:lnTo>
                <a:lnTo>
                  <a:pt x="385" y="392"/>
                </a:lnTo>
                <a:lnTo>
                  <a:pt x="385" y="399"/>
                </a:lnTo>
                <a:lnTo>
                  <a:pt x="385" y="399"/>
                </a:lnTo>
                <a:lnTo>
                  <a:pt x="382" y="409"/>
                </a:lnTo>
                <a:lnTo>
                  <a:pt x="382" y="409"/>
                </a:lnTo>
                <a:lnTo>
                  <a:pt x="382" y="413"/>
                </a:lnTo>
                <a:lnTo>
                  <a:pt x="382" y="413"/>
                </a:lnTo>
                <a:lnTo>
                  <a:pt x="382" y="416"/>
                </a:lnTo>
                <a:lnTo>
                  <a:pt x="382" y="416"/>
                </a:lnTo>
                <a:lnTo>
                  <a:pt x="378" y="423"/>
                </a:lnTo>
                <a:lnTo>
                  <a:pt x="368" y="426"/>
                </a:lnTo>
                <a:lnTo>
                  <a:pt x="354" y="437"/>
                </a:lnTo>
                <a:lnTo>
                  <a:pt x="354" y="437"/>
                </a:lnTo>
                <a:lnTo>
                  <a:pt x="354" y="450"/>
                </a:lnTo>
                <a:lnTo>
                  <a:pt x="354" y="450"/>
                </a:lnTo>
                <a:lnTo>
                  <a:pt x="341" y="457"/>
                </a:lnTo>
                <a:lnTo>
                  <a:pt x="341" y="457"/>
                </a:lnTo>
                <a:lnTo>
                  <a:pt x="341" y="464"/>
                </a:lnTo>
                <a:lnTo>
                  <a:pt x="334" y="471"/>
                </a:lnTo>
                <a:lnTo>
                  <a:pt x="324" y="477"/>
                </a:lnTo>
                <a:lnTo>
                  <a:pt x="324" y="477"/>
                </a:lnTo>
                <a:lnTo>
                  <a:pt x="324" y="481"/>
                </a:lnTo>
                <a:lnTo>
                  <a:pt x="317" y="481"/>
                </a:lnTo>
                <a:lnTo>
                  <a:pt x="317" y="481"/>
                </a:lnTo>
                <a:lnTo>
                  <a:pt x="317" y="481"/>
                </a:lnTo>
                <a:lnTo>
                  <a:pt x="317" y="481"/>
                </a:lnTo>
                <a:lnTo>
                  <a:pt x="307" y="481"/>
                </a:lnTo>
                <a:lnTo>
                  <a:pt x="307" y="481"/>
                </a:lnTo>
                <a:lnTo>
                  <a:pt x="300" y="484"/>
                </a:lnTo>
                <a:lnTo>
                  <a:pt x="300" y="484"/>
                </a:lnTo>
                <a:lnTo>
                  <a:pt x="296" y="484"/>
                </a:lnTo>
                <a:lnTo>
                  <a:pt x="296" y="484"/>
                </a:lnTo>
                <a:lnTo>
                  <a:pt x="293" y="481"/>
                </a:lnTo>
                <a:lnTo>
                  <a:pt x="293" y="481"/>
                </a:lnTo>
                <a:lnTo>
                  <a:pt x="293" y="481"/>
                </a:lnTo>
                <a:lnTo>
                  <a:pt x="293" y="481"/>
                </a:lnTo>
                <a:lnTo>
                  <a:pt x="293" y="481"/>
                </a:lnTo>
                <a:lnTo>
                  <a:pt x="290" y="481"/>
                </a:lnTo>
                <a:lnTo>
                  <a:pt x="290" y="481"/>
                </a:lnTo>
                <a:lnTo>
                  <a:pt x="293" y="477"/>
                </a:lnTo>
                <a:lnTo>
                  <a:pt x="293" y="477"/>
                </a:lnTo>
                <a:lnTo>
                  <a:pt x="293" y="477"/>
                </a:lnTo>
                <a:lnTo>
                  <a:pt x="293" y="477"/>
                </a:lnTo>
                <a:lnTo>
                  <a:pt x="293" y="471"/>
                </a:lnTo>
                <a:lnTo>
                  <a:pt x="293" y="471"/>
                </a:lnTo>
                <a:lnTo>
                  <a:pt x="286" y="460"/>
                </a:lnTo>
                <a:lnTo>
                  <a:pt x="283" y="454"/>
                </a:lnTo>
                <a:lnTo>
                  <a:pt x="283" y="454"/>
                </a:lnTo>
                <a:lnTo>
                  <a:pt x="283" y="447"/>
                </a:lnTo>
                <a:lnTo>
                  <a:pt x="283" y="447"/>
                </a:lnTo>
                <a:lnTo>
                  <a:pt x="279" y="437"/>
                </a:lnTo>
                <a:lnTo>
                  <a:pt x="279" y="437"/>
                </a:lnTo>
                <a:lnTo>
                  <a:pt x="276" y="437"/>
                </a:lnTo>
                <a:lnTo>
                  <a:pt x="276" y="430"/>
                </a:lnTo>
                <a:lnTo>
                  <a:pt x="276" y="430"/>
                </a:lnTo>
                <a:lnTo>
                  <a:pt x="272" y="426"/>
                </a:lnTo>
                <a:lnTo>
                  <a:pt x="272" y="423"/>
                </a:lnTo>
                <a:lnTo>
                  <a:pt x="272" y="423"/>
                </a:lnTo>
                <a:lnTo>
                  <a:pt x="276" y="413"/>
                </a:lnTo>
                <a:lnTo>
                  <a:pt x="279" y="406"/>
                </a:lnTo>
                <a:lnTo>
                  <a:pt x="279" y="399"/>
                </a:lnTo>
                <a:lnTo>
                  <a:pt x="279" y="399"/>
                </a:lnTo>
                <a:lnTo>
                  <a:pt x="279" y="396"/>
                </a:lnTo>
                <a:lnTo>
                  <a:pt x="279" y="396"/>
                </a:lnTo>
                <a:lnTo>
                  <a:pt x="279" y="392"/>
                </a:lnTo>
                <a:lnTo>
                  <a:pt x="279" y="392"/>
                </a:lnTo>
                <a:lnTo>
                  <a:pt x="279" y="392"/>
                </a:lnTo>
                <a:lnTo>
                  <a:pt x="279" y="392"/>
                </a:lnTo>
                <a:lnTo>
                  <a:pt x="272" y="375"/>
                </a:lnTo>
                <a:lnTo>
                  <a:pt x="266" y="368"/>
                </a:lnTo>
                <a:lnTo>
                  <a:pt x="259" y="362"/>
                </a:lnTo>
                <a:lnTo>
                  <a:pt x="259" y="362"/>
                </a:lnTo>
                <a:lnTo>
                  <a:pt x="259" y="362"/>
                </a:lnTo>
                <a:lnTo>
                  <a:pt x="259" y="362"/>
                </a:lnTo>
                <a:lnTo>
                  <a:pt x="262" y="362"/>
                </a:lnTo>
                <a:lnTo>
                  <a:pt x="262" y="362"/>
                </a:lnTo>
                <a:lnTo>
                  <a:pt x="266" y="345"/>
                </a:lnTo>
                <a:lnTo>
                  <a:pt x="266" y="345"/>
                </a:lnTo>
                <a:lnTo>
                  <a:pt x="266" y="338"/>
                </a:lnTo>
                <a:lnTo>
                  <a:pt x="266" y="338"/>
                </a:lnTo>
                <a:lnTo>
                  <a:pt x="249" y="338"/>
                </a:lnTo>
                <a:lnTo>
                  <a:pt x="249" y="338"/>
                </a:lnTo>
                <a:lnTo>
                  <a:pt x="245" y="338"/>
                </a:lnTo>
                <a:lnTo>
                  <a:pt x="245" y="331"/>
                </a:lnTo>
                <a:lnTo>
                  <a:pt x="245" y="331"/>
                </a:lnTo>
                <a:lnTo>
                  <a:pt x="242" y="331"/>
                </a:lnTo>
                <a:lnTo>
                  <a:pt x="235" y="331"/>
                </a:lnTo>
                <a:lnTo>
                  <a:pt x="235" y="331"/>
                </a:lnTo>
                <a:lnTo>
                  <a:pt x="235" y="331"/>
                </a:lnTo>
                <a:lnTo>
                  <a:pt x="235" y="331"/>
                </a:lnTo>
                <a:lnTo>
                  <a:pt x="225" y="331"/>
                </a:lnTo>
                <a:lnTo>
                  <a:pt x="221" y="334"/>
                </a:lnTo>
                <a:lnTo>
                  <a:pt x="221" y="334"/>
                </a:lnTo>
                <a:lnTo>
                  <a:pt x="215" y="338"/>
                </a:lnTo>
                <a:lnTo>
                  <a:pt x="211" y="334"/>
                </a:lnTo>
                <a:lnTo>
                  <a:pt x="211" y="334"/>
                </a:lnTo>
                <a:lnTo>
                  <a:pt x="204" y="334"/>
                </a:lnTo>
                <a:lnTo>
                  <a:pt x="204" y="334"/>
                </a:lnTo>
                <a:lnTo>
                  <a:pt x="204" y="334"/>
                </a:lnTo>
                <a:lnTo>
                  <a:pt x="204" y="334"/>
                </a:lnTo>
                <a:lnTo>
                  <a:pt x="197" y="334"/>
                </a:lnTo>
                <a:lnTo>
                  <a:pt x="197" y="334"/>
                </a:lnTo>
                <a:lnTo>
                  <a:pt x="194" y="338"/>
                </a:lnTo>
                <a:lnTo>
                  <a:pt x="194" y="338"/>
                </a:lnTo>
                <a:lnTo>
                  <a:pt x="191" y="334"/>
                </a:lnTo>
                <a:lnTo>
                  <a:pt x="180" y="327"/>
                </a:lnTo>
                <a:lnTo>
                  <a:pt x="180" y="327"/>
                </a:lnTo>
                <a:lnTo>
                  <a:pt x="180" y="324"/>
                </a:lnTo>
                <a:lnTo>
                  <a:pt x="180" y="324"/>
                </a:lnTo>
                <a:lnTo>
                  <a:pt x="170" y="321"/>
                </a:lnTo>
                <a:lnTo>
                  <a:pt x="170" y="314"/>
                </a:lnTo>
                <a:lnTo>
                  <a:pt x="170" y="314"/>
                </a:lnTo>
                <a:lnTo>
                  <a:pt x="163" y="307"/>
                </a:lnTo>
                <a:lnTo>
                  <a:pt x="157" y="304"/>
                </a:lnTo>
                <a:lnTo>
                  <a:pt x="157" y="297"/>
                </a:lnTo>
                <a:lnTo>
                  <a:pt x="157" y="297"/>
                </a:lnTo>
                <a:lnTo>
                  <a:pt x="157" y="297"/>
                </a:lnTo>
                <a:lnTo>
                  <a:pt x="153" y="290"/>
                </a:lnTo>
                <a:lnTo>
                  <a:pt x="153" y="290"/>
                </a:lnTo>
                <a:lnTo>
                  <a:pt x="157" y="287"/>
                </a:lnTo>
                <a:lnTo>
                  <a:pt x="157" y="287"/>
                </a:lnTo>
                <a:lnTo>
                  <a:pt x="157" y="283"/>
                </a:lnTo>
                <a:lnTo>
                  <a:pt x="157" y="283"/>
                </a:lnTo>
                <a:lnTo>
                  <a:pt x="157" y="273"/>
                </a:lnTo>
                <a:lnTo>
                  <a:pt x="160" y="266"/>
                </a:lnTo>
                <a:lnTo>
                  <a:pt x="160" y="266"/>
                </a:lnTo>
                <a:lnTo>
                  <a:pt x="153" y="266"/>
                </a:lnTo>
                <a:lnTo>
                  <a:pt x="153" y="266"/>
                </a:lnTo>
                <a:lnTo>
                  <a:pt x="153" y="263"/>
                </a:lnTo>
                <a:lnTo>
                  <a:pt x="153" y="263"/>
                </a:lnTo>
                <a:lnTo>
                  <a:pt x="153" y="259"/>
                </a:lnTo>
                <a:lnTo>
                  <a:pt x="153" y="259"/>
                </a:lnTo>
                <a:lnTo>
                  <a:pt x="157" y="256"/>
                </a:lnTo>
                <a:lnTo>
                  <a:pt x="157" y="249"/>
                </a:lnTo>
                <a:lnTo>
                  <a:pt x="157" y="249"/>
                </a:lnTo>
                <a:lnTo>
                  <a:pt x="160" y="249"/>
                </a:lnTo>
                <a:lnTo>
                  <a:pt x="160" y="249"/>
                </a:lnTo>
                <a:lnTo>
                  <a:pt x="160" y="249"/>
                </a:lnTo>
                <a:lnTo>
                  <a:pt x="160" y="249"/>
                </a:lnTo>
                <a:lnTo>
                  <a:pt x="163" y="249"/>
                </a:lnTo>
                <a:lnTo>
                  <a:pt x="163" y="249"/>
                </a:lnTo>
                <a:lnTo>
                  <a:pt x="167" y="239"/>
                </a:lnTo>
                <a:lnTo>
                  <a:pt x="170" y="232"/>
                </a:lnTo>
                <a:lnTo>
                  <a:pt x="170" y="232"/>
                </a:lnTo>
                <a:lnTo>
                  <a:pt x="177" y="229"/>
                </a:lnTo>
                <a:lnTo>
                  <a:pt x="180" y="222"/>
                </a:lnTo>
                <a:lnTo>
                  <a:pt x="180" y="222"/>
                </a:lnTo>
                <a:lnTo>
                  <a:pt x="187" y="225"/>
                </a:lnTo>
                <a:lnTo>
                  <a:pt x="187" y="225"/>
                </a:lnTo>
                <a:lnTo>
                  <a:pt x="187" y="222"/>
                </a:lnTo>
                <a:lnTo>
                  <a:pt x="187" y="222"/>
                </a:lnTo>
                <a:lnTo>
                  <a:pt x="191" y="208"/>
                </a:lnTo>
                <a:lnTo>
                  <a:pt x="191" y="208"/>
                </a:lnTo>
                <a:lnTo>
                  <a:pt x="194" y="208"/>
                </a:lnTo>
                <a:lnTo>
                  <a:pt x="194" y="208"/>
                </a:lnTo>
                <a:lnTo>
                  <a:pt x="197" y="201"/>
                </a:lnTo>
                <a:lnTo>
                  <a:pt x="197" y="201"/>
                </a:lnTo>
                <a:lnTo>
                  <a:pt x="204" y="201"/>
                </a:lnTo>
                <a:lnTo>
                  <a:pt x="204" y="201"/>
                </a:lnTo>
                <a:lnTo>
                  <a:pt x="204" y="194"/>
                </a:lnTo>
                <a:lnTo>
                  <a:pt x="204" y="194"/>
                </a:lnTo>
                <a:lnTo>
                  <a:pt x="208" y="194"/>
                </a:lnTo>
                <a:lnTo>
                  <a:pt x="208" y="194"/>
                </a:lnTo>
                <a:lnTo>
                  <a:pt x="211" y="194"/>
                </a:lnTo>
                <a:lnTo>
                  <a:pt x="218" y="198"/>
                </a:lnTo>
                <a:lnTo>
                  <a:pt x="218" y="198"/>
                </a:lnTo>
                <a:lnTo>
                  <a:pt x="218" y="198"/>
                </a:lnTo>
                <a:lnTo>
                  <a:pt x="218" y="198"/>
                </a:lnTo>
                <a:lnTo>
                  <a:pt x="228" y="191"/>
                </a:lnTo>
                <a:lnTo>
                  <a:pt x="228" y="191"/>
                </a:lnTo>
                <a:lnTo>
                  <a:pt x="238" y="191"/>
                </a:lnTo>
                <a:lnTo>
                  <a:pt x="238" y="191"/>
                </a:lnTo>
                <a:lnTo>
                  <a:pt x="242" y="188"/>
                </a:lnTo>
                <a:lnTo>
                  <a:pt x="245" y="188"/>
                </a:lnTo>
                <a:lnTo>
                  <a:pt x="252" y="191"/>
                </a:lnTo>
                <a:lnTo>
                  <a:pt x="252" y="191"/>
                </a:lnTo>
                <a:lnTo>
                  <a:pt x="259" y="191"/>
                </a:lnTo>
                <a:lnTo>
                  <a:pt x="269" y="188"/>
                </a:lnTo>
                <a:lnTo>
                  <a:pt x="269" y="188"/>
                </a:lnTo>
                <a:lnTo>
                  <a:pt x="276" y="191"/>
                </a:lnTo>
                <a:lnTo>
                  <a:pt x="276" y="191"/>
                </a:lnTo>
                <a:lnTo>
                  <a:pt x="276" y="191"/>
                </a:lnTo>
                <a:lnTo>
                  <a:pt x="276" y="191"/>
                </a:lnTo>
                <a:lnTo>
                  <a:pt x="272" y="194"/>
                </a:lnTo>
                <a:lnTo>
                  <a:pt x="272" y="194"/>
                </a:lnTo>
                <a:lnTo>
                  <a:pt x="276" y="208"/>
                </a:lnTo>
                <a:lnTo>
                  <a:pt x="279" y="212"/>
                </a:lnTo>
                <a:lnTo>
                  <a:pt x="279" y="212"/>
                </a:lnTo>
                <a:lnTo>
                  <a:pt x="286" y="212"/>
                </a:lnTo>
                <a:lnTo>
                  <a:pt x="290" y="212"/>
                </a:lnTo>
                <a:lnTo>
                  <a:pt x="293" y="215"/>
                </a:lnTo>
                <a:lnTo>
                  <a:pt x="293" y="215"/>
                </a:lnTo>
                <a:lnTo>
                  <a:pt x="300" y="218"/>
                </a:lnTo>
                <a:lnTo>
                  <a:pt x="300" y="218"/>
                </a:lnTo>
                <a:lnTo>
                  <a:pt x="307" y="222"/>
                </a:lnTo>
                <a:lnTo>
                  <a:pt x="307" y="222"/>
                </a:lnTo>
                <a:lnTo>
                  <a:pt x="310" y="222"/>
                </a:lnTo>
                <a:lnTo>
                  <a:pt x="310" y="222"/>
                </a:lnTo>
                <a:lnTo>
                  <a:pt x="313" y="222"/>
                </a:lnTo>
                <a:lnTo>
                  <a:pt x="313" y="222"/>
                </a:lnTo>
                <a:lnTo>
                  <a:pt x="313" y="212"/>
                </a:lnTo>
                <a:lnTo>
                  <a:pt x="313" y="212"/>
                </a:lnTo>
                <a:lnTo>
                  <a:pt x="324" y="212"/>
                </a:lnTo>
                <a:lnTo>
                  <a:pt x="334" y="215"/>
                </a:lnTo>
                <a:lnTo>
                  <a:pt x="351" y="222"/>
                </a:lnTo>
                <a:lnTo>
                  <a:pt x="351" y="222"/>
                </a:lnTo>
                <a:lnTo>
                  <a:pt x="351" y="222"/>
                </a:lnTo>
                <a:lnTo>
                  <a:pt x="351" y="222"/>
                </a:lnTo>
                <a:lnTo>
                  <a:pt x="354" y="218"/>
                </a:lnTo>
                <a:lnTo>
                  <a:pt x="354" y="218"/>
                </a:lnTo>
                <a:lnTo>
                  <a:pt x="358" y="218"/>
                </a:lnTo>
                <a:lnTo>
                  <a:pt x="358" y="218"/>
                </a:lnTo>
                <a:lnTo>
                  <a:pt x="365" y="222"/>
                </a:lnTo>
                <a:lnTo>
                  <a:pt x="365" y="222"/>
                </a:lnTo>
                <a:lnTo>
                  <a:pt x="375" y="249"/>
                </a:lnTo>
                <a:lnTo>
                  <a:pt x="385" y="269"/>
                </a:lnTo>
                <a:lnTo>
                  <a:pt x="385" y="269"/>
                </a:lnTo>
                <a:lnTo>
                  <a:pt x="388" y="273"/>
                </a:lnTo>
                <a:lnTo>
                  <a:pt x="388" y="273"/>
                </a:lnTo>
                <a:lnTo>
                  <a:pt x="388" y="276"/>
                </a:lnTo>
                <a:lnTo>
                  <a:pt x="388" y="276"/>
                </a:lnTo>
                <a:lnTo>
                  <a:pt x="388" y="283"/>
                </a:lnTo>
                <a:lnTo>
                  <a:pt x="392" y="290"/>
                </a:lnTo>
                <a:lnTo>
                  <a:pt x="409" y="304"/>
                </a:lnTo>
                <a:lnTo>
                  <a:pt x="409" y="304"/>
                </a:lnTo>
                <a:lnTo>
                  <a:pt x="409" y="307"/>
                </a:lnTo>
                <a:lnTo>
                  <a:pt x="409" y="307"/>
                </a:lnTo>
                <a:lnTo>
                  <a:pt x="412" y="310"/>
                </a:lnTo>
                <a:lnTo>
                  <a:pt x="412" y="310"/>
                </a:lnTo>
                <a:lnTo>
                  <a:pt x="412" y="314"/>
                </a:lnTo>
                <a:lnTo>
                  <a:pt x="412" y="314"/>
                </a:lnTo>
                <a:lnTo>
                  <a:pt x="423" y="314"/>
                </a:lnTo>
                <a:lnTo>
                  <a:pt x="423" y="314"/>
                </a:lnTo>
                <a:lnTo>
                  <a:pt x="426" y="314"/>
                </a:lnTo>
                <a:lnTo>
                  <a:pt x="426" y="314"/>
                </a:lnTo>
                <a:lnTo>
                  <a:pt x="429" y="314"/>
                </a:lnTo>
                <a:lnTo>
                  <a:pt x="433" y="314"/>
                </a:lnTo>
                <a:lnTo>
                  <a:pt x="440" y="310"/>
                </a:lnTo>
                <a:lnTo>
                  <a:pt x="440" y="310"/>
                </a:lnTo>
                <a:lnTo>
                  <a:pt x="440" y="317"/>
                </a:lnTo>
                <a:lnTo>
                  <a:pt x="440" y="317"/>
                </a:lnTo>
                <a:lnTo>
                  <a:pt x="436" y="327"/>
                </a:lnTo>
                <a:lnTo>
                  <a:pt x="429" y="334"/>
                </a:lnTo>
                <a:lnTo>
                  <a:pt x="412" y="351"/>
                </a:lnTo>
                <a:lnTo>
                  <a:pt x="395" y="365"/>
                </a:lnTo>
                <a:lnTo>
                  <a:pt x="388" y="375"/>
                </a:lnTo>
                <a:lnTo>
                  <a:pt x="385" y="385"/>
                </a:lnTo>
                <a:lnTo>
                  <a:pt x="385" y="385"/>
                </a:lnTo>
                <a:close/>
                <a:moveTo>
                  <a:pt x="549" y="351"/>
                </a:moveTo>
                <a:lnTo>
                  <a:pt x="549" y="351"/>
                </a:lnTo>
                <a:lnTo>
                  <a:pt x="549" y="348"/>
                </a:lnTo>
                <a:lnTo>
                  <a:pt x="549" y="348"/>
                </a:lnTo>
                <a:lnTo>
                  <a:pt x="549" y="348"/>
                </a:lnTo>
                <a:lnTo>
                  <a:pt x="549" y="348"/>
                </a:lnTo>
                <a:lnTo>
                  <a:pt x="549" y="348"/>
                </a:lnTo>
                <a:lnTo>
                  <a:pt x="549" y="348"/>
                </a:lnTo>
                <a:lnTo>
                  <a:pt x="549" y="348"/>
                </a:lnTo>
                <a:lnTo>
                  <a:pt x="549" y="351"/>
                </a:lnTo>
                <a:lnTo>
                  <a:pt x="549" y="351"/>
                </a:lnTo>
                <a:lnTo>
                  <a:pt x="549" y="351"/>
                </a:lnTo>
                <a:lnTo>
                  <a:pt x="549" y="351"/>
                </a:lnTo>
                <a:lnTo>
                  <a:pt x="549" y="351"/>
                </a:lnTo>
                <a:lnTo>
                  <a:pt x="549" y="351"/>
                </a:lnTo>
                <a:lnTo>
                  <a:pt x="549" y="351"/>
                </a:lnTo>
                <a:lnTo>
                  <a:pt x="549" y="351"/>
                </a:lnTo>
                <a:lnTo>
                  <a:pt x="549" y="351"/>
                </a:lnTo>
                <a:close/>
                <a:moveTo>
                  <a:pt x="549" y="355"/>
                </a:moveTo>
                <a:lnTo>
                  <a:pt x="549" y="355"/>
                </a:lnTo>
                <a:lnTo>
                  <a:pt x="549" y="355"/>
                </a:lnTo>
                <a:lnTo>
                  <a:pt x="549" y="355"/>
                </a:lnTo>
                <a:lnTo>
                  <a:pt x="549" y="355"/>
                </a:lnTo>
                <a:lnTo>
                  <a:pt x="549" y="355"/>
                </a:lnTo>
                <a:close/>
                <a:moveTo>
                  <a:pt x="549" y="358"/>
                </a:moveTo>
                <a:lnTo>
                  <a:pt x="549" y="358"/>
                </a:lnTo>
                <a:lnTo>
                  <a:pt x="549" y="355"/>
                </a:lnTo>
                <a:lnTo>
                  <a:pt x="549" y="355"/>
                </a:lnTo>
                <a:lnTo>
                  <a:pt x="549" y="355"/>
                </a:lnTo>
                <a:lnTo>
                  <a:pt x="549" y="355"/>
                </a:lnTo>
                <a:lnTo>
                  <a:pt x="549" y="355"/>
                </a:lnTo>
                <a:lnTo>
                  <a:pt x="549" y="358"/>
                </a:lnTo>
                <a:lnTo>
                  <a:pt x="549" y="358"/>
                </a:lnTo>
                <a:lnTo>
                  <a:pt x="549" y="358"/>
                </a:lnTo>
                <a:lnTo>
                  <a:pt x="549" y="358"/>
                </a:lnTo>
                <a:lnTo>
                  <a:pt x="549" y="358"/>
                </a:lnTo>
                <a:lnTo>
                  <a:pt x="549" y="358"/>
                </a:lnTo>
                <a:close/>
                <a:moveTo>
                  <a:pt x="545" y="372"/>
                </a:moveTo>
                <a:lnTo>
                  <a:pt x="545" y="372"/>
                </a:lnTo>
                <a:lnTo>
                  <a:pt x="545" y="372"/>
                </a:lnTo>
                <a:lnTo>
                  <a:pt x="545" y="372"/>
                </a:lnTo>
                <a:lnTo>
                  <a:pt x="549" y="362"/>
                </a:lnTo>
                <a:lnTo>
                  <a:pt x="549" y="362"/>
                </a:lnTo>
                <a:lnTo>
                  <a:pt x="545" y="368"/>
                </a:lnTo>
                <a:lnTo>
                  <a:pt x="545" y="368"/>
                </a:lnTo>
                <a:lnTo>
                  <a:pt x="545" y="368"/>
                </a:lnTo>
                <a:lnTo>
                  <a:pt x="545" y="368"/>
                </a:lnTo>
                <a:lnTo>
                  <a:pt x="545" y="368"/>
                </a:lnTo>
                <a:lnTo>
                  <a:pt x="545" y="368"/>
                </a:lnTo>
                <a:lnTo>
                  <a:pt x="545" y="368"/>
                </a:lnTo>
                <a:lnTo>
                  <a:pt x="545" y="372"/>
                </a:lnTo>
                <a:lnTo>
                  <a:pt x="545" y="372"/>
                </a:lnTo>
                <a:lnTo>
                  <a:pt x="545" y="375"/>
                </a:lnTo>
                <a:lnTo>
                  <a:pt x="545" y="375"/>
                </a:lnTo>
                <a:lnTo>
                  <a:pt x="545" y="375"/>
                </a:lnTo>
                <a:lnTo>
                  <a:pt x="545" y="372"/>
                </a:lnTo>
                <a:lnTo>
                  <a:pt x="545" y="372"/>
                </a:lnTo>
                <a:close/>
                <a:moveTo>
                  <a:pt x="542" y="382"/>
                </a:moveTo>
                <a:lnTo>
                  <a:pt x="542" y="382"/>
                </a:lnTo>
                <a:lnTo>
                  <a:pt x="545" y="382"/>
                </a:lnTo>
                <a:lnTo>
                  <a:pt x="545" y="382"/>
                </a:lnTo>
                <a:lnTo>
                  <a:pt x="545" y="379"/>
                </a:lnTo>
                <a:lnTo>
                  <a:pt x="545" y="379"/>
                </a:lnTo>
                <a:lnTo>
                  <a:pt x="545" y="382"/>
                </a:lnTo>
                <a:lnTo>
                  <a:pt x="542" y="382"/>
                </a:lnTo>
                <a:lnTo>
                  <a:pt x="542" y="382"/>
                </a:lnTo>
                <a:lnTo>
                  <a:pt x="542" y="382"/>
                </a:lnTo>
                <a:lnTo>
                  <a:pt x="542" y="382"/>
                </a:lnTo>
                <a:close/>
                <a:moveTo>
                  <a:pt x="545" y="385"/>
                </a:moveTo>
                <a:lnTo>
                  <a:pt x="542" y="392"/>
                </a:lnTo>
                <a:lnTo>
                  <a:pt x="542" y="392"/>
                </a:lnTo>
                <a:lnTo>
                  <a:pt x="542" y="392"/>
                </a:lnTo>
                <a:lnTo>
                  <a:pt x="542" y="392"/>
                </a:lnTo>
                <a:lnTo>
                  <a:pt x="542" y="392"/>
                </a:lnTo>
                <a:lnTo>
                  <a:pt x="542" y="392"/>
                </a:lnTo>
                <a:lnTo>
                  <a:pt x="542" y="389"/>
                </a:lnTo>
                <a:lnTo>
                  <a:pt x="542" y="389"/>
                </a:lnTo>
                <a:lnTo>
                  <a:pt x="542" y="389"/>
                </a:lnTo>
                <a:lnTo>
                  <a:pt x="542" y="389"/>
                </a:lnTo>
                <a:lnTo>
                  <a:pt x="542" y="389"/>
                </a:lnTo>
                <a:lnTo>
                  <a:pt x="542" y="389"/>
                </a:lnTo>
                <a:lnTo>
                  <a:pt x="542" y="389"/>
                </a:lnTo>
                <a:lnTo>
                  <a:pt x="542" y="389"/>
                </a:lnTo>
                <a:lnTo>
                  <a:pt x="542" y="389"/>
                </a:lnTo>
                <a:lnTo>
                  <a:pt x="542" y="389"/>
                </a:lnTo>
                <a:lnTo>
                  <a:pt x="542" y="389"/>
                </a:lnTo>
                <a:lnTo>
                  <a:pt x="542" y="389"/>
                </a:lnTo>
                <a:lnTo>
                  <a:pt x="542" y="389"/>
                </a:lnTo>
                <a:lnTo>
                  <a:pt x="542" y="389"/>
                </a:lnTo>
                <a:lnTo>
                  <a:pt x="542" y="389"/>
                </a:lnTo>
                <a:lnTo>
                  <a:pt x="542" y="389"/>
                </a:lnTo>
                <a:lnTo>
                  <a:pt x="542" y="385"/>
                </a:lnTo>
                <a:lnTo>
                  <a:pt x="542" y="385"/>
                </a:lnTo>
                <a:lnTo>
                  <a:pt x="542" y="385"/>
                </a:lnTo>
                <a:lnTo>
                  <a:pt x="542" y="385"/>
                </a:lnTo>
                <a:lnTo>
                  <a:pt x="542" y="385"/>
                </a:lnTo>
                <a:lnTo>
                  <a:pt x="545" y="385"/>
                </a:lnTo>
                <a:lnTo>
                  <a:pt x="545" y="385"/>
                </a:lnTo>
                <a:lnTo>
                  <a:pt x="545" y="385"/>
                </a:lnTo>
                <a:lnTo>
                  <a:pt x="545" y="385"/>
                </a:lnTo>
                <a:close/>
                <a:moveTo>
                  <a:pt x="549" y="372"/>
                </a:moveTo>
                <a:lnTo>
                  <a:pt x="549" y="372"/>
                </a:lnTo>
                <a:lnTo>
                  <a:pt x="549" y="372"/>
                </a:lnTo>
                <a:lnTo>
                  <a:pt x="549" y="372"/>
                </a:lnTo>
                <a:lnTo>
                  <a:pt x="549" y="372"/>
                </a:lnTo>
                <a:lnTo>
                  <a:pt x="549" y="375"/>
                </a:lnTo>
                <a:lnTo>
                  <a:pt x="549" y="375"/>
                </a:lnTo>
                <a:lnTo>
                  <a:pt x="545" y="379"/>
                </a:lnTo>
                <a:lnTo>
                  <a:pt x="545" y="379"/>
                </a:lnTo>
                <a:lnTo>
                  <a:pt x="545" y="379"/>
                </a:lnTo>
                <a:lnTo>
                  <a:pt x="545" y="379"/>
                </a:lnTo>
                <a:lnTo>
                  <a:pt x="545" y="382"/>
                </a:lnTo>
                <a:lnTo>
                  <a:pt x="545" y="382"/>
                </a:lnTo>
                <a:lnTo>
                  <a:pt x="549" y="368"/>
                </a:lnTo>
                <a:lnTo>
                  <a:pt x="549" y="368"/>
                </a:lnTo>
                <a:lnTo>
                  <a:pt x="549" y="362"/>
                </a:lnTo>
                <a:lnTo>
                  <a:pt x="549" y="362"/>
                </a:lnTo>
                <a:lnTo>
                  <a:pt x="549" y="355"/>
                </a:lnTo>
                <a:lnTo>
                  <a:pt x="549" y="355"/>
                </a:lnTo>
                <a:lnTo>
                  <a:pt x="549" y="355"/>
                </a:lnTo>
                <a:lnTo>
                  <a:pt x="549" y="355"/>
                </a:lnTo>
                <a:lnTo>
                  <a:pt x="552" y="351"/>
                </a:lnTo>
                <a:lnTo>
                  <a:pt x="552" y="351"/>
                </a:lnTo>
                <a:lnTo>
                  <a:pt x="552" y="351"/>
                </a:lnTo>
                <a:lnTo>
                  <a:pt x="552" y="351"/>
                </a:lnTo>
                <a:lnTo>
                  <a:pt x="552" y="345"/>
                </a:lnTo>
                <a:lnTo>
                  <a:pt x="552" y="345"/>
                </a:lnTo>
                <a:lnTo>
                  <a:pt x="552" y="338"/>
                </a:lnTo>
                <a:lnTo>
                  <a:pt x="552" y="338"/>
                </a:lnTo>
                <a:lnTo>
                  <a:pt x="552" y="338"/>
                </a:lnTo>
                <a:lnTo>
                  <a:pt x="552" y="338"/>
                </a:lnTo>
                <a:lnTo>
                  <a:pt x="552" y="338"/>
                </a:lnTo>
                <a:lnTo>
                  <a:pt x="552" y="338"/>
                </a:lnTo>
                <a:lnTo>
                  <a:pt x="552" y="338"/>
                </a:lnTo>
                <a:lnTo>
                  <a:pt x="552" y="338"/>
                </a:lnTo>
                <a:lnTo>
                  <a:pt x="552" y="341"/>
                </a:lnTo>
                <a:lnTo>
                  <a:pt x="552" y="341"/>
                </a:lnTo>
                <a:lnTo>
                  <a:pt x="552" y="348"/>
                </a:lnTo>
                <a:lnTo>
                  <a:pt x="552" y="348"/>
                </a:lnTo>
                <a:lnTo>
                  <a:pt x="552" y="348"/>
                </a:lnTo>
                <a:lnTo>
                  <a:pt x="552" y="351"/>
                </a:lnTo>
                <a:lnTo>
                  <a:pt x="552" y="351"/>
                </a:lnTo>
                <a:lnTo>
                  <a:pt x="552" y="351"/>
                </a:lnTo>
                <a:lnTo>
                  <a:pt x="552" y="351"/>
                </a:lnTo>
                <a:lnTo>
                  <a:pt x="552" y="351"/>
                </a:lnTo>
                <a:lnTo>
                  <a:pt x="552" y="355"/>
                </a:lnTo>
                <a:lnTo>
                  <a:pt x="552" y="358"/>
                </a:lnTo>
                <a:lnTo>
                  <a:pt x="552" y="355"/>
                </a:lnTo>
                <a:lnTo>
                  <a:pt x="552" y="355"/>
                </a:lnTo>
                <a:lnTo>
                  <a:pt x="552" y="362"/>
                </a:lnTo>
                <a:lnTo>
                  <a:pt x="552" y="362"/>
                </a:lnTo>
                <a:lnTo>
                  <a:pt x="552" y="362"/>
                </a:lnTo>
                <a:lnTo>
                  <a:pt x="552" y="365"/>
                </a:lnTo>
                <a:lnTo>
                  <a:pt x="552" y="365"/>
                </a:lnTo>
                <a:lnTo>
                  <a:pt x="552" y="365"/>
                </a:lnTo>
                <a:lnTo>
                  <a:pt x="549" y="368"/>
                </a:lnTo>
                <a:lnTo>
                  <a:pt x="552" y="368"/>
                </a:lnTo>
                <a:lnTo>
                  <a:pt x="552" y="368"/>
                </a:lnTo>
                <a:lnTo>
                  <a:pt x="552" y="365"/>
                </a:lnTo>
                <a:lnTo>
                  <a:pt x="552" y="365"/>
                </a:lnTo>
                <a:lnTo>
                  <a:pt x="549" y="372"/>
                </a:lnTo>
                <a:lnTo>
                  <a:pt x="549" y="372"/>
                </a:lnTo>
                <a:lnTo>
                  <a:pt x="549" y="372"/>
                </a:lnTo>
                <a:lnTo>
                  <a:pt x="549" y="372"/>
                </a:lnTo>
                <a:close/>
                <a:moveTo>
                  <a:pt x="559" y="348"/>
                </a:moveTo>
                <a:lnTo>
                  <a:pt x="559" y="348"/>
                </a:lnTo>
                <a:lnTo>
                  <a:pt x="559" y="351"/>
                </a:lnTo>
                <a:lnTo>
                  <a:pt x="559" y="351"/>
                </a:lnTo>
                <a:lnTo>
                  <a:pt x="559" y="351"/>
                </a:lnTo>
                <a:lnTo>
                  <a:pt x="556" y="362"/>
                </a:lnTo>
                <a:lnTo>
                  <a:pt x="552" y="372"/>
                </a:lnTo>
                <a:lnTo>
                  <a:pt x="552" y="372"/>
                </a:lnTo>
                <a:lnTo>
                  <a:pt x="552" y="372"/>
                </a:lnTo>
                <a:lnTo>
                  <a:pt x="552" y="372"/>
                </a:lnTo>
                <a:lnTo>
                  <a:pt x="552" y="372"/>
                </a:lnTo>
                <a:lnTo>
                  <a:pt x="552" y="372"/>
                </a:lnTo>
                <a:lnTo>
                  <a:pt x="552" y="372"/>
                </a:lnTo>
                <a:lnTo>
                  <a:pt x="552" y="372"/>
                </a:lnTo>
                <a:lnTo>
                  <a:pt x="552" y="365"/>
                </a:lnTo>
                <a:lnTo>
                  <a:pt x="552" y="365"/>
                </a:lnTo>
                <a:lnTo>
                  <a:pt x="552" y="365"/>
                </a:lnTo>
                <a:lnTo>
                  <a:pt x="552" y="365"/>
                </a:lnTo>
                <a:lnTo>
                  <a:pt x="552" y="365"/>
                </a:lnTo>
                <a:lnTo>
                  <a:pt x="559" y="351"/>
                </a:lnTo>
                <a:lnTo>
                  <a:pt x="559" y="351"/>
                </a:lnTo>
                <a:lnTo>
                  <a:pt x="559" y="351"/>
                </a:lnTo>
                <a:lnTo>
                  <a:pt x="559" y="351"/>
                </a:lnTo>
                <a:lnTo>
                  <a:pt x="559" y="351"/>
                </a:lnTo>
                <a:lnTo>
                  <a:pt x="559" y="351"/>
                </a:lnTo>
                <a:lnTo>
                  <a:pt x="559" y="351"/>
                </a:lnTo>
                <a:lnTo>
                  <a:pt x="559" y="345"/>
                </a:lnTo>
                <a:lnTo>
                  <a:pt x="559" y="345"/>
                </a:lnTo>
                <a:lnTo>
                  <a:pt x="559" y="348"/>
                </a:lnTo>
                <a:lnTo>
                  <a:pt x="559" y="348"/>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7" name="Freeform 191"/>
          <p:cNvSpPr>
            <a:spLocks/>
          </p:cNvSpPr>
          <p:nvPr/>
        </p:nvSpPr>
        <p:spPr bwMode="auto">
          <a:xfrm>
            <a:off x="8570913" y="4892675"/>
            <a:ext cx="15875" cy="60325"/>
          </a:xfrm>
          <a:custGeom>
            <a:avLst/>
            <a:gdLst>
              <a:gd name="T0" fmla="*/ 7 w 10"/>
              <a:gd name="T1" fmla="*/ 7 h 38"/>
              <a:gd name="T2" fmla="*/ 7 w 10"/>
              <a:gd name="T3" fmla="*/ 7 h 38"/>
              <a:gd name="T4" fmla="*/ 7 w 10"/>
              <a:gd name="T5" fmla="*/ 7 h 38"/>
              <a:gd name="T6" fmla="*/ 0 w 10"/>
              <a:gd name="T7" fmla="*/ 38 h 38"/>
              <a:gd name="T8" fmla="*/ 0 w 10"/>
              <a:gd name="T9" fmla="*/ 38 h 38"/>
              <a:gd name="T10" fmla="*/ 0 w 10"/>
              <a:gd name="T11" fmla="*/ 38 h 38"/>
              <a:gd name="T12" fmla="*/ 0 w 10"/>
              <a:gd name="T13" fmla="*/ 38 h 38"/>
              <a:gd name="T14" fmla="*/ 3 w 10"/>
              <a:gd name="T15" fmla="*/ 31 h 38"/>
              <a:gd name="T16" fmla="*/ 3 w 10"/>
              <a:gd name="T17" fmla="*/ 31 h 38"/>
              <a:gd name="T18" fmla="*/ 3 w 10"/>
              <a:gd name="T19" fmla="*/ 28 h 38"/>
              <a:gd name="T20" fmla="*/ 3 w 10"/>
              <a:gd name="T21" fmla="*/ 28 h 38"/>
              <a:gd name="T22" fmla="*/ 7 w 10"/>
              <a:gd name="T23" fmla="*/ 14 h 38"/>
              <a:gd name="T24" fmla="*/ 7 w 10"/>
              <a:gd name="T25" fmla="*/ 0 h 38"/>
              <a:gd name="T26" fmla="*/ 10 w 10"/>
              <a:gd name="T27" fmla="*/ 0 h 38"/>
              <a:gd name="T28" fmla="*/ 7 w 10"/>
              <a:gd name="T29" fmla="*/ 0 h 38"/>
              <a:gd name="T30" fmla="*/ 7 w 10"/>
              <a:gd name="T31" fmla="*/ 0 h 38"/>
              <a:gd name="T32" fmla="*/ 7 w 10"/>
              <a:gd name="T33" fmla="*/ 7 h 38"/>
              <a:gd name="T34" fmla="*/ 7 w 10"/>
              <a:gd name="T35" fmla="*/ 4 h 38"/>
              <a:gd name="T36" fmla="*/ 7 w 10"/>
              <a:gd name="T37" fmla="*/ 0 h 38"/>
              <a:gd name="T38" fmla="*/ 7 w 10"/>
              <a:gd name="T39" fmla="*/ 0 h 38"/>
              <a:gd name="T40" fmla="*/ 7 w 10"/>
              <a:gd name="T41" fmla="*/ 0 h 38"/>
              <a:gd name="T42" fmla="*/ 7 w 10"/>
              <a:gd name="T43" fmla="*/ 0 h 38"/>
              <a:gd name="T44" fmla="*/ 7 w 10"/>
              <a:gd name="T45" fmla="*/ 4 h 38"/>
              <a:gd name="T46" fmla="*/ 7 w 10"/>
              <a:gd name="T47" fmla="*/ 7 h 38"/>
              <a:gd name="T48" fmla="*/ 7 w 10"/>
              <a:gd name="T49" fmla="*/ 11 h 38"/>
              <a:gd name="T50" fmla="*/ 3 w 10"/>
              <a:gd name="T51" fmla="*/ 14 h 38"/>
              <a:gd name="T52" fmla="*/ 3 w 10"/>
              <a:gd name="T53" fmla="*/ 11 h 38"/>
              <a:gd name="T54" fmla="*/ 7 w 10"/>
              <a:gd name="T55" fmla="*/ 11 h 38"/>
              <a:gd name="T56" fmla="*/ 7 w 10"/>
              <a:gd name="T57"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 h="38">
                <a:moveTo>
                  <a:pt x="7" y="7"/>
                </a:moveTo>
                <a:lnTo>
                  <a:pt x="7" y="7"/>
                </a:lnTo>
                <a:lnTo>
                  <a:pt x="7" y="7"/>
                </a:lnTo>
                <a:lnTo>
                  <a:pt x="0" y="38"/>
                </a:lnTo>
                <a:lnTo>
                  <a:pt x="0" y="38"/>
                </a:lnTo>
                <a:lnTo>
                  <a:pt x="0" y="38"/>
                </a:lnTo>
                <a:lnTo>
                  <a:pt x="0" y="38"/>
                </a:lnTo>
                <a:lnTo>
                  <a:pt x="3" y="31"/>
                </a:lnTo>
                <a:lnTo>
                  <a:pt x="3" y="31"/>
                </a:lnTo>
                <a:lnTo>
                  <a:pt x="3" y="28"/>
                </a:lnTo>
                <a:lnTo>
                  <a:pt x="3" y="28"/>
                </a:lnTo>
                <a:lnTo>
                  <a:pt x="7" y="14"/>
                </a:lnTo>
                <a:lnTo>
                  <a:pt x="7" y="0"/>
                </a:lnTo>
                <a:lnTo>
                  <a:pt x="10" y="0"/>
                </a:lnTo>
                <a:lnTo>
                  <a:pt x="7" y="0"/>
                </a:lnTo>
                <a:lnTo>
                  <a:pt x="7" y="0"/>
                </a:lnTo>
                <a:lnTo>
                  <a:pt x="7" y="7"/>
                </a:lnTo>
                <a:lnTo>
                  <a:pt x="7" y="4"/>
                </a:lnTo>
                <a:lnTo>
                  <a:pt x="7" y="0"/>
                </a:lnTo>
                <a:lnTo>
                  <a:pt x="7" y="0"/>
                </a:lnTo>
                <a:lnTo>
                  <a:pt x="7" y="0"/>
                </a:lnTo>
                <a:lnTo>
                  <a:pt x="7" y="0"/>
                </a:lnTo>
                <a:lnTo>
                  <a:pt x="7" y="4"/>
                </a:lnTo>
                <a:lnTo>
                  <a:pt x="7" y="7"/>
                </a:lnTo>
                <a:lnTo>
                  <a:pt x="7" y="11"/>
                </a:lnTo>
                <a:lnTo>
                  <a:pt x="3" y="14"/>
                </a:lnTo>
                <a:lnTo>
                  <a:pt x="3" y="11"/>
                </a:lnTo>
                <a:lnTo>
                  <a:pt x="7" y="11"/>
                </a:lnTo>
                <a:lnTo>
                  <a:pt x="7" y="7"/>
                </a:lnTo>
                <a:close/>
              </a:path>
            </a:pathLst>
          </a:custGeom>
          <a:solidFill>
            <a:srgbClr val="1E66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5" name="组合 2240"/>
          <p:cNvGrpSpPr/>
          <p:nvPr/>
        </p:nvGrpSpPr>
        <p:grpSpPr>
          <a:xfrm>
            <a:off x="4017860" y="5447364"/>
            <a:ext cx="781715" cy="547201"/>
            <a:chOff x="4056063" y="4530725"/>
            <a:chExt cx="1206500" cy="844550"/>
          </a:xfrm>
        </p:grpSpPr>
        <p:sp>
          <p:nvSpPr>
            <p:cNvPr id="2208" name="Freeform 192"/>
            <p:cNvSpPr>
              <a:spLocks/>
            </p:cNvSpPr>
            <p:nvPr/>
          </p:nvSpPr>
          <p:spPr bwMode="auto">
            <a:xfrm>
              <a:off x="4256088" y="4968875"/>
              <a:ext cx="806450" cy="406400"/>
            </a:xfrm>
            <a:custGeom>
              <a:avLst/>
              <a:gdLst>
                <a:gd name="T0" fmla="*/ 433 w 508"/>
                <a:gd name="T1" fmla="*/ 3 h 256"/>
                <a:gd name="T2" fmla="*/ 433 w 508"/>
                <a:gd name="T3" fmla="*/ 181 h 256"/>
                <a:gd name="T4" fmla="*/ 317 w 508"/>
                <a:gd name="T5" fmla="*/ 181 h 256"/>
                <a:gd name="T6" fmla="*/ 317 w 508"/>
                <a:gd name="T7" fmla="*/ 75 h 256"/>
                <a:gd name="T8" fmla="*/ 317 w 508"/>
                <a:gd name="T9" fmla="*/ 75 h 256"/>
                <a:gd name="T10" fmla="*/ 313 w 508"/>
                <a:gd name="T11" fmla="*/ 65 h 256"/>
                <a:gd name="T12" fmla="*/ 310 w 508"/>
                <a:gd name="T13" fmla="*/ 58 h 256"/>
                <a:gd name="T14" fmla="*/ 307 w 508"/>
                <a:gd name="T15" fmla="*/ 48 h 256"/>
                <a:gd name="T16" fmla="*/ 296 w 508"/>
                <a:gd name="T17" fmla="*/ 41 h 256"/>
                <a:gd name="T18" fmla="*/ 279 w 508"/>
                <a:gd name="T19" fmla="*/ 31 h 256"/>
                <a:gd name="T20" fmla="*/ 266 w 508"/>
                <a:gd name="T21" fmla="*/ 27 h 256"/>
                <a:gd name="T22" fmla="*/ 256 w 508"/>
                <a:gd name="T23" fmla="*/ 27 h 256"/>
                <a:gd name="T24" fmla="*/ 256 w 508"/>
                <a:gd name="T25" fmla="*/ 27 h 256"/>
                <a:gd name="T26" fmla="*/ 242 w 508"/>
                <a:gd name="T27" fmla="*/ 27 h 256"/>
                <a:gd name="T28" fmla="*/ 228 w 508"/>
                <a:gd name="T29" fmla="*/ 31 h 256"/>
                <a:gd name="T30" fmla="*/ 211 w 508"/>
                <a:gd name="T31" fmla="*/ 41 h 256"/>
                <a:gd name="T32" fmla="*/ 201 w 508"/>
                <a:gd name="T33" fmla="*/ 48 h 256"/>
                <a:gd name="T34" fmla="*/ 198 w 508"/>
                <a:gd name="T35" fmla="*/ 58 h 256"/>
                <a:gd name="T36" fmla="*/ 194 w 508"/>
                <a:gd name="T37" fmla="*/ 65 h 256"/>
                <a:gd name="T38" fmla="*/ 191 w 508"/>
                <a:gd name="T39" fmla="*/ 75 h 256"/>
                <a:gd name="T40" fmla="*/ 191 w 508"/>
                <a:gd name="T41" fmla="*/ 181 h 256"/>
                <a:gd name="T42" fmla="*/ 75 w 508"/>
                <a:gd name="T43" fmla="*/ 181 h 256"/>
                <a:gd name="T44" fmla="*/ 75 w 508"/>
                <a:gd name="T45" fmla="*/ 0 h 256"/>
                <a:gd name="T46" fmla="*/ 0 w 508"/>
                <a:gd name="T47" fmla="*/ 51 h 256"/>
                <a:gd name="T48" fmla="*/ 0 w 508"/>
                <a:gd name="T49" fmla="*/ 218 h 256"/>
                <a:gd name="T50" fmla="*/ 0 w 508"/>
                <a:gd name="T51" fmla="*/ 218 h 256"/>
                <a:gd name="T52" fmla="*/ 0 w 508"/>
                <a:gd name="T53" fmla="*/ 232 h 256"/>
                <a:gd name="T54" fmla="*/ 10 w 508"/>
                <a:gd name="T55" fmla="*/ 246 h 256"/>
                <a:gd name="T56" fmla="*/ 20 w 508"/>
                <a:gd name="T57" fmla="*/ 252 h 256"/>
                <a:gd name="T58" fmla="*/ 37 w 508"/>
                <a:gd name="T59" fmla="*/ 256 h 256"/>
                <a:gd name="T60" fmla="*/ 470 w 508"/>
                <a:gd name="T61" fmla="*/ 256 h 256"/>
                <a:gd name="T62" fmla="*/ 470 w 508"/>
                <a:gd name="T63" fmla="*/ 256 h 256"/>
                <a:gd name="T64" fmla="*/ 487 w 508"/>
                <a:gd name="T65" fmla="*/ 252 h 256"/>
                <a:gd name="T66" fmla="*/ 498 w 508"/>
                <a:gd name="T67" fmla="*/ 246 h 256"/>
                <a:gd name="T68" fmla="*/ 508 w 508"/>
                <a:gd name="T69" fmla="*/ 232 h 256"/>
                <a:gd name="T70" fmla="*/ 508 w 508"/>
                <a:gd name="T71" fmla="*/ 218 h 256"/>
                <a:gd name="T72" fmla="*/ 508 w 508"/>
                <a:gd name="T73" fmla="*/ 55 h 256"/>
                <a:gd name="T74" fmla="*/ 433 w 508"/>
                <a:gd name="T75" fmla="*/ 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8" h="256">
                  <a:moveTo>
                    <a:pt x="433" y="3"/>
                  </a:moveTo>
                  <a:lnTo>
                    <a:pt x="433" y="181"/>
                  </a:lnTo>
                  <a:lnTo>
                    <a:pt x="317" y="181"/>
                  </a:lnTo>
                  <a:lnTo>
                    <a:pt x="317" y="75"/>
                  </a:lnTo>
                  <a:lnTo>
                    <a:pt x="317" y="75"/>
                  </a:lnTo>
                  <a:lnTo>
                    <a:pt x="313" y="65"/>
                  </a:lnTo>
                  <a:lnTo>
                    <a:pt x="310" y="58"/>
                  </a:lnTo>
                  <a:lnTo>
                    <a:pt x="307" y="48"/>
                  </a:lnTo>
                  <a:lnTo>
                    <a:pt x="296" y="41"/>
                  </a:lnTo>
                  <a:lnTo>
                    <a:pt x="279" y="31"/>
                  </a:lnTo>
                  <a:lnTo>
                    <a:pt x="266" y="27"/>
                  </a:lnTo>
                  <a:lnTo>
                    <a:pt x="256" y="27"/>
                  </a:lnTo>
                  <a:lnTo>
                    <a:pt x="256" y="27"/>
                  </a:lnTo>
                  <a:lnTo>
                    <a:pt x="242" y="27"/>
                  </a:lnTo>
                  <a:lnTo>
                    <a:pt x="228" y="31"/>
                  </a:lnTo>
                  <a:lnTo>
                    <a:pt x="211" y="41"/>
                  </a:lnTo>
                  <a:lnTo>
                    <a:pt x="201" y="48"/>
                  </a:lnTo>
                  <a:lnTo>
                    <a:pt x="198" y="58"/>
                  </a:lnTo>
                  <a:lnTo>
                    <a:pt x="194" y="65"/>
                  </a:lnTo>
                  <a:lnTo>
                    <a:pt x="191" y="75"/>
                  </a:lnTo>
                  <a:lnTo>
                    <a:pt x="191" y="181"/>
                  </a:lnTo>
                  <a:lnTo>
                    <a:pt x="75" y="181"/>
                  </a:lnTo>
                  <a:lnTo>
                    <a:pt x="75" y="0"/>
                  </a:lnTo>
                  <a:lnTo>
                    <a:pt x="0" y="51"/>
                  </a:lnTo>
                  <a:lnTo>
                    <a:pt x="0" y="218"/>
                  </a:lnTo>
                  <a:lnTo>
                    <a:pt x="0" y="218"/>
                  </a:lnTo>
                  <a:lnTo>
                    <a:pt x="0" y="232"/>
                  </a:lnTo>
                  <a:lnTo>
                    <a:pt x="10" y="246"/>
                  </a:lnTo>
                  <a:lnTo>
                    <a:pt x="20" y="252"/>
                  </a:lnTo>
                  <a:lnTo>
                    <a:pt x="37" y="256"/>
                  </a:lnTo>
                  <a:lnTo>
                    <a:pt x="470" y="256"/>
                  </a:lnTo>
                  <a:lnTo>
                    <a:pt x="470" y="256"/>
                  </a:lnTo>
                  <a:lnTo>
                    <a:pt x="487" y="252"/>
                  </a:lnTo>
                  <a:lnTo>
                    <a:pt x="498" y="246"/>
                  </a:lnTo>
                  <a:lnTo>
                    <a:pt x="508" y="232"/>
                  </a:lnTo>
                  <a:lnTo>
                    <a:pt x="508" y="218"/>
                  </a:lnTo>
                  <a:lnTo>
                    <a:pt x="508" y="55"/>
                  </a:lnTo>
                  <a:lnTo>
                    <a:pt x="433" y="3"/>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9" name="Freeform 193"/>
            <p:cNvSpPr>
              <a:spLocks/>
            </p:cNvSpPr>
            <p:nvPr/>
          </p:nvSpPr>
          <p:spPr bwMode="auto">
            <a:xfrm>
              <a:off x="4056063" y="4530725"/>
              <a:ext cx="1206500" cy="519112"/>
            </a:xfrm>
            <a:custGeom>
              <a:avLst/>
              <a:gdLst>
                <a:gd name="T0" fmla="*/ 736 w 760"/>
                <a:gd name="T1" fmla="*/ 235 h 327"/>
                <a:gd name="T2" fmla="*/ 378 w 760"/>
                <a:gd name="T3" fmla="*/ 0 h 327"/>
                <a:gd name="T4" fmla="*/ 23 w 760"/>
                <a:gd name="T5" fmla="*/ 235 h 327"/>
                <a:gd name="T6" fmla="*/ 23 w 760"/>
                <a:gd name="T7" fmla="*/ 235 h 327"/>
                <a:gd name="T8" fmla="*/ 13 w 760"/>
                <a:gd name="T9" fmla="*/ 242 h 327"/>
                <a:gd name="T10" fmla="*/ 6 w 760"/>
                <a:gd name="T11" fmla="*/ 249 h 327"/>
                <a:gd name="T12" fmla="*/ 0 w 760"/>
                <a:gd name="T13" fmla="*/ 266 h 327"/>
                <a:gd name="T14" fmla="*/ 0 w 760"/>
                <a:gd name="T15" fmla="*/ 286 h 327"/>
                <a:gd name="T16" fmla="*/ 3 w 760"/>
                <a:gd name="T17" fmla="*/ 297 h 327"/>
                <a:gd name="T18" fmla="*/ 6 w 760"/>
                <a:gd name="T19" fmla="*/ 303 h 327"/>
                <a:gd name="T20" fmla="*/ 6 w 760"/>
                <a:gd name="T21" fmla="*/ 303 h 327"/>
                <a:gd name="T22" fmla="*/ 13 w 760"/>
                <a:gd name="T23" fmla="*/ 314 h 327"/>
                <a:gd name="T24" fmla="*/ 23 w 760"/>
                <a:gd name="T25" fmla="*/ 320 h 327"/>
                <a:gd name="T26" fmla="*/ 41 w 760"/>
                <a:gd name="T27" fmla="*/ 327 h 327"/>
                <a:gd name="T28" fmla="*/ 61 w 760"/>
                <a:gd name="T29" fmla="*/ 327 h 327"/>
                <a:gd name="T30" fmla="*/ 68 w 760"/>
                <a:gd name="T31" fmla="*/ 324 h 327"/>
                <a:gd name="T32" fmla="*/ 78 w 760"/>
                <a:gd name="T33" fmla="*/ 320 h 327"/>
                <a:gd name="T34" fmla="*/ 122 w 760"/>
                <a:gd name="T35" fmla="*/ 290 h 327"/>
                <a:gd name="T36" fmla="*/ 122 w 760"/>
                <a:gd name="T37" fmla="*/ 290 h 327"/>
                <a:gd name="T38" fmla="*/ 208 w 760"/>
                <a:gd name="T39" fmla="*/ 232 h 327"/>
                <a:gd name="T40" fmla="*/ 378 w 760"/>
                <a:gd name="T41" fmla="*/ 123 h 327"/>
                <a:gd name="T42" fmla="*/ 555 w 760"/>
                <a:gd name="T43" fmla="*/ 235 h 327"/>
                <a:gd name="T44" fmla="*/ 555 w 760"/>
                <a:gd name="T45" fmla="*/ 235 h 327"/>
                <a:gd name="T46" fmla="*/ 641 w 760"/>
                <a:gd name="T47" fmla="*/ 293 h 327"/>
                <a:gd name="T48" fmla="*/ 641 w 760"/>
                <a:gd name="T49" fmla="*/ 293 h 327"/>
                <a:gd name="T50" fmla="*/ 682 w 760"/>
                <a:gd name="T51" fmla="*/ 320 h 327"/>
                <a:gd name="T52" fmla="*/ 682 w 760"/>
                <a:gd name="T53" fmla="*/ 320 h 327"/>
                <a:gd name="T54" fmla="*/ 695 w 760"/>
                <a:gd name="T55" fmla="*/ 324 h 327"/>
                <a:gd name="T56" fmla="*/ 709 w 760"/>
                <a:gd name="T57" fmla="*/ 327 h 327"/>
                <a:gd name="T58" fmla="*/ 709 w 760"/>
                <a:gd name="T59" fmla="*/ 327 h 327"/>
                <a:gd name="T60" fmla="*/ 723 w 760"/>
                <a:gd name="T61" fmla="*/ 327 h 327"/>
                <a:gd name="T62" fmla="*/ 733 w 760"/>
                <a:gd name="T63" fmla="*/ 320 h 327"/>
                <a:gd name="T64" fmla="*/ 743 w 760"/>
                <a:gd name="T65" fmla="*/ 314 h 327"/>
                <a:gd name="T66" fmla="*/ 753 w 760"/>
                <a:gd name="T67" fmla="*/ 303 h 327"/>
                <a:gd name="T68" fmla="*/ 753 w 760"/>
                <a:gd name="T69" fmla="*/ 303 h 327"/>
                <a:gd name="T70" fmla="*/ 757 w 760"/>
                <a:gd name="T71" fmla="*/ 297 h 327"/>
                <a:gd name="T72" fmla="*/ 760 w 760"/>
                <a:gd name="T73" fmla="*/ 286 h 327"/>
                <a:gd name="T74" fmla="*/ 760 w 760"/>
                <a:gd name="T75" fmla="*/ 266 h 327"/>
                <a:gd name="T76" fmla="*/ 753 w 760"/>
                <a:gd name="T77" fmla="*/ 249 h 327"/>
                <a:gd name="T78" fmla="*/ 746 w 760"/>
                <a:gd name="T79" fmla="*/ 239 h 327"/>
                <a:gd name="T80" fmla="*/ 736 w 760"/>
                <a:gd name="T81" fmla="*/ 235 h 327"/>
                <a:gd name="T82" fmla="*/ 736 w 760"/>
                <a:gd name="T83" fmla="*/ 235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60" h="327">
                  <a:moveTo>
                    <a:pt x="736" y="235"/>
                  </a:moveTo>
                  <a:lnTo>
                    <a:pt x="378" y="0"/>
                  </a:lnTo>
                  <a:lnTo>
                    <a:pt x="23" y="235"/>
                  </a:lnTo>
                  <a:lnTo>
                    <a:pt x="23" y="235"/>
                  </a:lnTo>
                  <a:lnTo>
                    <a:pt x="13" y="242"/>
                  </a:lnTo>
                  <a:lnTo>
                    <a:pt x="6" y="249"/>
                  </a:lnTo>
                  <a:lnTo>
                    <a:pt x="0" y="266"/>
                  </a:lnTo>
                  <a:lnTo>
                    <a:pt x="0" y="286"/>
                  </a:lnTo>
                  <a:lnTo>
                    <a:pt x="3" y="297"/>
                  </a:lnTo>
                  <a:lnTo>
                    <a:pt x="6" y="303"/>
                  </a:lnTo>
                  <a:lnTo>
                    <a:pt x="6" y="303"/>
                  </a:lnTo>
                  <a:lnTo>
                    <a:pt x="13" y="314"/>
                  </a:lnTo>
                  <a:lnTo>
                    <a:pt x="23" y="320"/>
                  </a:lnTo>
                  <a:lnTo>
                    <a:pt x="41" y="327"/>
                  </a:lnTo>
                  <a:lnTo>
                    <a:pt x="61" y="327"/>
                  </a:lnTo>
                  <a:lnTo>
                    <a:pt x="68" y="324"/>
                  </a:lnTo>
                  <a:lnTo>
                    <a:pt x="78" y="320"/>
                  </a:lnTo>
                  <a:lnTo>
                    <a:pt x="122" y="290"/>
                  </a:lnTo>
                  <a:lnTo>
                    <a:pt x="122" y="290"/>
                  </a:lnTo>
                  <a:lnTo>
                    <a:pt x="208" y="232"/>
                  </a:lnTo>
                  <a:lnTo>
                    <a:pt x="378" y="123"/>
                  </a:lnTo>
                  <a:lnTo>
                    <a:pt x="555" y="235"/>
                  </a:lnTo>
                  <a:lnTo>
                    <a:pt x="555" y="235"/>
                  </a:lnTo>
                  <a:lnTo>
                    <a:pt x="641" y="293"/>
                  </a:lnTo>
                  <a:lnTo>
                    <a:pt x="641" y="293"/>
                  </a:lnTo>
                  <a:lnTo>
                    <a:pt x="682" y="320"/>
                  </a:lnTo>
                  <a:lnTo>
                    <a:pt x="682" y="320"/>
                  </a:lnTo>
                  <a:lnTo>
                    <a:pt x="695" y="324"/>
                  </a:lnTo>
                  <a:lnTo>
                    <a:pt x="709" y="327"/>
                  </a:lnTo>
                  <a:lnTo>
                    <a:pt x="709" y="327"/>
                  </a:lnTo>
                  <a:lnTo>
                    <a:pt x="723" y="327"/>
                  </a:lnTo>
                  <a:lnTo>
                    <a:pt x="733" y="320"/>
                  </a:lnTo>
                  <a:lnTo>
                    <a:pt x="743" y="314"/>
                  </a:lnTo>
                  <a:lnTo>
                    <a:pt x="753" y="303"/>
                  </a:lnTo>
                  <a:lnTo>
                    <a:pt x="753" y="303"/>
                  </a:lnTo>
                  <a:lnTo>
                    <a:pt x="757" y="297"/>
                  </a:lnTo>
                  <a:lnTo>
                    <a:pt x="760" y="286"/>
                  </a:lnTo>
                  <a:lnTo>
                    <a:pt x="760" y="266"/>
                  </a:lnTo>
                  <a:lnTo>
                    <a:pt x="753" y="249"/>
                  </a:lnTo>
                  <a:lnTo>
                    <a:pt x="746" y="239"/>
                  </a:lnTo>
                  <a:lnTo>
                    <a:pt x="736" y="235"/>
                  </a:lnTo>
                  <a:lnTo>
                    <a:pt x="736" y="23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2243"/>
          <p:cNvGrpSpPr/>
          <p:nvPr/>
        </p:nvGrpSpPr>
        <p:grpSpPr>
          <a:xfrm>
            <a:off x="8919008" y="5335831"/>
            <a:ext cx="1120249" cy="658733"/>
            <a:chOff x="8793163" y="3030538"/>
            <a:chExt cx="1325562" cy="779462"/>
          </a:xfrm>
        </p:grpSpPr>
        <p:sp>
          <p:nvSpPr>
            <p:cNvPr id="2211" name="Freeform 195"/>
            <p:cNvSpPr>
              <a:spLocks/>
            </p:cNvSpPr>
            <p:nvPr/>
          </p:nvSpPr>
          <p:spPr bwMode="auto">
            <a:xfrm>
              <a:off x="9696450" y="3355975"/>
              <a:ext cx="0" cy="4762"/>
            </a:xfrm>
            <a:custGeom>
              <a:avLst/>
              <a:gdLst>
                <a:gd name="T0" fmla="*/ 3 h 3"/>
                <a:gd name="T1" fmla="*/ 3 h 3"/>
                <a:gd name="T2" fmla="*/ 0 h 3"/>
                <a:gd name="T3" fmla="*/ 3 h 3"/>
                <a:gd name="T4" fmla="*/ 3 h 3"/>
                <a:gd name="T5" fmla="*/ 3 h 3"/>
                <a:gd name="T6" fmla="*/ 3 h 3"/>
              </a:gdLst>
              <a:ahLst/>
              <a:cxnLst>
                <a:cxn ang="0">
                  <a:pos x="0" y="T0"/>
                </a:cxn>
                <a:cxn ang="0">
                  <a:pos x="0" y="T1"/>
                </a:cxn>
                <a:cxn ang="0">
                  <a:pos x="0" y="T2"/>
                </a:cxn>
                <a:cxn ang="0">
                  <a:pos x="0" y="T3"/>
                </a:cxn>
                <a:cxn ang="0">
                  <a:pos x="0" y="T4"/>
                </a:cxn>
                <a:cxn ang="0">
                  <a:pos x="0" y="T5"/>
                </a:cxn>
                <a:cxn ang="0">
                  <a:pos x="0" y="T6"/>
                </a:cxn>
              </a:cxnLst>
              <a:rect l="0" t="0" r="r" b="b"/>
              <a:pathLst>
                <a:path h="3">
                  <a:moveTo>
                    <a:pt x="0" y="3"/>
                  </a:moveTo>
                  <a:lnTo>
                    <a:pt x="0" y="3"/>
                  </a:lnTo>
                  <a:lnTo>
                    <a:pt x="0" y="0"/>
                  </a:lnTo>
                  <a:lnTo>
                    <a:pt x="0" y="3"/>
                  </a:lnTo>
                  <a:lnTo>
                    <a:pt x="0" y="3"/>
                  </a:lnTo>
                  <a:lnTo>
                    <a:pt x="0" y="3"/>
                  </a:lnTo>
                  <a:lnTo>
                    <a:pt x="0" y="3"/>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3" name="Freeform 197"/>
            <p:cNvSpPr>
              <a:spLocks/>
            </p:cNvSpPr>
            <p:nvPr/>
          </p:nvSpPr>
          <p:spPr bwMode="auto">
            <a:xfrm>
              <a:off x="8793163" y="3302000"/>
              <a:ext cx="508000" cy="508000"/>
            </a:xfrm>
            <a:custGeom>
              <a:avLst/>
              <a:gdLst>
                <a:gd name="T0" fmla="*/ 259 w 320"/>
                <a:gd name="T1" fmla="*/ 78 h 320"/>
                <a:gd name="T2" fmla="*/ 283 w 320"/>
                <a:gd name="T3" fmla="*/ 116 h 320"/>
                <a:gd name="T4" fmla="*/ 289 w 320"/>
                <a:gd name="T5" fmla="*/ 167 h 320"/>
                <a:gd name="T6" fmla="*/ 286 w 320"/>
                <a:gd name="T7" fmla="*/ 191 h 320"/>
                <a:gd name="T8" fmla="*/ 265 w 320"/>
                <a:gd name="T9" fmla="*/ 235 h 320"/>
                <a:gd name="T10" fmla="*/ 231 w 320"/>
                <a:gd name="T11" fmla="*/ 269 h 320"/>
                <a:gd name="T12" fmla="*/ 187 w 320"/>
                <a:gd name="T13" fmla="*/ 286 h 320"/>
                <a:gd name="T14" fmla="*/ 163 w 320"/>
                <a:gd name="T15" fmla="*/ 290 h 320"/>
                <a:gd name="T16" fmla="*/ 109 w 320"/>
                <a:gd name="T17" fmla="*/ 279 h 320"/>
                <a:gd name="T18" fmla="*/ 68 w 320"/>
                <a:gd name="T19" fmla="*/ 249 h 320"/>
                <a:gd name="T20" fmla="*/ 40 w 320"/>
                <a:gd name="T21" fmla="*/ 208 h 320"/>
                <a:gd name="T22" fmla="*/ 30 w 320"/>
                <a:gd name="T23" fmla="*/ 153 h 320"/>
                <a:gd name="T24" fmla="*/ 34 w 320"/>
                <a:gd name="T25" fmla="*/ 129 h 320"/>
                <a:gd name="T26" fmla="*/ 54 w 320"/>
                <a:gd name="T27" fmla="*/ 88 h 320"/>
                <a:gd name="T28" fmla="*/ 85 w 320"/>
                <a:gd name="T29" fmla="*/ 54 h 320"/>
                <a:gd name="T30" fmla="*/ 126 w 320"/>
                <a:gd name="T31" fmla="*/ 34 h 320"/>
                <a:gd name="T32" fmla="*/ 146 w 320"/>
                <a:gd name="T33" fmla="*/ 30 h 320"/>
                <a:gd name="T34" fmla="*/ 184 w 320"/>
                <a:gd name="T35" fmla="*/ 34 h 320"/>
                <a:gd name="T36" fmla="*/ 225 w 320"/>
                <a:gd name="T37" fmla="*/ 13 h 320"/>
                <a:gd name="T38" fmla="*/ 190 w 320"/>
                <a:gd name="T39" fmla="*/ 3 h 320"/>
                <a:gd name="T40" fmla="*/ 150 w 320"/>
                <a:gd name="T41" fmla="*/ 0 h 320"/>
                <a:gd name="T42" fmla="*/ 122 w 320"/>
                <a:gd name="T43" fmla="*/ 3 h 320"/>
                <a:gd name="T44" fmla="*/ 71 w 320"/>
                <a:gd name="T45" fmla="*/ 27 h 320"/>
                <a:gd name="T46" fmla="*/ 30 w 320"/>
                <a:gd name="T47" fmla="*/ 68 h 320"/>
                <a:gd name="T48" fmla="*/ 6 w 320"/>
                <a:gd name="T49" fmla="*/ 119 h 320"/>
                <a:gd name="T50" fmla="*/ 0 w 320"/>
                <a:gd name="T51" fmla="*/ 150 h 320"/>
                <a:gd name="T52" fmla="*/ 0 w 320"/>
                <a:gd name="T53" fmla="*/ 170 h 320"/>
                <a:gd name="T54" fmla="*/ 17 w 320"/>
                <a:gd name="T55" fmla="*/ 228 h 320"/>
                <a:gd name="T56" fmla="*/ 47 w 320"/>
                <a:gd name="T57" fmla="*/ 273 h 320"/>
                <a:gd name="T58" fmla="*/ 95 w 320"/>
                <a:gd name="T59" fmla="*/ 303 h 320"/>
                <a:gd name="T60" fmla="*/ 153 w 320"/>
                <a:gd name="T61" fmla="*/ 320 h 320"/>
                <a:gd name="T62" fmla="*/ 167 w 320"/>
                <a:gd name="T63" fmla="*/ 320 h 320"/>
                <a:gd name="T64" fmla="*/ 201 w 320"/>
                <a:gd name="T65" fmla="*/ 314 h 320"/>
                <a:gd name="T66" fmla="*/ 252 w 320"/>
                <a:gd name="T67" fmla="*/ 293 h 320"/>
                <a:gd name="T68" fmla="*/ 272 w 320"/>
                <a:gd name="T69" fmla="*/ 273 h 320"/>
                <a:gd name="T70" fmla="*/ 310 w 320"/>
                <a:gd name="T71" fmla="*/ 221 h 320"/>
                <a:gd name="T72" fmla="*/ 320 w 320"/>
                <a:gd name="T73" fmla="*/ 170 h 320"/>
                <a:gd name="T74" fmla="*/ 320 w 320"/>
                <a:gd name="T75" fmla="*/ 153 h 320"/>
                <a:gd name="T76" fmla="*/ 303 w 320"/>
                <a:gd name="T77" fmla="*/ 92 h 320"/>
                <a:gd name="T78" fmla="*/ 272 w 320"/>
                <a:gd name="T79" fmla="*/ 44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0" h="320">
                  <a:moveTo>
                    <a:pt x="259" y="78"/>
                  </a:moveTo>
                  <a:lnTo>
                    <a:pt x="259" y="78"/>
                  </a:lnTo>
                  <a:lnTo>
                    <a:pt x="272" y="95"/>
                  </a:lnTo>
                  <a:lnTo>
                    <a:pt x="283" y="116"/>
                  </a:lnTo>
                  <a:lnTo>
                    <a:pt x="289" y="140"/>
                  </a:lnTo>
                  <a:lnTo>
                    <a:pt x="289" y="167"/>
                  </a:lnTo>
                  <a:lnTo>
                    <a:pt x="289" y="167"/>
                  </a:lnTo>
                  <a:lnTo>
                    <a:pt x="286" y="191"/>
                  </a:lnTo>
                  <a:lnTo>
                    <a:pt x="279" y="215"/>
                  </a:lnTo>
                  <a:lnTo>
                    <a:pt x="265" y="235"/>
                  </a:lnTo>
                  <a:lnTo>
                    <a:pt x="252" y="252"/>
                  </a:lnTo>
                  <a:lnTo>
                    <a:pt x="231" y="269"/>
                  </a:lnTo>
                  <a:lnTo>
                    <a:pt x="211" y="279"/>
                  </a:lnTo>
                  <a:lnTo>
                    <a:pt x="187" y="286"/>
                  </a:lnTo>
                  <a:lnTo>
                    <a:pt x="163" y="290"/>
                  </a:lnTo>
                  <a:lnTo>
                    <a:pt x="163" y="290"/>
                  </a:lnTo>
                  <a:lnTo>
                    <a:pt x="136" y="286"/>
                  </a:lnTo>
                  <a:lnTo>
                    <a:pt x="109" y="279"/>
                  </a:lnTo>
                  <a:lnTo>
                    <a:pt x="88" y="266"/>
                  </a:lnTo>
                  <a:lnTo>
                    <a:pt x="68" y="249"/>
                  </a:lnTo>
                  <a:lnTo>
                    <a:pt x="51" y="228"/>
                  </a:lnTo>
                  <a:lnTo>
                    <a:pt x="40" y="208"/>
                  </a:lnTo>
                  <a:lnTo>
                    <a:pt x="34" y="181"/>
                  </a:lnTo>
                  <a:lnTo>
                    <a:pt x="30" y="153"/>
                  </a:lnTo>
                  <a:lnTo>
                    <a:pt x="30" y="153"/>
                  </a:lnTo>
                  <a:lnTo>
                    <a:pt x="34" y="129"/>
                  </a:lnTo>
                  <a:lnTo>
                    <a:pt x="40" y="109"/>
                  </a:lnTo>
                  <a:lnTo>
                    <a:pt x="54" y="88"/>
                  </a:lnTo>
                  <a:lnTo>
                    <a:pt x="68" y="71"/>
                  </a:lnTo>
                  <a:lnTo>
                    <a:pt x="85" y="54"/>
                  </a:lnTo>
                  <a:lnTo>
                    <a:pt x="102" y="44"/>
                  </a:lnTo>
                  <a:lnTo>
                    <a:pt x="126" y="34"/>
                  </a:lnTo>
                  <a:lnTo>
                    <a:pt x="146" y="30"/>
                  </a:lnTo>
                  <a:lnTo>
                    <a:pt x="146" y="30"/>
                  </a:lnTo>
                  <a:lnTo>
                    <a:pt x="167" y="30"/>
                  </a:lnTo>
                  <a:lnTo>
                    <a:pt x="184" y="34"/>
                  </a:lnTo>
                  <a:lnTo>
                    <a:pt x="211" y="41"/>
                  </a:lnTo>
                  <a:lnTo>
                    <a:pt x="225" y="13"/>
                  </a:lnTo>
                  <a:lnTo>
                    <a:pt x="225" y="13"/>
                  </a:lnTo>
                  <a:lnTo>
                    <a:pt x="190" y="3"/>
                  </a:lnTo>
                  <a:lnTo>
                    <a:pt x="170" y="0"/>
                  </a:lnTo>
                  <a:lnTo>
                    <a:pt x="150" y="0"/>
                  </a:lnTo>
                  <a:lnTo>
                    <a:pt x="150" y="0"/>
                  </a:lnTo>
                  <a:lnTo>
                    <a:pt x="122" y="3"/>
                  </a:lnTo>
                  <a:lnTo>
                    <a:pt x="95" y="13"/>
                  </a:lnTo>
                  <a:lnTo>
                    <a:pt x="71" y="27"/>
                  </a:lnTo>
                  <a:lnTo>
                    <a:pt x="47" y="48"/>
                  </a:lnTo>
                  <a:lnTo>
                    <a:pt x="30" y="68"/>
                  </a:lnTo>
                  <a:lnTo>
                    <a:pt x="17" y="92"/>
                  </a:lnTo>
                  <a:lnTo>
                    <a:pt x="6" y="119"/>
                  </a:lnTo>
                  <a:lnTo>
                    <a:pt x="0" y="150"/>
                  </a:lnTo>
                  <a:lnTo>
                    <a:pt x="0" y="150"/>
                  </a:lnTo>
                  <a:lnTo>
                    <a:pt x="0" y="170"/>
                  </a:lnTo>
                  <a:lnTo>
                    <a:pt x="0" y="170"/>
                  </a:lnTo>
                  <a:lnTo>
                    <a:pt x="6" y="201"/>
                  </a:lnTo>
                  <a:lnTo>
                    <a:pt x="17" y="228"/>
                  </a:lnTo>
                  <a:lnTo>
                    <a:pt x="30" y="252"/>
                  </a:lnTo>
                  <a:lnTo>
                    <a:pt x="47" y="273"/>
                  </a:lnTo>
                  <a:lnTo>
                    <a:pt x="68" y="290"/>
                  </a:lnTo>
                  <a:lnTo>
                    <a:pt x="95" y="303"/>
                  </a:lnTo>
                  <a:lnTo>
                    <a:pt x="122" y="314"/>
                  </a:lnTo>
                  <a:lnTo>
                    <a:pt x="153" y="320"/>
                  </a:lnTo>
                  <a:lnTo>
                    <a:pt x="153" y="320"/>
                  </a:lnTo>
                  <a:lnTo>
                    <a:pt x="167" y="320"/>
                  </a:lnTo>
                  <a:lnTo>
                    <a:pt x="167" y="320"/>
                  </a:lnTo>
                  <a:lnTo>
                    <a:pt x="201" y="314"/>
                  </a:lnTo>
                  <a:lnTo>
                    <a:pt x="228" y="307"/>
                  </a:lnTo>
                  <a:lnTo>
                    <a:pt x="252" y="293"/>
                  </a:lnTo>
                  <a:lnTo>
                    <a:pt x="272" y="273"/>
                  </a:lnTo>
                  <a:lnTo>
                    <a:pt x="272" y="273"/>
                  </a:lnTo>
                  <a:lnTo>
                    <a:pt x="293" y="249"/>
                  </a:lnTo>
                  <a:lnTo>
                    <a:pt x="310" y="221"/>
                  </a:lnTo>
                  <a:lnTo>
                    <a:pt x="317" y="187"/>
                  </a:lnTo>
                  <a:lnTo>
                    <a:pt x="320" y="170"/>
                  </a:lnTo>
                  <a:lnTo>
                    <a:pt x="320" y="153"/>
                  </a:lnTo>
                  <a:lnTo>
                    <a:pt x="320" y="153"/>
                  </a:lnTo>
                  <a:lnTo>
                    <a:pt x="317" y="119"/>
                  </a:lnTo>
                  <a:lnTo>
                    <a:pt x="303" y="92"/>
                  </a:lnTo>
                  <a:lnTo>
                    <a:pt x="289" y="68"/>
                  </a:lnTo>
                  <a:lnTo>
                    <a:pt x="272" y="44"/>
                  </a:lnTo>
                  <a:lnTo>
                    <a:pt x="259" y="78"/>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4" name="Freeform 198"/>
            <p:cNvSpPr>
              <a:spLocks/>
            </p:cNvSpPr>
            <p:nvPr/>
          </p:nvSpPr>
          <p:spPr bwMode="auto">
            <a:xfrm>
              <a:off x="9615488" y="3382963"/>
              <a:ext cx="85725" cy="168275"/>
            </a:xfrm>
            <a:custGeom>
              <a:avLst/>
              <a:gdLst>
                <a:gd name="T0" fmla="*/ 54 w 54"/>
                <a:gd name="T1" fmla="*/ 24 h 106"/>
                <a:gd name="T2" fmla="*/ 37 w 54"/>
                <a:gd name="T3" fmla="*/ 0 h 106"/>
                <a:gd name="T4" fmla="*/ 37 w 54"/>
                <a:gd name="T5" fmla="*/ 0 h 106"/>
                <a:gd name="T6" fmla="*/ 20 w 54"/>
                <a:gd name="T7" fmla="*/ 20 h 106"/>
                <a:gd name="T8" fmla="*/ 10 w 54"/>
                <a:gd name="T9" fmla="*/ 48 h 106"/>
                <a:gd name="T10" fmla="*/ 3 w 54"/>
                <a:gd name="T11" fmla="*/ 75 h 106"/>
                <a:gd name="T12" fmla="*/ 0 w 54"/>
                <a:gd name="T13" fmla="*/ 106 h 106"/>
                <a:gd name="T14" fmla="*/ 31 w 54"/>
                <a:gd name="T15" fmla="*/ 99 h 106"/>
                <a:gd name="T16" fmla="*/ 31 w 54"/>
                <a:gd name="T17" fmla="*/ 99 h 106"/>
                <a:gd name="T18" fmla="*/ 34 w 54"/>
                <a:gd name="T19" fmla="*/ 78 h 106"/>
                <a:gd name="T20" fmla="*/ 37 w 54"/>
                <a:gd name="T21" fmla="*/ 58 h 106"/>
                <a:gd name="T22" fmla="*/ 44 w 54"/>
                <a:gd name="T23" fmla="*/ 41 h 106"/>
                <a:gd name="T24" fmla="*/ 54 w 54"/>
                <a:gd name="T25" fmla="*/ 24 h 106"/>
                <a:gd name="T26" fmla="*/ 54 w 54"/>
                <a:gd name="T27" fmla="*/ 2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6">
                  <a:moveTo>
                    <a:pt x="54" y="24"/>
                  </a:moveTo>
                  <a:lnTo>
                    <a:pt x="37" y="0"/>
                  </a:lnTo>
                  <a:lnTo>
                    <a:pt x="37" y="0"/>
                  </a:lnTo>
                  <a:lnTo>
                    <a:pt x="20" y="20"/>
                  </a:lnTo>
                  <a:lnTo>
                    <a:pt x="10" y="48"/>
                  </a:lnTo>
                  <a:lnTo>
                    <a:pt x="3" y="75"/>
                  </a:lnTo>
                  <a:lnTo>
                    <a:pt x="0" y="106"/>
                  </a:lnTo>
                  <a:lnTo>
                    <a:pt x="31" y="99"/>
                  </a:lnTo>
                  <a:lnTo>
                    <a:pt x="31" y="99"/>
                  </a:lnTo>
                  <a:lnTo>
                    <a:pt x="34" y="78"/>
                  </a:lnTo>
                  <a:lnTo>
                    <a:pt x="37" y="58"/>
                  </a:lnTo>
                  <a:lnTo>
                    <a:pt x="44" y="41"/>
                  </a:lnTo>
                  <a:lnTo>
                    <a:pt x="54" y="24"/>
                  </a:lnTo>
                  <a:lnTo>
                    <a:pt x="54" y="2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5" name="Freeform 199"/>
            <p:cNvSpPr>
              <a:spLocks/>
            </p:cNvSpPr>
            <p:nvPr/>
          </p:nvSpPr>
          <p:spPr bwMode="auto">
            <a:xfrm>
              <a:off x="9631363" y="3302000"/>
              <a:ext cx="487362" cy="508000"/>
            </a:xfrm>
            <a:custGeom>
              <a:avLst/>
              <a:gdLst>
                <a:gd name="T0" fmla="*/ 157 w 307"/>
                <a:gd name="T1" fmla="*/ 0 h 320"/>
                <a:gd name="T2" fmla="*/ 116 w 307"/>
                <a:gd name="T3" fmla="*/ 3 h 320"/>
                <a:gd name="T4" fmla="*/ 82 w 307"/>
                <a:gd name="T5" fmla="*/ 13 h 320"/>
                <a:gd name="T6" fmla="*/ 102 w 307"/>
                <a:gd name="T7" fmla="*/ 37 h 320"/>
                <a:gd name="T8" fmla="*/ 157 w 307"/>
                <a:gd name="T9" fmla="*/ 30 h 320"/>
                <a:gd name="T10" fmla="*/ 181 w 307"/>
                <a:gd name="T11" fmla="*/ 34 h 320"/>
                <a:gd name="T12" fmla="*/ 222 w 307"/>
                <a:gd name="T13" fmla="*/ 54 h 320"/>
                <a:gd name="T14" fmla="*/ 256 w 307"/>
                <a:gd name="T15" fmla="*/ 85 h 320"/>
                <a:gd name="T16" fmla="*/ 273 w 307"/>
                <a:gd name="T17" fmla="*/ 129 h 320"/>
                <a:gd name="T18" fmla="*/ 276 w 307"/>
                <a:gd name="T19" fmla="*/ 153 h 320"/>
                <a:gd name="T20" fmla="*/ 269 w 307"/>
                <a:gd name="T21" fmla="*/ 204 h 320"/>
                <a:gd name="T22" fmla="*/ 246 w 307"/>
                <a:gd name="T23" fmla="*/ 245 h 320"/>
                <a:gd name="T24" fmla="*/ 201 w 307"/>
                <a:gd name="T25" fmla="*/ 276 h 320"/>
                <a:gd name="T26" fmla="*/ 147 w 307"/>
                <a:gd name="T27" fmla="*/ 290 h 320"/>
                <a:gd name="T28" fmla="*/ 126 w 307"/>
                <a:gd name="T29" fmla="*/ 286 h 320"/>
                <a:gd name="T30" fmla="*/ 89 w 307"/>
                <a:gd name="T31" fmla="*/ 276 h 320"/>
                <a:gd name="T32" fmla="*/ 58 w 307"/>
                <a:gd name="T33" fmla="*/ 256 h 320"/>
                <a:gd name="T34" fmla="*/ 38 w 307"/>
                <a:gd name="T35" fmla="*/ 225 h 320"/>
                <a:gd name="T36" fmla="*/ 0 w 307"/>
                <a:gd name="T37" fmla="*/ 218 h 320"/>
                <a:gd name="T38" fmla="*/ 10 w 307"/>
                <a:gd name="T39" fmla="*/ 239 h 320"/>
                <a:gd name="T40" fmla="*/ 34 w 307"/>
                <a:gd name="T41" fmla="*/ 273 h 320"/>
                <a:gd name="T42" fmla="*/ 72 w 307"/>
                <a:gd name="T43" fmla="*/ 300 h 320"/>
                <a:gd name="T44" fmla="*/ 116 w 307"/>
                <a:gd name="T45" fmla="*/ 317 h 320"/>
                <a:gd name="T46" fmla="*/ 140 w 307"/>
                <a:gd name="T47" fmla="*/ 320 h 320"/>
                <a:gd name="T48" fmla="*/ 157 w 307"/>
                <a:gd name="T49" fmla="*/ 320 h 320"/>
                <a:gd name="T50" fmla="*/ 218 w 307"/>
                <a:gd name="T51" fmla="*/ 303 h 320"/>
                <a:gd name="T52" fmla="*/ 263 w 307"/>
                <a:gd name="T53" fmla="*/ 273 h 320"/>
                <a:gd name="T54" fmla="*/ 280 w 307"/>
                <a:gd name="T55" fmla="*/ 252 h 320"/>
                <a:gd name="T56" fmla="*/ 304 w 307"/>
                <a:gd name="T57" fmla="*/ 198 h 320"/>
                <a:gd name="T58" fmla="*/ 307 w 307"/>
                <a:gd name="T59" fmla="*/ 167 h 320"/>
                <a:gd name="T60" fmla="*/ 300 w 307"/>
                <a:gd name="T61" fmla="*/ 106 h 320"/>
                <a:gd name="T62" fmla="*/ 266 w 307"/>
                <a:gd name="T63" fmla="*/ 54 h 320"/>
                <a:gd name="T64" fmla="*/ 218 w 307"/>
                <a:gd name="T65" fmla="*/ 17 h 320"/>
                <a:gd name="T66" fmla="*/ 157 w 307"/>
                <a:gd name="T6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7" h="320">
                  <a:moveTo>
                    <a:pt x="157" y="0"/>
                  </a:moveTo>
                  <a:lnTo>
                    <a:pt x="157" y="0"/>
                  </a:lnTo>
                  <a:lnTo>
                    <a:pt x="136" y="0"/>
                  </a:lnTo>
                  <a:lnTo>
                    <a:pt x="116" y="3"/>
                  </a:lnTo>
                  <a:lnTo>
                    <a:pt x="99" y="7"/>
                  </a:lnTo>
                  <a:lnTo>
                    <a:pt x="82" y="13"/>
                  </a:lnTo>
                  <a:lnTo>
                    <a:pt x="102" y="37"/>
                  </a:lnTo>
                  <a:lnTo>
                    <a:pt x="102" y="37"/>
                  </a:lnTo>
                  <a:lnTo>
                    <a:pt x="126" y="30"/>
                  </a:lnTo>
                  <a:lnTo>
                    <a:pt x="157" y="30"/>
                  </a:lnTo>
                  <a:lnTo>
                    <a:pt x="157" y="30"/>
                  </a:lnTo>
                  <a:lnTo>
                    <a:pt x="181" y="34"/>
                  </a:lnTo>
                  <a:lnTo>
                    <a:pt x="205" y="44"/>
                  </a:lnTo>
                  <a:lnTo>
                    <a:pt x="222" y="54"/>
                  </a:lnTo>
                  <a:lnTo>
                    <a:pt x="239" y="68"/>
                  </a:lnTo>
                  <a:lnTo>
                    <a:pt x="256" y="85"/>
                  </a:lnTo>
                  <a:lnTo>
                    <a:pt x="266" y="106"/>
                  </a:lnTo>
                  <a:lnTo>
                    <a:pt x="273" y="129"/>
                  </a:lnTo>
                  <a:lnTo>
                    <a:pt x="276" y="153"/>
                  </a:lnTo>
                  <a:lnTo>
                    <a:pt x="276" y="153"/>
                  </a:lnTo>
                  <a:lnTo>
                    <a:pt x="276" y="177"/>
                  </a:lnTo>
                  <a:lnTo>
                    <a:pt x="269" y="204"/>
                  </a:lnTo>
                  <a:lnTo>
                    <a:pt x="259" y="225"/>
                  </a:lnTo>
                  <a:lnTo>
                    <a:pt x="246" y="245"/>
                  </a:lnTo>
                  <a:lnTo>
                    <a:pt x="225" y="266"/>
                  </a:lnTo>
                  <a:lnTo>
                    <a:pt x="201" y="276"/>
                  </a:lnTo>
                  <a:lnTo>
                    <a:pt x="177" y="286"/>
                  </a:lnTo>
                  <a:lnTo>
                    <a:pt x="147" y="290"/>
                  </a:lnTo>
                  <a:lnTo>
                    <a:pt x="147" y="290"/>
                  </a:lnTo>
                  <a:lnTo>
                    <a:pt x="126" y="286"/>
                  </a:lnTo>
                  <a:lnTo>
                    <a:pt x="106" y="283"/>
                  </a:lnTo>
                  <a:lnTo>
                    <a:pt x="89" y="276"/>
                  </a:lnTo>
                  <a:lnTo>
                    <a:pt x="75" y="266"/>
                  </a:lnTo>
                  <a:lnTo>
                    <a:pt x="58" y="256"/>
                  </a:lnTo>
                  <a:lnTo>
                    <a:pt x="48" y="242"/>
                  </a:lnTo>
                  <a:lnTo>
                    <a:pt x="38" y="225"/>
                  </a:lnTo>
                  <a:lnTo>
                    <a:pt x="31" y="208"/>
                  </a:lnTo>
                  <a:lnTo>
                    <a:pt x="0" y="218"/>
                  </a:lnTo>
                  <a:lnTo>
                    <a:pt x="0" y="218"/>
                  </a:lnTo>
                  <a:lnTo>
                    <a:pt x="10" y="239"/>
                  </a:lnTo>
                  <a:lnTo>
                    <a:pt x="21" y="256"/>
                  </a:lnTo>
                  <a:lnTo>
                    <a:pt x="34" y="273"/>
                  </a:lnTo>
                  <a:lnTo>
                    <a:pt x="51" y="286"/>
                  </a:lnTo>
                  <a:lnTo>
                    <a:pt x="72" y="300"/>
                  </a:lnTo>
                  <a:lnTo>
                    <a:pt x="92" y="310"/>
                  </a:lnTo>
                  <a:lnTo>
                    <a:pt x="116" y="317"/>
                  </a:lnTo>
                  <a:lnTo>
                    <a:pt x="140" y="320"/>
                  </a:lnTo>
                  <a:lnTo>
                    <a:pt x="140" y="320"/>
                  </a:lnTo>
                  <a:lnTo>
                    <a:pt x="157" y="320"/>
                  </a:lnTo>
                  <a:lnTo>
                    <a:pt x="157" y="320"/>
                  </a:lnTo>
                  <a:lnTo>
                    <a:pt x="188" y="314"/>
                  </a:lnTo>
                  <a:lnTo>
                    <a:pt x="218" y="303"/>
                  </a:lnTo>
                  <a:lnTo>
                    <a:pt x="242" y="290"/>
                  </a:lnTo>
                  <a:lnTo>
                    <a:pt x="263" y="273"/>
                  </a:lnTo>
                  <a:lnTo>
                    <a:pt x="263" y="273"/>
                  </a:lnTo>
                  <a:lnTo>
                    <a:pt x="280" y="252"/>
                  </a:lnTo>
                  <a:lnTo>
                    <a:pt x="293" y="225"/>
                  </a:lnTo>
                  <a:lnTo>
                    <a:pt x="304" y="198"/>
                  </a:lnTo>
                  <a:lnTo>
                    <a:pt x="307" y="167"/>
                  </a:lnTo>
                  <a:lnTo>
                    <a:pt x="307" y="167"/>
                  </a:lnTo>
                  <a:lnTo>
                    <a:pt x="307" y="133"/>
                  </a:lnTo>
                  <a:lnTo>
                    <a:pt x="300" y="106"/>
                  </a:lnTo>
                  <a:lnTo>
                    <a:pt x="287" y="78"/>
                  </a:lnTo>
                  <a:lnTo>
                    <a:pt x="266" y="54"/>
                  </a:lnTo>
                  <a:lnTo>
                    <a:pt x="246" y="34"/>
                  </a:lnTo>
                  <a:lnTo>
                    <a:pt x="218" y="17"/>
                  </a:lnTo>
                  <a:lnTo>
                    <a:pt x="191" y="7"/>
                  </a:lnTo>
                  <a:lnTo>
                    <a:pt x="157" y="0"/>
                  </a:lnTo>
                  <a:lnTo>
                    <a:pt x="157"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6" name="Freeform 200"/>
            <p:cNvSpPr>
              <a:spLocks noEditPoints="1"/>
            </p:cNvSpPr>
            <p:nvPr/>
          </p:nvSpPr>
          <p:spPr bwMode="auto">
            <a:xfrm>
              <a:off x="9020175" y="3030538"/>
              <a:ext cx="876300" cy="709612"/>
            </a:xfrm>
            <a:custGeom>
              <a:avLst/>
              <a:gdLst>
                <a:gd name="T0" fmla="*/ 467 w 552"/>
                <a:gd name="T1" fmla="*/ 355 h 447"/>
                <a:gd name="T2" fmla="*/ 532 w 552"/>
                <a:gd name="T3" fmla="*/ 345 h 447"/>
                <a:gd name="T4" fmla="*/ 552 w 552"/>
                <a:gd name="T5" fmla="*/ 328 h 447"/>
                <a:gd name="T6" fmla="*/ 532 w 552"/>
                <a:gd name="T7" fmla="*/ 311 h 447"/>
                <a:gd name="T8" fmla="*/ 450 w 552"/>
                <a:gd name="T9" fmla="*/ 195 h 447"/>
                <a:gd name="T10" fmla="*/ 423 w 552"/>
                <a:gd name="T11" fmla="*/ 161 h 447"/>
                <a:gd name="T12" fmla="*/ 406 w 552"/>
                <a:gd name="T13" fmla="*/ 106 h 447"/>
                <a:gd name="T14" fmla="*/ 446 w 552"/>
                <a:gd name="T15" fmla="*/ 89 h 447"/>
                <a:gd name="T16" fmla="*/ 453 w 552"/>
                <a:gd name="T17" fmla="*/ 79 h 447"/>
                <a:gd name="T18" fmla="*/ 457 w 552"/>
                <a:gd name="T19" fmla="*/ 65 h 447"/>
                <a:gd name="T20" fmla="*/ 453 w 552"/>
                <a:gd name="T21" fmla="*/ 65 h 447"/>
                <a:gd name="T22" fmla="*/ 385 w 552"/>
                <a:gd name="T23" fmla="*/ 65 h 447"/>
                <a:gd name="T24" fmla="*/ 313 w 552"/>
                <a:gd name="T25" fmla="*/ 79 h 447"/>
                <a:gd name="T26" fmla="*/ 324 w 552"/>
                <a:gd name="T27" fmla="*/ 92 h 447"/>
                <a:gd name="T28" fmla="*/ 354 w 552"/>
                <a:gd name="T29" fmla="*/ 103 h 447"/>
                <a:gd name="T30" fmla="*/ 368 w 552"/>
                <a:gd name="T31" fmla="*/ 113 h 447"/>
                <a:gd name="T32" fmla="*/ 249 w 552"/>
                <a:gd name="T33" fmla="*/ 116 h 447"/>
                <a:gd name="T34" fmla="*/ 163 w 552"/>
                <a:gd name="T35" fmla="*/ 58 h 447"/>
                <a:gd name="T36" fmla="*/ 163 w 552"/>
                <a:gd name="T37" fmla="*/ 24 h 447"/>
                <a:gd name="T38" fmla="*/ 204 w 552"/>
                <a:gd name="T39" fmla="*/ 31 h 447"/>
                <a:gd name="T40" fmla="*/ 221 w 552"/>
                <a:gd name="T41" fmla="*/ 21 h 447"/>
                <a:gd name="T42" fmla="*/ 218 w 552"/>
                <a:gd name="T43" fmla="*/ 4 h 447"/>
                <a:gd name="T44" fmla="*/ 198 w 552"/>
                <a:gd name="T45" fmla="*/ 0 h 447"/>
                <a:gd name="T46" fmla="*/ 153 w 552"/>
                <a:gd name="T47" fmla="*/ 7 h 447"/>
                <a:gd name="T48" fmla="*/ 122 w 552"/>
                <a:gd name="T49" fmla="*/ 38 h 447"/>
                <a:gd name="T50" fmla="*/ 136 w 552"/>
                <a:gd name="T51" fmla="*/ 65 h 447"/>
                <a:gd name="T52" fmla="*/ 126 w 552"/>
                <a:gd name="T53" fmla="*/ 96 h 447"/>
                <a:gd name="T54" fmla="*/ 78 w 552"/>
                <a:gd name="T55" fmla="*/ 225 h 447"/>
                <a:gd name="T56" fmla="*/ 41 w 552"/>
                <a:gd name="T57" fmla="*/ 294 h 447"/>
                <a:gd name="T58" fmla="*/ 3 w 552"/>
                <a:gd name="T59" fmla="*/ 321 h 447"/>
                <a:gd name="T60" fmla="*/ 7 w 552"/>
                <a:gd name="T61" fmla="*/ 341 h 447"/>
                <a:gd name="T62" fmla="*/ 27 w 552"/>
                <a:gd name="T63" fmla="*/ 341 h 447"/>
                <a:gd name="T64" fmla="*/ 58 w 552"/>
                <a:gd name="T65" fmla="*/ 307 h 447"/>
                <a:gd name="T66" fmla="*/ 105 w 552"/>
                <a:gd name="T67" fmla="*/ 239 h 447"/>
                <a:gd name="T68" fmla="*/ 116 w 552"/>
                <a:gd name="T69" fmla="*/ 205 h 447"/>
                <a:gd name="T70" fmla="*/ 122 w 552"/>
                <a:gd name="T71" fmla="*/ 188 h 447"/>
                <a:gd name="T72" fmla="*/ 279 w 552"/>
                <a:gd name="T73" fmla="*/ 379 h 447"/>
                <a:gd name="T74" fmla="*/ 310 w 552"/>
                <a:gd name="T75" fmla="*/ 433 h 447"/>
                <a:gd name="T76" fmla="*/ 303 w 552"/>
                <a:gd name="T77" fmla="*/ 447 h 447"/>
                <a:gd name="T78" fmla="*/ 320 w 552"/>
                <a:gd name="T79" fmla="*/ 447 h 447"/>
                <a:gd name="T80" fmla="*/ 337 w 552"/>
                <a:gd name="T81" fmla="*/ 444 h 447"/>
                <a:gd name="T82" fmla="*/ 327 w 552"/>
                <a:gd name="T83" fmla="*/ 433 h 447"/>
                <a:gd name="T84" fmla="*/ 324 w 552"/>
                <a:gd name="T85" fmla="*/ 386 h 447"/>
                <a:gd name="T86" fmla="*/ 354 w 552"/>
                <a:gd name="T87" fmla="*/ 375 h 447"/>
                <a:gd name="T88" fmla="*/ 409 w 552"/>
                <a:gd name="T89" fmla="*/ 365 h 447"/>
                <a:gd name="T90" fmla="*/ 300 w 552"/>
                <a:gd name="T91" fmla="*/ 314 h 447"/>
                <a:gd name="T92" fmla="*/ 300 w 552"/>
                <a:gd name="T93" fmla="*/ 304 h 447"/>
                <a:gd name="T94" fmla="*/ 307 w 552"/>
                <a:gd name="T95" fmla="*/ 297 h 447"/>
                <a:gd name="T96" fmla="*/ 276 w 552"/>
                <a:gd name="T97" fmla="*/ 294 h 447"/>
                <a:gd name="T98" fmla="*/ 276 w 552"/>
                <a:gd name="T99" fmla="*/ 304 h 447"/>
                <a:gd name="T100" fmla="*/ 283 w 552"/>
                <a:gd name="T101" fmla="*/ 304 h 447"/>
                <a:gd name="T102" fmla="*/ 153 w 552"/>
                <a:gd name="T103" fmla="*/ 174 h 447"/>
                <a:gd name="T104" fmla="*/ 140 w 552"/>
                <a:gd name="T105" fmla="*/ 144 h 447"/>
                <a:gd name="T106" fmla="*/ 300 w 552"/>
                <a:gd name="T107" fmla="*/ 321 h 447"/>
                <a:gd name="T108" fmla="*/ 375 w 552"/>
                <a:gd name="T109" fmla="*/ 345 h 447"/>
                <a:gd name="T110" fmla="*/ 385 w 552"/>
                <a:gd name="T111" fmla="*/ 161 h 447"/>
                <a:gd name="T112" fmla="*/ 426 w 552"/>
                <a:gd name="T113" fmla="*/ 205 h 447"/>
                <a:gd name="T114" fmla="*/ 450 w 552"/>
                <a:gd name="T115" fmla="*/ 239 h 447"/>
                <a:gd name="T116" fmla="*/ 511 w 552"/>
                <a:gd name="T117" fmla="*/ 321 h 447"/>
                <a:gd name="T118" fmla="*/ 375 w 552"/>
                <a:gd name="T119" fmla="*/ 34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2" h="447">
                  <a:moveTo>
                    <a:pt x="409" y="365"/>
                  </a:moveTo>
                  <a:lnTo>
                    <a:pt x="409" y="365"/>
                  </a:lnTo>
                  <a:lnTo>
                    <a:pt x="467" y="355"/>
                  </a:lnTo>
                  <a:lnTo>
                    <a:pt x="467" y="355"/>
                  </a:lnTo>
                  <a:lnTo>
                    <a:pt x="498" y="348"/>
                  </a:lnTo>
                  <a:lnTo>
                    <a:pt x="521" y="345"/>
                  </a:lnTo>
                  <a:lnTo>
                    <a:pt x="521" y="345"/>
                  </a:lnTo>
                  <a:lnTo>
                    <a:pt x="532" y="345"/>
                  </a:lnTo>
                  <a:lnTo>
                    <a:pt x="542" y="345"/>
                  </a:lnTo>
                  <a:lnTo>
                    <a:pt x="542" y="345"/>
                  </a:lnTo>
                  <a:lnTo>
                    <a:pt x="549" y="338"/>
                  </a:lnTo>
                  <a:lnTo>
                    <a:pt x="552" y="328"/>
                  </a:lnTo>
                  <a:lnTo>
                    <a:pt x="552" y="328"/>
                  </a:lnTo>
                  <a:lnTo>
                    <a:pt x="549" y="321"/>
                  </a:lnTo>
                  <a:lnTo>
                    <a:pt x="545" y="317"/>
                  </a:lnTo>
                  <a:lnTo>
                    <a:pt x="532" y="311"/>
                  </a:lnTo>
                  <a:lnTo>
                    <a:pt x="532" y="311"/>
                  </a:lnTo>
                  <a:lnTo>
                    <a:pt x="470" y="222"/>
                  </a:lnTo>
                  <a:lnTo>
                    <a:pt x="470" y="222"/>
                  </a:lnTo>
                  <a:lnTo>
                    <a:pt x="450" y="195"/>
                  </a:lnTo>
                  <a:lnTo>
                    <a:pt x="450" y="195"/>
                  </a:lnTo>
                  <a:lnTo>
                    <a:pt x="450" y="195"/>
                  </a:lnTo>
                  <a:lnTo>
                    <a:pt x="450" y="195"/>
                  </a:lnTo>
                  <a:lnTo>
                    <a:pt x="423" y="161"/>
                  </a:lnTo>
                  <a:lnTo>
                    <a:pt x="395" y="126"/>
                  </a:lnTo>
                  <a:lnTo>
                    <a:pt x="395" y="126"/>
                  </a:lnTo>
                  <a:lnTo>
                    <a:pt x="399" y="116"/>
                  </a:lnTo>
                  <a:lnTo>
                    <a:pt x="406" y="106"/>
                  </a:lnTo>
                  <a:lnTo>
                    <a:pt x="406" y="106"/>
                  </a:lnTo>
                  <a:lnTo>
                    <a:pt x="419" y="103"/>
                  </a:lnTo>
                  <a:lnTo>
                    <a:pt x="436" y="96"/>
                  </a:lnTo>
                  <a:lnTo>
                    <a:pt x="446" y="89"/>
                  </a:lnTo>
                  <a:lnTo>
                    <a:pt x="453" y="79"/>
                  </a:lnTo>
                  <a:lnTo>
                    <a:pt x="453" y="79"/>
                  </a:lnTo>
                  <a:lnTo>
                    <a:pt x="453" y="79"/>
                  </a:lnTo>
                  <a:lnTo>
                    <a:pt x="453" y="79"/>
                  </a:lnTo>
                  <a:lnTo>
                    <a:pt x="457" y="69"/>
                  </a:lnTo>
                  <a:lnTo>
                    <a:pt x="457" y="65"/>
                  </a:lnTo>
                  <a:lnTo>
                    <a:pt x="457" y="65"/>
                  </a:lnTo>
                  <a:lnTo>
                    <a:pt x="457" y="65"/>
                  </a:lnTo>
                  <a:lnTo>
                    <a:pt x="453" y="65"/>
                  </a:lnTo>
                  <a:lnTo>
                    <a:pt x="453" y="65"/>
                  </a:lnTo>
                  <a:lnTo>
                    <a:pt x="453" y="65"/>
                  </a:lnTo>
                  <a:lnTo>
                    <a:pt x="453" y="65"/>
                  </a:lnTo>
                  <a:lnTo>
                    <a:pt x="453" y="65"/>
                  </a:lnTo>
                  <a:lnTo>
                    <a:pt x="429" y="62"/>
                  </a:lnTo>
                  <a:lnTo>
                    <a:pt x="385" y="65"/>
                  </a:lnTo>
                  <a:lnTo>
                    <a:pt x="385" y="65"/>
                  </a:lnTo>
                  <a:lnTo>
                    <a:pt x="334" y="72"/>
                  </a:lnTo>
                  <a:lnTo>
                    <a:pt x="320" y="75"/>
                  </a:lnTo>
                  <a:lnTo>
                    <a:pt x="313" y="79"/>
                  </a:lnTo>
                  <a:lnTo>
                    <a:pt x="313" y="79"/>
                  </a:lnTo>
                  <a:lnTo>
                    <a:pt x="313" y="79"/>
                  </a:lnTo>
                  <a:lnTo>
                    <a:pt x="313" y="79"/>
                  </a:lnTo>
                  <a:lnTo>
                    <a:pt x="317" y="86"/>
                  </a:lnTo>
                  <a:lnTo>
                    <a:pt x="324" y="92"/>
                  </a:lnTo>
                  <a:lnTo>
                    <a:pt x="337" y="96"/>
                  </a:lnTo>
                  <a:lnTo>
                    <a:pt x="337" y="96"/>
                  </a:lnTo>
                  <a:lnTo>
                    <a:pt x="354" y="103"/>
                  </a:lnTo>
                  <a:lnTo>
                    <a:pt x="354" y="103"/>
                  </a:lnTo>
                  <a:lnTo>
                    <a:pt x="365" y="103"/>
                  </a:lnTo>
                  <a:lnTo>
                    <a:pt x="371" y="109"/>
                  </a:lnTo>
                  <a:lnTo>
                    <a:pt x="371" y="109"/>
                  </a:lnTo>
                  <a:lnTo>
                    <a:pt x="368" y="113"/>
                  </a:lnTo>
                  <a:lnTo>
                    <a:pt x="365" y="116"/>
                  </a:lnTo>
                  <a:lnTo>
                    <a:pt x="351" y="116"/>
                  </a:lnTo>
                  <a:lnTo>
                    <a:pt x="351" y="116"/>
                  </a:lnTo>
                  <a:lnTo>
                    <a:pt x="249" y="116"/>
                  </a:lnTo>
                  <a:lnTo>
                    <a:pt x="146" y="116"/>
                  </a:lnTo>
                  <a:lnTo>
                    <a:pt x="146" y="116"/>
                  </a:lnTo>
                  <a:lnTo>
                    <a:pt x="163" y="58"/>
                  </a:lnTo>
                  <a:lnTo>
                    <a:pt x="163" y="58"/>
                  </a:lnTo>
                  <a:lnTo>
                    <a:pt x="150" y="38"/>
                  </a:lnTo>
                  <a:lnTo>
                    <a:pt x="150" y="38"/>
                  </a:lnTo>
                  <a:lnTo>
                    <a:pt x="157" y="28"/>
                  </a:lnTo>
                  <a:lnTo>
                    <a:pt x="163" y="24"/>
                  </a:lnTo>
                  <a:lnTo>
                    <a:pt x="191" y="24"/>
                  </a:lnTo>
                  <a:lnTo>
                    <a:pt x="191" y="24"/>
                  </a:lnTo>
                  <a:lnTo>
                    <a:pt x="198" y="28"/>
                  </a:lnTo>
                  <a:lnTo>
                    <a:pt x="204" y="31"/>
                  </a:lnTo>
                  <a:lnTo>
                    <a:pt x="204" y="31"/>
                  </a:lnTo>
                  <a:lnTo>
                    <a:pt x="211" y="31"/>
                  </a:lnTo>
                  <a:lnTo>
                    <a:pt x="218" y="28"/>
                  </a:lnTo>
                  <a:lnTo>
                    <a:pt x="221" y="21"/>
                  </a:lnTo>
                  <a:lnTo>
                    <a:pt x="221" y="14"/>
                  </a:lnTo>
                  <a:lnTo>
                    <a:pt x="221" y="14"/>
                  </a:lnTo>
                  <a:lnTo>
                    <a:pt x="221" y="7"/>
                  </a:lnTo>
                  <a:lnTo>
                    <a:pt x="218" y="4"/>
                  </a:lnTo>
                  <a:lnTo>
                    <a:pt x="211" y="0"/>
                  </a:lnTo>
                  <a:lnTo>
                    <a:pt x="204" y="0"/>
                  </a:lnTo>
                  <a:lnTo>
                    <a:pt x="204" y="0"/>
                  </a:lnTo>
                  <a:lnTo>
                    <a:pt x="198" y="0"/>
                  </a:lnTo>
                  <a:lnTo>
                    <a:pt x="191" y="7"/>
                  </a:lnTo>
                  <a:lnTo>
                    <a:pt x="191" y="7"/>
                  </a:lnTo>
                  <a:lnTo>
                    <a:pt x="153" y="7"/>
                  </a:lnTo>
                  <a:lnTo>
                    <a:pt x="153" y="7"/>
                  </a:lnTo>
                  <a:lnTo>
                    <a:pt x="136" y="24"/>
                  </a:lnTo>
                  <a:lnTo>
                    <a:pt x="136" y="24"/>
                  </a:lnTo>
                  <a:lnTo>
                    <a:pt x="122" y="38"/>
                  </a:lnTo>
                  <a:lnTo>
                    <a:pt x="122" y="38"/>
                  </a:lnTo>
                  <a:lnTo>
                    <a:pt x="126" y="45"/>
                  </a:lnTo>
                  <a:lnTo>
                    <a:pt x="129" y="51"/>
                  </a:lnTo>
                  <a:lnTo>
                    <a:pt x="133" y="58"/>
                  </a:lnTo>
                  <a:lnTo>
                    <a:pt x="136" y="65"/>
                  </a:lnTo>
                  <a:lnTo>
                    <a:pt x="136" y="65"/>
                  </a:lnTo>
                  <a:lnTo>
                    <a:pt x="133" y="79"/>
                  </a:lnTo>
                  <a:lnTo>
                    <a:pt x="126" y="96"/>
                  </a:lnTo>
                  <a:lnTo>
                    <a:pt x="126" y="96"/>
                  </a:lnTo>
                  <a:lnTo>
                    <a:pt x="92" y="188"/>
                  </a:lnTo>
                  <a:lnTo>
                    <a:pt x="78" y="229"/>
                  </a:lnTo>
                  <a:lnTo>
                    <a:pt x="78" y="225"/>
                  </a:lnTo>
                  <a:lnTo>
                    <a:pt x="78" y="225"/>
                  </a:lnTo>
                  <a:lnTo>
                    <a:pt x="71" y="249"/>
                  </a:lnTo>
                  <a:lnTo>
                    <a:pt x="58" y="270"/>
                  </a:lnTo>
                  <a:lnTo>
                    <a:pt x="58" y="270"/>
                  </a:lnTo>
                  <a:lnTo>
                    <a:pt x="41" y="294"/>
                  </a:lnTo>
                  <a:lnTo>
                    <a:pt x="20" y="311"/>
                  </a:lnTo>
                  <a:lnTo>
                    <a:pt x="20" y="311"/>
                  </a:lnTo>
                  <a:lnTo>
                    <a:pt x="10" y="314"/>
                  </a:lnTo>
                  <a:lnTo>
                    <a:pt x="3" y="321"/>
                  </a:lnTo>
                  <a:lnTo>
                    <a:pt x="0" y="328"/>
                  </a:lnTo>
                  <a:lnTo>
                    <a:pt x="0" y="328"/>
                  </a:lnTo>
                  <a:lnTo>
                    <a:pt x="3" y="334"/>
                  </a:lnTo>
                  <a:lnTo>
                    <a:pt x="7" y="341"/>
                  </a:lnTo>
                  <a:lnTo>
                    <a:pt x="13" y="345"/>
                  </a:lnTo>
                  <a:lnTo>
                    <a:pt x="20" y="345"/>
                  </a:lnTo>
                  <a:lnTo>
                    <a:pt x="20" y="345"/>
                  </a:lnTo>
                  <a:lnTo>
                    <a:pt x="27" y="341"/>
                  </a:lnTo>
                  <a:lnTo>
                    <a:pt x="30" y="338"/>
                  </a:lnTo>
                  <a:lnTo>
                    <a:pt x="37" y="324"/>
                  </a:lnTo>
                  <a:lnTo>
                    <a:pt x="37" y="324"/>
                  </a:lnTo>
                  <a:lnTo>
                    <a:pt x="58" y="307"/>
                  </a:lnTo>
                  <a:lnTo>
                    <a:pt x="75" y="287"/>
                  </a:lnTo>
                  <a:lnTo>
                    <a:pt x="92" y="266"/>
                  </a:lnTo>
                  <a:lnTo>
                    <a:pt x="105" y="239"/>
                  </a:lnTo>
                  <a:lnTo>
                    <a:pt x="105" y="239"/>
                  </a:lnTo>
                  <a:lnTo>
                    <a:pt x="105" y="239"/>
                  </a:lnTo>
                  <a:lnTo>
                    <a:pt x="105" y="239"/>
                  </a:lnTo>
                  <a:lnTo>
                    <a:pt x="116" y="205"/>
                  </a:lnTo>
                  <a:lnTo>
                    <a:pt x="116" y="205"/>
                  </a:lnTo>
                  <a:lnTo>
                    <a:pt x="116" y="201"/>
                  </a:lnTo>
                  <a:lnTo>
                    <a:pt x="116" y="201"/>
                  </a:lnTo>
                  <a:lnTo>
                    <a:pt x="122" y="188"/>
                  </a:lnTo>
                  <a:lnTo>
                    <a:pt x="122" y="188"/>
                  </a:lnTo>
                  <a:lnTo>
                    <a:pt x="201" y="277"/>
                  </a:lnTo>
                  <a:lnTo>
                    <a:pt x="279" y="369"/>
                  </a:lnTo>
                  <a:lnTo>
                    <a:pt x="279" y="369"/>
                  </a:lnTo>
                  <a:lnTo>
                    <a:pt x="279" y="379"/>
                  </a:lnTo>
                  <a:lnTo>
                    <a:pt x="286" y="386"/>
                  </a:lnTo>
                  <a:lnTo>
                    <a:pt x="300" y="399"/>
                  </a:lnTo>
                  <a:lnTo>
                    <a:pt x="300" y="399"/>
                  </a:lnTo>
                  <a:lnTo>
                    <a:pt x="310" y="433"/>
                  </a:lnTo>
                  <a:lnTo>
                    <a:pt x="310" y="433"/>
                  </a:lnTo>
                  <a:lnTo>
                    <a:pt x="303" y="437"/>
                  </a:lnTo>
                  <a:lnTo>
                    <a:pt x="303" y="440"/>
                  </a:lnTo>
                  <a:lnTo>
                    <a:pt x="303" y="447"/>
                  </a:lnTo>
                  <a:lnTo>
                    <a:pt x="303" y="447"/>
                  </a:lnTo>
                  <a:lnTo>
                    <a:pt x="310" y="447"/>
                  </a:lnTo>
                  <a:lnTo>
                    <a:pt x="320" y="447"/>
                  </a:lnTo>
                  <a:lnTo>
                    <a:pt x="320" y="447"/>
                  </a:lnTo>
                  <a:lnTo>
                    <a:pt x="331" y="447"/>
                  </a:lnTo>
                  <a:lnTo>
                    <a:pt x="334" y="447"/>
                  </a:lnTo>
                  <a:lnTo>
                    <a:pt x="337" y="444"/>
                  </a:lnTo>
                  <a:lnTo>
                    <a:pt x="337" y="444"/>
                  </a:lnTo>
                  <a:lnTo>
                    <a:pt x="337" y="437"/>
                  </a:lnTo>
                  <a:lnTo>
                    <a:pt x="337" y="437"/>
                  </a:lnTo>
                  <a:lnTo>
                    <a:pt x="327" y="433"/>
                  </a:lnTo>
                  <a:lnTo>
                    <a:pt x="327" y="433"/>
                  </a:lnTo>
                  <a:lnTo>
                    <a:pt x="317" y="392"/>
                  </a:lnTo>
                  <a:lnTo>
                    <a:pt x="317" y="392"/>
                  </a:lnTo>
                  <a:lnTo>
                    <a:pt x="320" y="392"/>
                  </a:lnTo>
                  <a:lnTo>
                    <a:pt x="324" y="386"/>
                  </a:lnTo>
                  <a:lnTo>
                    <a:pt x="334" y="379"/>
                  </a:lnTo>
                  <a:lnTo>
                    <a:pt x="334" y="379"/>
                  </a:lnTo>
                  <a:lnTo>
                    <a:pt x="344" y="375"/>
                  </a:lnTo>
                  <a:lnTo>
                    <a:pt x="354" y="375"/>
                  </a:lnTo>
                  <a:lnTo>
                    <a:pt x="378" y="372"/>
                  </a:lnTo>
                  <a:lnTo>
                    <a:pt x="409" y="365"/>
                  </a:lnTo>
                  <a:lnTo>
                    <a:pt x="409" y="365"/>
                  </a:lnTo>
                  <a:lnTo>
                    <a:pt x="409" y="365"/>
                  </a:lnTo>
                  <a:lnTo>
                    <a:pt x="409" y="365"/>
                  </a:lnTo>
                  <a:close/>
                  <a:moveTo>
                    <a:pt x="300" y="321"/>
                  </a:moveTo>
                  <a:lnTo>
                    <a:pt x="300" y="321"/>
                  </a:lnTo>
                  <a:lnTo>
                    <a:pt x="300" y="314"/>
                  </a:lnTo>
                  <a:lnTo>
                    <a:pt x="300" y="307"/>
                  </a:lnTo>
                  <a:lnTo>
                    <a:pt x="300" y="307"/>
                  </a:lnTo>
                  <a:lnTo>
                    <a:pt x="300" y="307"/>
                  </a:lnTo>
                  <a:lnTo>
                    <a:pt x="300" y="304"/>
                  </a:lnTo>
                  <a:lnTo>
                    <a:pt x="303" y="307"/>
                  </a:lnTo>
                  <a:lnTo>
                    <a:pt x="307" y="304"/>
                  </a:lnTo>
                  <a:lnTo>
                    <a:pt x="307" y="304"/>
                  </a:lnTo>
                  <a:lnTo>
                    <a:pt x="307" y="297"/>
                  </a:lnTo>
                  <a:lnTo>
                    <a:pt x="303" y="294"/>
                  </a:lnTo>
                  <a:lnTo>
                    <a:pt x="303" y="294"/>
                  </a:lnTo>
                  <a:lnTo>
                    <a:pt x="290" y="294"/>
                  </a:lnTo>
                  <a:lnTo>
                    <a:pt x="276" y="294"/>
                  </a:lnTo>
                  <a:lnTo>
                    <a:pt x="276" y="294"/>
                  </a:lnTo>
                  <a:lnTo>
                    <a:pt x="276" y="300"/>
                  </a:lnTo>
                  <a:lnTo>
                    <a:pt x="276" y="300"/>
                  </a:lnTo>
                  <a:lnTo>
                    <a:pt x="276" y="304"/>
                  </a:lnTo>
                  <a:lnTo>
                    <a:pt x="279" y="304"/>
                  </a:lnTo>
                  <a:lnTo>
                    <a:pt x="283" y="304"/>
                  </a:lnTo>
                  <a:lnTo>
                    <a:pt x="283" y="304"/>
                  </a:lnTo>
                  <a:lnTo>
                    <a:pt x="283" y="304"/>
                  </a:lnTo>
                  <a:lnTo>
                    <a:pt x="286" y="324"/>
                  </a:lnTo>
                  <a:lnTo>
                    <a:pt x="286" y="324"/>
                  </a:lnTo>
                  <a:lnTo>
                    <a:pt x="153" y="174"/>
                  </a:lnTo>
                  <a:lnTo>
                    <a:pt x="153" y="174"/>
                  </a:lnTo>
                  <a:lnTo>
                    <a:pt x="136" y="161"/>
                  </a:lnTo>
                  <a:lnTo>
                    <a:pt x="136" y="154"/>
                  </a:lnTo>
                  <a:lnTo>
                    <a:pt x="136" y="147"/>
                  </a:lnTo>
                  <a:lnTo>
                    <a:pt x="140" y="144"/>
                  </a:lnTo>
                  <a:lnTo>
                    <a:pt x="140" y="144"/>
                  </a:lnTo>
                  <a:lnTo>
                    <a:pt x="361" y="144"/>
                  </a:lnTo>
                  <a:lnTo>
                    <a:pt x="361" y="144"/>
                  </a:lnTo>
                  <a:lnTo>
                    <a:pt x="300" y="321"/>
                  </a:lnTo>
                  <a:lnTo>
                    <a:pt x="300" y="321"/>
                  </a:lnTo>
                  <a:close/>
                  <a:moveTo>
                    <a:pt x="375" y="345"/>
                  </a:moveTo>
                  <a:lnTo>
                    <a:pt x="375" y="345"/>
                  </a:lnTo>
                  <a:lnTo>
                    <a:pt x="375" y="345"/>
                  </a:lnTo>
                  <a:lnTo>
                    <a:pt x="375" y="345"/>
                  </a:lnTo>
                  <a:lnTo>
                    <a:pt x="324" y="352"/>
                  </a:lnTo>
                  <a:lnTo>
                    <a:pt x="324" y="352"/>
                  </a:lnTo>
                  <a:lnTo>
                    <a:pt x="385" y="161"/>
                  </a:lnTo>
                  <a:lnTo>
                    <a:pt x="385" y="161"/>
                  </a:lnTo>
                  <a:lnTo>
                    <a:pt x="426" y="205"/>
                  </a:lnTo>
                  <a:lnTo>
                    <a:pt x="426" y="205"/>
                  </a:lnTo>
                  <a:lnTo>
                    <a:pt x="426" y="205"/>
                  </a:lnTo>
                  <a:lnTo>
                    <a:pt x="426" y="208"/>
                  </a:lnTo>
                  <a:lnTo>
                    <a:pt x="426" y="208"/>
                  </a:lnTo>
                  <a:lnTo>
                    <a:pt x="426" y="208"/>
                  </a:lnTo>
                  <a:lnTo>
                    <a:pt x="450" y="239"/>
                  </a:lnTo>
                  <a:lnTo>
                    <a:pt x="450" y="239"/>
                  </a:lnTo>
                  <a:lnTo>
                    <a:pt x="450" y="239"/>
                  </a:lnTo>
                  <a:lnTo>
                    <a:pt x="511" y="321"/>
                  </a:lnTo>
                  <a:lnTo>
                    <a:pt x="511" y="321"/>
                  </a:lnTo>
                  <a:lnTo>
                    <a:pt x="460" y="331"/>
                  </a:lnTo>
                  <a:lnTo>
                    <a:pt x="406" y="338"/>
                  </a:lnTo>
                  <a:lnTo>
                    <a:pt x="406" y="338"/>
                  </a:lnTo>
                  <a:lnTo>
                    <a:pt x="375" y="34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2239"/>
          <p:cNvGrpSpPr/>
          <p:nvPr/>
        </p:nvGrpSpPr>
        <p:grpSpPr>
          <a:xfrm>
            <a:off x="10372179" y="5310564"/>
            <a:ext cx="680915" cy="684001"/>
            <a:chOff x="985838" y="4845050"/>
            <a:chExt cx="1050925" cy="1055688"/>
          </a:xfrm>
        </p:grpSpPr>
        <p:sp>
          <p:nvSpPr>
            <p:cNvPr id="2217" name="Freeform 201"/>
            <p:cNvSpPr>
              <a:spLocks/>
            </p:cNvSpPr>
            <p:nvPr/>
          </p:nvSpPr>
          <p:spPr bwMode="auto">
            <a:xfrm>
              <a:off x="985838" y="4845050"/>
              <a:ext cx="1050925" cy="698500"/>
            </a:xfrm>
            <a:custGeom>
              <a:avLst/>
              <a:gdLst>
                <a:gd name="T0" fmla="*/ 648 w 662"/>
                <a:gd name="T1" fmla="*/ 296 h 440"/>
                <a:gd name="T2" fmla="*/ 641 w 662"/>
                <a:gd name="T3" fmla="*/ 266 h 440"/>
                <a:gd name="T4" fmla="*/ 621 w 662"/>
                <a:gd name="T5" fmla="*/ 235 h 440"/>
                <a:gd name="T6" fmla="*/ 583 w 662"/>
                <a:gd name="T7" fmla="*/ 218 h 440"/>
                <a:gd name="T8" fmla="*/ 566 w 662"/>
                <a:gd name="T9" fmla="*/ 187 h 440"/>
                <a:gd name="T10" fmla="*/ 539 w 662"/>
                <a:gd name="T11" fmla="*/ 163 h 440"/>
                <a:gd name="T12" fmla="*/ 488 w 662"/>
                <a:gd name="T13" fmla="*/ 116 h 440"/>
                <a:gd name="T14" fmla="*/ 460 w 662"/>
                <a:gd name="T15" fmla="*/ 112 h 440"/>
                <a:gd name="T16" fmla="*/ 433 w 662"/>
                <a:gd name="T17" fmla="*/ 78 h 440"/>
                <a:gd name="T18" fmla="*/ 392 w 662"/>
                <a:gd name="T19" fmla="*/ 61 h 440"/>
                <a:gd name="T20" fmla="*/ 361 w 662"/>
                <a:gd name="T21" fmla="*/ 37 h 440"/>
                <a:gd name="T22" fmla="*/ 314 w 662"/>
                <a:gd name="T23" fmla="*/ 3 h 440"/>
                <a:gd name="T24" fmla="*/ 269 w 662"/>
                <a:gd name="T25" fmla="*/ 3 h 440"/>
                <a:gd name="T26" fmla="*/ 222 w 662"/>
                <a:gd name="T27" fmla="*/ 47 h 440"/>
                <a:gd name="T28" fmla="*/ 181 w 662"/>
                <a:gd name="T29" fmla="*/ 68 h 440"/>
                <a:gd name="T30" fmla="*/ 160 w 662"/>
                <a:gd name="T31" fmla="*/ 109 h 440"/>
                <a:gd name="T32" fmla="*/ 126 w 662"/>
                <a:gd name="T33" fmla="*/ 136 h 440"/>
                <a:gd name="T34" fmla="*/ 92 w 662"/>
                <a:gd name="T35" fmla="*/ 184 h 440"/>
                <a:gd name="T36" fmla="*/ 89 w 662"/>
                <a:gd name="T37" fmla="*/ 208 h 440"/>
                <a:gd name="T38" fmla="*/ 65 w 662"/>
                <a:gd name="T39" fmla="*/ 235 h 440"/>
                <a:gd name="T40" fmla="*/ 58 w 662"/>
                <a:gd name="T41" fmla="*/ 269 h 440"/>
                <a:gd name="T42" fmla="*/ 34 w 662"/>
                <a:gd name="T43" fmla="*/ 286 h 440"/>
                <a:gd name="T44" fmla="*/ 3 w 662"/>
                <a:gd name="T45" fmla="*/ 341 h 440"/>
                <a:gd name="T46" fmla="*/ 3 w 662"/>
                <a:gd name="T47" fmla="*/ 368 h 440"/>
                <a:gd name="T48" fmla="*/ 24 w 662"/>
                <a:gd name="T49" fmla="*/ 409 h 440"/>
                <a:gd name="T50" fmla="*/ 65 w 662"/>
                <a:gd name="T51" fmla="*/ 429 h 440"/>
                <a:gd name="T52" fmla="*/ 95 w 662"/>
                <a:gd name="T53" fmla="*/ 429 h 440"/>
                <a:gd name="T54" fmla="*/ 133 w 662"/>
                <a:gd name="T55" fmla="*/ 436 h 440"/>
                <a:gd name="T56" fmla="*/ 177 w 662"/>
                <a:gd name="T57" fmla="*/ 436 h 440"/>
                <a:gd name="T58" fmla="*/ 218 w 662"/>
                <a:gd name="T59" fmla="*/ 409 h 440"/>
                <a:gd name="T60" fmla="*/ 263 w 662"/>
                <a:gd name="T61" fmla="*/ 392 h 440"/>
                <a:gd name="T62" fmla="*/ 283 w 662"/>
                <a:gd name="T63" fmla="*/ 395 h 440"/>
                <a:gd name="T64" fmla="*/ 327 w 662"/>
                <a:gd name="T65" fmla="*/ 382 h 440"/>
                <a:gd name="T66" fmla="*/ 372 w 662"/>
                <a:gd name="T67" fmla="*/ 395 h 440"/>
                <a:gd name="T68" fmla="*/ 406 w 662"/>
                <a:gd name="T69" fmla="*/ 385 h 440"/>
                <a:gd name="T70" fmla="*/ 447 w 662"/>
                <a:gd name="T71" fmla="*/ 405 h 440"/>
                <a:gd name="T72" fmla="*/ 481 w 662"/>
                <a:gd name="T73" fmla="*/ 409 h 440"/>
                <a:gd name="T74" fmla="*/ 508 w 662"/>
                <a:gd name="T75" fmla="*/ 429 h 440"/>
                <a:gd name="T76" fmla="*/ 542 w 662"/>
                <a:gd name="T77" fmla="*/ 440 h 440"/>
                <a:gd name="T78" fmla="*/ 576 w 662"/>
                <a:gd name="T79" fmla="*/ 429 h 440"/>
                <a:gd name="T80" fmla="*/ 600 w 662"/>
                <a:gd name="T81" fmla="*/ 429 h 440"/>
                <a:gd name="T82" fmla="*/ 641 w 662"/>
                <a:gd name="T83" fmla="*/ 409 h 440"/>
                <a:gd name="T84" fmla="*/ 662 w 662"/>
                <a:gd name="T85" fmla="*/ 368 h 440"/>
                <a:gd name="T86" fmla="*/ 662 w 662"/>
                <a:gd name="T87" fmla="*/ 341 h 440"/>
                <a:gd name="T88" fmla="*/ 648 w 662"/>
                <a:gd name="T89" fmla="*/ 307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2" h="440">
                  <a:moveTo>
                    <a:pt x="648" y="307"/>
                  </a:moveTo>
                  <a:lnTo>
                    <a:pt x="648" y="307"/>
                  </a:lnTo>
                  <a:lnTo>
                    <a:pt x="648" y="296"/>
                  </a:lnTo>
                  <a:lnTo>
                    <a:pt x="648" y="296"/>
                  </a:lnTo>
                  <a:lnTo>
                    <a:pt x="648" y="279"/>
                  </a:lnTo>
                  <a:lnTo>
                    <a:pt x="641" y="266"/>
                  </a:lnTo>
                  <a:lnTo>
                    <a:pt x="638" y="255"/>
                  </a:lnTo>
                  <a:lnTo>
                    <a:pt x="627" y="245"/>
                  </a:lnTo>
                  <a:lnTo>
                    <a:pt x="621" y="235"/>
                  </a:lnTo>
                  <a:lnTo>
                    <a:pt x="607" y="228"/>
                  </a:lnTo>
                  <a:lnTo>
                    <a:pt x="597" y="221"/>
                  </a:lnTo>
                  <a:lnTo>
                    <a:pt x="583" y="218"/>
                  </a:lnTo>
                  <a:lnTo>
                    <a:pt x="583" y="218"/>
                  </a:lnTo>
                  <a:lnTo>
                    <a:pt x="576" y="201"/>
                  </a:lnTo>
                  <a:lnTo>
                    <a:pt x="566" y="187"/>
                  </a:lnTo>
                  <a:lnTo>
                    <a:pt x="552" y="174"/>
                  </a:lnTo>
                  <a:lnTo>
                    <a:pt x="539" y="163"/>
                  </a:lnTo>
                  <a:lnTo>
                    <a:pt x="539" y="163"/>
                  </a:lnTo>
                  <a:lnTo>
                    <a:pt x="525" y="143"/>
                  </a:lnTo>
                  <a:lnTo>
                    <a:pt x="508" y="126"/>
                  </a:lnTo>
                  <a:lnTo>
                    <a:pt x="488" y="116"/>
                  </a:lnTo>
                  <a:lnTo>
                    <a:pt x="464" y="112"/>
                  </a:lnTo>
                  <a:lnTo>
                    <a:pt x="464" y="112"/>
                  </a:lnTo>
                  <a:lnTo>
                    <a:pt x="460" y="112"/>
                  </a:lnTo>
                  <a:lnTo>
                    <a:pt x="460" y="112"/>
                  </a:lnTo>
                  <a:lnTo>
                    <a:pt x="450" y="92"/>
                  </a:lnTo>
                  <a:lnTo>
                    <a:pt x="433" y="78"/>
                  </a:lnTo>
                  <a:lnTo>
                    <a:pt x="416" y="64"/>
                  </a:lnTo>
                  <a:lnTo>
                    <a:pt x="392" y="61"/>
                  </a:lnTo>
                  <a:lnTo>
                    <a:pt x="392" y="61"/>
                  </a:lnTo>
                  <a:lnTo>
                    <a:pt x="379" y="47"/>
                  </a:lnTo>
                  <a:lnTo>
                    <a:pt x="361" y="37"/>
                  </a:lnTo>
                  <a:lnTo>
                    <a:pt x="361" y="37"/>
                  </a:lnTo>
                  <a:lnTo>
                    <a:pt x="348" y="24"/>
                  </a:lnTo>
                  <a:lnTo>
                    <a:pt x="331" y="10"/>
                  </a:lnTo>
                  <a:lnTo>
                    <a:pt x="314" y="3"/>
                  </a:lnTo>
                  <a:lnTo>
                    <a:pt x="293" y="0"/>
                  </a:lnTo>
                  <a:lnTo>
                    <a:pt x="293" y="0"/>
                  </a:lnTo>
                  <a:lnTo>
                    <a:pt x="269" y="3"/>
                  </a:lnTo>
                  <a:lnTo>
                    <a:pt x="249" y="13"/>
                  </a:lnTo>
                  <a:lnTo>
                    <a:pt x="232" y="27"/>
                  </a:lnTo>
                  <a:lnTo>
                    <a:pt x="222" y="47"/>
                  </a:lnTo>
                  <a:lnTo>
                    <a:pt x="222" y="47"/>
                  </a:lnTo>
                  <a:lnTo>
                    <a:pt x="198" y="54"/>
                  </a:lnTo>
                  <a:lnTo>
                    <a:pt x="181" y="68"/>
                  </a:lnTo>
                  <a:lnTo>
                    <a:pt x="167" y="88"/>
                  </a:lnTo>
                  <a:lnTo>
                    <a:pt x="160" y="109"/>
                  </a:lnTo>
                  <a:lnTo>
                    <a:pt x="160" y="109"/>
                  </a:lnTo>
                  <a:lnTo>
                    <a:pt x="140" y="119"/>
                  </a:lnTo>
                  <a:lnTo>
                    <a:pt x="126" y="136"/>
                  </a:lnTo>
                  <a:lnTo>
                    <a:pt x="126" y="136"/>
                  </a:lnTo>
                  <a:lnTo>
                    <a:pt x="113" y="150"/>
                  </a:lnTo>
                  <a:lnTo>
                    <a:pt x="99" y="163"/>
                  </a:lnTo>
                  <a:lnTo>
                    <a:pt x="92" y="184"/>
                  </a:lnTo>
                  <a:lnTo>
                    <a:pt x="89" y="204"/>
                  </a:lnTo>
                  <a:lnTo>
                    <a:pt x="89" y="204"/>
                  </a:lnTo>
                  <a:lnTo>
                    <a:pt x="89" y="208"/>
                  </a:lnTo>
                  <a:lnTo>
                    <a:pt x="89" y="208"/>
                  </a:lnTo>
                  <a:lnTo>
                    <a:pt x="75" y="218"/>
                  </a:lnTo>
                  <a:lnTo>
                    <a:pt x="65" y="235"/>
                  </a:lnTo>
                  <a:lnTo>
                    <a:pt x="58" y="252"/>
                  </a:lnTo>
                  <a:lnTo>
                    <a:pt x="58" y="269"/>
                  </a:lnTo>
                  <a:lnTo>
                    <a:pt x="58" y="269"/>
                  </a:lnTo>
                  <a:lnTo>
                    <a:pt x="58" y="276"/>
                  </a:lnTo>
                  <a:lnTo>
                    <a:pt x="58" y="276"/>
                  </a:lnTo>
                  <a:lnTo>
                    <a:pt x="34" y="286"/>
                  </a:lnTo>
                  <a:lnTo>
                    <a:pt x="17" y="303"/>
                  </a:lnTo>
                  <a:lnTo>
                    <a:pt x="7" y="327"/>
                  </a:lnTo>
                  <a:lnTo>
                    <a:pt x="3" y="341"/>
                  </a:lnTo>
                  <a:lnTo>
                    <a:pt x="0" y="351"/>
                  </a:lnTo>
                  <a:lnTo>
                    <a:pt x="0" y="351"/>
                  </a:lnTo>
                  <a:lnTo>
                    <a:pt x="3" y="368"/>
                  </a:lnTo>
                  <a:lnTo>
                    <a:pt x="7" y="382"/>
                  </a:lnTo>
                  <a:lnTo>
                    <a:pt x="14" y="395"/>
                  </a:lnTo>
                  <a:lnTo>
                    <a:pt x="24" y="409"/>
                  </a:lnTo>
                  <a:lnTo>
                    <a:pt x="38" y="416"/>
                  </a:lnTo>
                  <a:lnTo>
                    <a:pt x="51" y="426"/>
                  </a:lnTo>
                  <a:lnTo>
                    <a:pt x="65" y="429"/>
                  </a:lnTo>
                  <a:lnTo>
                    <a:pt x="82" y="429"/>
                  </a:lnTo>
                  <a:lnTo>
                    <a:pt x="82" y="429"/>
                  </a:lnTo>
                  <a:lnTo>
                    <a:pt x="95" y="429"/>
                  </a:lnTo>
                  <a:lnTo>
                    <a:pt x="113" y="422"/>
                  </a:lnTo>
                  <a:lnTo>
                    <a:pt x="113" y="422"/>
                  </a:lnTo>
                  <a:lnTo>
                    <a:pt x="133" y="436"/>
                  </a:lnTo>
                  <a:lnTo>
                    <a:pt x="157" y="440"/>
                  </a:lnTo>
                  <a:lnTo>
                    <a:pt x="157" y="440"/>
                  </a:lnTo>
                  <a:lnTo>
                    <a:pt x="177" y="436"/>
                  </a:lnTo>
                  <a:lnTo>
                    <a:pt x="191" y="429"/>
                  </a:lnTo>
                  <a:lnTo>
                    <a:pt x="208" y="422"/>
                  </a:lnTo>
                  <a:lnTo>
                    <a:pt x="218" y="409"/>
                  </a:lnTo>
                  <a:lnTo>
                    <a:pt x="218" y="409"/>
                  </a:lnTo>
                  <a:lnTo>
                    <a:pt x="242" y="402"/>
                  </a:lnTo>
                  <a:lnTo>
                    <a:pt x="263" y="392"/>
                  </a:lnTo>
                  <a:lnTo>
                    <a:pt x="263" y="392"/>
                  </a:lnTo>
                  <a:lnTo>
                    <a:pt x="283" y="395"/>
                  </a:lnTo>
                  <a:lnTo>
                    <a:pt x="283" y="395"/>
                  </a:lnTo>
                  <a:lnTo>
                    <a:pt x="307" y="388"/>
                  </a:lnTo>
                  <a:lnTo>
                    <a:pt x="327" y="382"/>
                  </a:lnTo>
                  <a:lnTo>
                    <a:pt x="327" y="382"/>
                  </a:lnTo>
                  <a:lnTo>
                    <a:pt x="348" y="388"/>
                  </a:lnTo>
                  <a:lnTo>
                    <a:pt x="372" y="395"/>
                  </a:lnTo>
                  <a:lnTo>
                    <a:pt x="372" y="395"/>
                  </a:lnTo>
                  <a:lnTo>
                    <a:pt x="389" y="392"/>
                  </a:lnTo>
                  <a:lnTo>
                    <a:pt x="406" y="385"/>
                  </a:lnTo>
                  <a:lnTo>
                    <a:pt x="406" y="385"/>
                  </a:lnTo>
                  <a:lnTo>
                    <a:pt x="419" y="395"/>
                  </a:lnTo>
                  <a:lnTo>
                    <a:pt x="433" y="402"/>
                  </a:lnTo>
                  <a:lnTo>
                    <a:pt x="447" y="405"/>
                  </a:lnTo>
                  <a:lnTo>
                    <a:pt x="464" y="409"/>
                  </a:lnTo>
                  <a:lnTo>
                    <a:pt x="464" y="409"/>
                  </a:lnTo>
                  <a:lnTo>
                    <a:pt x="481" y="409"/>
                  </a:lnTo>
                  <a:lnTo>
                    <a:pt x="481" y="409"/>
                  </a:lnTo>
                  <a:lnTo>
                    <a:pt x="491" y="419"/>
                  </a:lnTo>
                  <a:lnTo>
                    <a:pt x="508" y="429"/>
                  </a:lnTo>
                  <a:lnTo>
                    <a:pt x="525" y="436"/>
                  </a:lnTo>
                  <a:lnTo>
                    <a:pt x="542" y="440"/>
                  </a:lnTo>
                  <a:lnTo>
                    <a:pt x="542" y="440"/>
                  </a:lnTo>
                  <a:lnTo>
                    <a:pt x="559" y="436"/>
                  </a:lnTo>
                  <a:lnTo>
                    <a:pt x="576" y="429"/>
                  </a:lnTo>
                  <a:lnTo>
                    <a:pt x="576" y="429"/>
                  </a:lnTo>
                  <a:lnTo>
                    <a:pt x="583" y="429"/>
                  </a:lnTo>
                  <a:lnTo>
                    <a:pt x="583" y="429"/>
                  </a:lnTo>
                  <a:lnTo>
                    <a:pt x="600" y="429"/>
                  </a:lnTo>
                  <a:lnTo>
                    <a:pt x="614" y="426"/>
                  </a:lnTo>
                  <a:lnTo>
                    <a:pt x="627" y="416"/>
                  </a:lnTo>
                  <a:lnTo>
                    <a:pt x="641" y="409"/>
                  </a:lnTo>
                  <a:lnTo>
                    <a:pt x="648" y="395"/>
                  </a:lnTo>
                  <a:lnTo>
                    <a:pt x="658" y="382"/>
                  </a:lnTo>
                  <a:lnTo>
                    <a:pt x="662" y="368"/>
                  </a:lnTo>
                  <a:lnTo>
                    <a:pt x="662" y="351"/>
                  </a:lnTo>
                  <a:lnTo>
                    <a:pt x="662" y="351"/>
                  </a:lnTo>
                  <a:lnTo>
                    <a:pt x="662" y="341"/>
                  </a:lnTo>
                  <a:lnTo>
                    <a:pt x="658" y="327"/>
                  </a:lnTo>
                  <a:lnTo>
                    <a:pt x="648" y="307"/>
                  </a:lnTo>
                  <a:lnTo>
                    <a:pt x="648" y="30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8" name="Freeform 202"/>
            <p:cNvSpPr>
              <a:spLocks/>
            </p:cNvSpPr>
            <p:nvPr/>
          </p:nvSpPr>
          <p:spPr bwMode="auto">
            <a:xfrm>
              <a:off x="1358900" y="5494338"/>
              <a:ext cx="320675" cy="406400"/>
            </a:xfrm>
            <a:custGeom>
              <a:avLst/>
              <a:gdLst>
                <a:gd name="T0" fmla="*/ 0 w 202"/>
                <a:gd name="T1" fmla="*/ 10 h 256"/>
                <a:gd name="T2" fmla="*/ 34 w 202"/>
                <a:gd name="T3" fmla="*/ 41 h 256"/>
                <a:gd name="T4" fmla="*/ 62 w 202"/>
                <a:gd name="T5" fmla="*/ 68 h 256"/>
                <a:gd name="T6" fmla="*/ 72 w 202"/>
                <a:gd name="T7" fmla="*/ 99 h 256"/>
                <a:gd name="T8" fmla="*/ 75 w 202"/>
                <a:gd name="T9" fmla="*/ 116 h 256"/>
                <a:gd name="T10" fmla="*/ 82 w 202"/>
                <a:gd name="T11" fmla="*/ 184 h 256"/>
                <a:gd name="T12" fmla="*/ 75 w 202"/>
                <a:gd name="T13" fmla="*/ 232 h 256"/>
                <a:gd name="T14" fmla="*/ 69 w 202"/>
                <a:gd name="T15" fmla="*/ 252 h 256"/>
                <a:gd name="T16" fmla="*/ 82 w 202"/>
                <a:gd name="T17" fmla="*/ 249 h 256"/>
                <a:gd name="T18" fmla="*/ 103 w 202"/>
                <a:gd name="T19" fmla="*/ 235 h 256"/>
                <a:gd name="T20" fmla="*/ 116 w 202"/>
                <a:gd name="T21" fmla="*/ 245 h 256"/>
                <a:gd name="T22" fmla="*/ 130 w 202"/>
                <a:gd name="T23" fmla="*/ 225 h 256"/>
                <a:gd name="T24" fmla="*/ 147 w 202"/>
                <a:gd name="T25" fmla="*/ 249 h 256"/>
                <a:gd name="T26" fmla="*/ 161 w 202"/>
                <a:gd name="T27" fmla="*/ 256 h 256"/>
                <a:gd name="T28" fmla="*/ 137 w 202"/>
                <a:gd name="T29" fmla="*/ 194 h 256"/>
                <a:gd name="T30" fmla="*/ 130 w 202"/>
                <a:gd name="T31" fmla="*/ 136 h 256"/>
                <a:gd name="T32" fmla="*/ 133 w 202"/>
                <a:gd name="T33" fmla="*/ 99 h 256"/>
                <a:gd name="T34" fmla="*/ 147 w 202"/>
                <a:gd name="T35" fmla="*/ 61 h 256"/>
                <a:gd name="T36" fmla="*/ 181 w 202"/>
                <a:gd name="T37" fmla="*/ 31 h 256"/>
                <a:gd name="T38" fmla="*/ 202 w 202"/>
                <a:gd name="T39" fmla="*/ 17 h 256"/>
                <a:gd name="T40" fmla="*/ 171 w 202"/>
                <a:gd name="T41" fmla="*/ 24 h 256"/>
                <a:gd name="T42" fmla="*/ 140 w 202"/>
                <a:gd name="T43" fmla="*/ 37 h 256"/>
                <a:gd name="T44" fmla="*/ 109 w 202"/>
                <a:gd name="T45" fmla="*/ 65 h 256"/>
                <a:gd name="T46" fmla="*/ 113 w 202"/>
                <a:gd name="T47" fmla="*/ 48 h 256"/>
                <a:gd name="T48" fmla="*/ 126 w 202"/>
                <a:gd name="T49" fmla="*/ 17 h 256"/>
                <a:gd name="T50" fmla="*/ 137 w 202"/>
                <a:gd name="T51" fmla="*/ 7 h 256"/>
                <a:gd name="T52" fmla="*/ 144 w 202"/>
                <a:gd name="T53" fmla="*/ 0 h 256"/>
                <a:gd name="T54" fmla="*/ 120 w 202"/>
                <a:gd name="T55" fmla="*/ 10 h 256"/>
                <a:gd name="T56" fmla="*/ 99 w 202"/>
                <a:gd name="T57" fmla="*/ 31 h 256"/>
                <a:gd name="T58" fmla="*/ 86 w 202"/>
                <a:gd name="T59" fmla="*/ 58 h 256"/>
                <a:gd name="T60" fmla="*/ 82 w 202"/>
                <a:gd name="T61" fmla="*/ 51 h 256"/>
                <a:gd name="T62" fmla="*/ 58 w 202"/>
                <a:gd name="T63" fmla="*/ 31 h 256"/>
                <a:gd name="T64" fmla="*/ 24 w 202"/>
                <a:gd name="T65" fmla="*/ 17 h 256"/>
                <a:gd name="T66" fmla="*/ 0 w 202"/>
                <a:gd name="T67" fmla="*/ 1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2" h="256">
                  <a:moveTo>
                    <a:pt x="0" y="10"/>
                  </a:moveTo>
                  <a:lnTo>
                    <a:pt x="0" y="10"/>
                  </a:lnTo>
                  <a:lnTo>
                    <a:pt x="11" y="17"/>
                  </a:lnTo>
                  <a:lnTo>
                    <a:pt x="34" y="41"/>
                  </a:lnTo>
                  <a:lnTo>
                    <a:pt x="48" y="54"/>
                  </a:lnTo>
                  <a:lnTo>
                    <a:pt x="62" y="68"/>
                  </a:lnTo>
                  <a:lnTo>
                    <a:pt x="69" y="85"/>
                  </a:lnTo>
                  <a:lnTo>
                    <a:pt x="72" y="99"/>
                  </a:lnTo>
                  <a:lnTo>
                    <a:pt x="72" y="99"/>
                  </a:lnTo>
                  <a:lnTo>
                    <a:pt x="75" y="116"/>
                  </a:lnTo>
                  <a:lnTo>
                    <a:pt x="82" y="157"/>
                  </a:lnTo>
                  <a:lnTo>
                    <a:pt x="82" y="184"/>
                  </a:lnTo>
                  <a:lnTo>
                    <a:pt x="79" y="208"/>
                  </a:lnTo>
                  <a:lnTo>
                    <a:pt x="75" y="232"/>
                  </a:lnTo>
                  <a:lnTo>
                    <a:pt x="69" y="252"/>
                  </a:lnTo>
                  <a:lnTo>
                    <a:pt x="69" y="252"/>
                  </a:lnTo>
                  <a:lnTo>
                    <a:pt x="72" y="252"/>
                  </a:lnTo>
                  <a:lnTo>
                    <a:pt x="82" y="249"/>
                  </a:lnTo>
                  <a:lnTo>
                    <a:pt x="96" y="242"/>
                  </a:lnTo>
                  <a:lnTo>
                    <a:pt x="103" y="235"/>
                  </a:lnTo>
                  <a:lnTo>
                    <a:pt x="106" y="225"/>
                  </a:lnTo>
                  <a:lnTo>
                    <a:pt x="116" y="245"/>
                  </a:lnTo>
                  <a:lnTo>
                    <a:pt x="130" y="225"/>
                  </a:lnTo>
                  <a:lnTo>
                    <a:pt x="130" y="225"/>
                  </a:lnTo>
                  <a:lnTo>
                    <a:pt x="137" y="239"/>
                  </a:lnTo>
                  <a:lnTo>
                    <a:pt x="147" y="249"/>
                  </a:lnTo>
                  <a:lnTo>
                    <a:pt x="161" y="256"/>
                  </a:lnTo>
                  <a:lnTo>
                    <a:pt x="161" y="256"/>
                  </a:lnTo>
                  <a:lnTo>
                    <a:pt x="147" y="228"/>
                  </a:lnTo>
                  <a:lnTo>
                    <a:pt x="137" y="194"/>
                  </a:lnTo>
                  <a:lnTo>
                    <a:pt x="130" y="157"/>
                  </a:lnTo>
                  <a:lnTo>
                    <a:pt x="130" y="136"/>
                  </a:lnTo>
                  <a:lnTo>
                    <a:pt x="130" y="116"/>
                  </a:lnTo>
                  <a:lnTo>
                    <a:pt x="133" y="99"/>
                  </a:lnTo>
                  <a:lnTo>
                    <a:pt x="140" y="78"/>
                  </a:lnTo>
                  <a:lnTo>
                    <a:pt x="147" y="61"/>
                  </a:lnTo>
                  <a:lnTo>
                    <a:pt x="161" y="44"/>
                  </a:lnTo>
                  <a:lnTo>
                    <a:pt x="181" y="31"/>
                  </a:lnTo>
                  <a:lnTo>
                    <a:pt x="202" y="17"/>
                  </a:lnTo>
                  <a:lnTo>
                    <a:pt x="202" y="17"/>
                  </a:lnTo>
                  <a:lnTo>
                    <a:pt x="191" y="20"/>
                  </a:lnTo>
                  <a:lnTo>
                    <a:pt x="171" y="24"/>
                  </a:lnTo>
                  <a:lnTo>
                    <a:pt x="154" y="31"/>
                  </a:lnTo>
                  <a:lnTo>
                    <a:pt x="140" y="37"/>
                  </a:lnTo>
                  <a:lnTo>
                    <a:pt x="123" y="51"/>
                  </a:lnTo>
                  <a:lnTo>
                    <a:pt x="109" y="65"/>
                  </a:lnTo>
                  <a:lnTo>
                    <a:pt x="109" y="65"/>
                  </a:lnTo>
                  <a:lnTo>
                    <a:pt x="113" y="48"/>
                  </a:lnTo>
                  <a:lnTo>
                    <a:pt x="120" y="31"/>
                  </a:lnTo>
                  <a:lnTo>
                    <a:pt x="126" y="17"/>
                  </a:lnTo>
                  <a:lnTo>
                    <a:pt x="126" y="17"/>
                  </a:lnTo>
                  <a:lnTo>
                    <a:pt x="137" y="7"/>
                  </a:lnTo>
                  <a:lnTo>
                    <a:pt x="137" y="7"/>
                  </a:lnTo>
                  <a:lnTo>
                    <a:pt x="144" y="0"/>
                  </a:lnTo>
                  <a:lnTo>
                    <a:pt x="140" y="0"/>
                  </a:lnTo>
                  <a:lnTo>
                    <a:pt x="120" y="10"/>
                  </a:lnTo>
                  <a:lnTo>
                    <a:pt x="109" y="20"/>
                  </a:lnTo>
                  <a:lnTo>
                    <a:pt x="99" y="31"/>
                  </a:lnTo>
                  <a:lnTo>
                    <a:pt x="89" y="44"/>
                  </a:lnTo>
                  <a:lnTo>
                    <a:pt x="86" y="58"/>
                  </a:lnTo>
                  <a:lnTo>
                    <a:pt x="86" y="58"/>
                  </a:lnTo>
                  <a:lnTo>
                    <a:pt x="82" y="51"/>
                  </a:lnTo>
                  <a:lnTo>
                    <a:pt x="69" y="37"/>
                  </a:lnTo>
                  <a:lnTo>
                    <a:pt x="58" y="31"/>
                  </a:lnTo>
                  <a:lnTo>
                    <a:pt x="41" y="24"/>
                  </a:lnTo>
                  <a:lnTo>
                    <a:pt x="24" y="17"/>
                  </a:lnTo>
                  <a:lnTo>
                    <a:pt x="0" y="10"/>
                  </a:lnTo>
                  <a:lnTo>
                    <a:pt x="0" y="1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2238"/>
          <p:cNvGrpSpPr/>
          <p:nvPr/>
        </p:nvGrpSpPr>
        <p:grpSpPr>
          <a:xfrm>
            <a:off x="2865703" y="5446877"/>
            <a:ext cx="815188" cy="547688"/>
            <a:chOff x="2344738" y="5083175"/>
            <a:chExt cx="1223962" cy="822325"/>
          </a:xfrm>
        </p:grpSpPr>
        <p:sp>
          <p:nvSpPr>
            <p:cNvPr id="2219" name="Freeform 203"/>
            <p:cNvSpPr>
              <a:spLocks/>
            </p:cNvSpPr>
            <p:nvPr/>
          </p:nvSpPr>
          <p:spPr bwMode="auto">
            <a:xfrm>
              <a:off x="2344738" y="5126038"/>
              <a:ext cx="557212" cy="779462"/>
            </a:xfrm>
            <a:custGeom>
              <a:avLst/>
              <a:gdLst>
                <a:gd name="T0" fmla="*/ 331 w 351"/>
                <a:gd name="T1" fmla="*/ 143 h 491"/>
                <a:gd name="T2" fmla="*/ 280 w 351"/>
                <a:gd name="T3" fmla="*/ 89 h 491"/>
                <a:gd name="T4" fmla="*/ 259 w 351"/>
                <a:gd name="T5" fmla="*/ 72 h 491"/>
                <a:gd name="T6" fmla="*/ 215 w 351"/>
                <a:gd name="T7" fmla="*/ 48 h 491"/>
                <a:gd name="T8" fmla="*/ 164 w 351"/>
                <a:gd name="T9" fmla="*/ 31 h 491"/>
                <a:gd name="T10" fmla="*/ 78 w 351"/>
                <a:gd name="T11" fmla="*/ 3 h 491"/>
                <a:gd name="T12" fmla="*/ 51 w 351"/>
                <a:gd name="T13" fmla="*/ 0 h 491"/>
                <a:gd name="T14" fmla="*/ 27 w 351"/>
                <a:gd name="T15" fmla="*/ 7 h 491"/>
                <a:gd name="T16" fmla="*/ 10 w 351"/>
                <a:gd name="T17" fmla="*/ 17 h 491"/>
                <a:gd name="T18" fmla="*/ 3 w 351"/>
                <a:gd name="T19" fmla="*/ 37 h 491"/>
                <a:gd name="T20" fmla="*/ 0 w 351"/>
                <a:gd name="T21" fmla="*/ 58 h 491"/>
                <a:gd name="T22" fmla="*/ 10 w 351"/>
                <a:gd name="T23" fmla="*/ 82 h 491"/>
                <a:gd name="T24" fmla="*/ 24 w 351"/>
                <a:gd name="T25" fmla="*/ 99 h 491"/>
                <a:gd name="T26" fmla="*/ 34 w 351"/>
                <a:gd name="T27" fmla="*/ 130 h 491"/>
                <a:gd name="T28" fmla="*/ 48 w 351"/>
                <a:gd name="T29" fmla="*/ 188 h 491"/>
                <a:gd name="T30" fmla="*/ 65 w 351"/>
                <a:gd name="T31" fmla="*/ 208 h 491"/>
                <a:gd name="T32" fmla="*/ 75 w 351"/>
                <a:gd name="T33" fmla="*/ 215 h 491"/>
                <a:gd name="T34" fmla="*/ 123 w 351"/>
                <a:gd name="T35" fmla="*/ 225 h 491"/>
                <a:gd name="T36" fmla="*/ 201 w 351"/>
                <a:gd name="T37" fmla="*/ 225 h 491"/>
                <a:gd name="T38" fmla="*/ 136 w 351"/>
                <a:gd name="T39" fmla="*/ 259 h 491"/>
                <a:gd name="T40" fmla="*/ 106 w 351"/>
                <a:gd name="T41" fmla="*/ 276 h 491"/>
                <a:gd name="T42" fmla="*/ 85 w 351"/>
                <a:gd name="T43" fmla="*/ 297 h 491"/>
                <a:gd name="T44" fmla="*/ 85 w 351"/>
                <a:gd name="T45" fmla="*/ 310 h 491"/>
                <a:gd name="T46" fmla="*/ 92 w 351"/>
                <a:gd name="T47" fmla="*/ 358 h 491"/>
                <a:gd name="T48" fmla="*/ 106 w 351"/>
                <a:gd name="T49" fmla="*/ 396 h 491"/>
                <a:gd name="T50" fmla="*/ 133 w 351"/>
                <a:gd name="T51" fmla="*/ 457 h 491"/>
                <a:gd name="T52" fmla="*/ 164 w 351"/>
                <a:gd name="T53" fmla="*/ 484 h 491"/>
                <a:gd name="T54" fmla="*/ 181 w 351"/>
                <a:gd name="T55" fmla="*/ 491 h 491"/>
                <a:gd name="T56" fmla="*/ 215 w 351"/>
                <a:gd name="T57" fmla="*/ 488 h 491"/>
                <a:gd name="T58" fmla="*/ 242 w 351"/>
                <a:gd name="T59" fmla="*/ 474 h 491"/>
                <a:gd name="T60" fmla="*/ 259 w 351"/>
                <a:gd name="T61" fmla="*/ 460 h 491"/>
                <a:gd name="T62" fmla="*/ 286 w 351"/>
                <a:gd name="T63" fmla="*/ 426 h 491"/>
                <a:gd name="T64" fmla="*/ 321 w 351"/>
                <a:gd name="T65" fmla="*/ 368 h 491"/>
                <a:gd name="T66" fmla="*/ 338 w 351"/>
                <a:gd name="T67" fmla="*/ 327 h 491"/>
                <a:gd name="T68" fmla="*/ 344 w 351"/>
                <a:gd name="T69" fmla="*/ 310 h 491"/>
                <a:gd name="T70" fmla="*/ 348 w 351"/>
                <a:gd name="T71" fmla="*/ 290 h 491"/>
                <a:gd name="T72" fmla="*/ 348 w 351"/>
                <a:gd name="T73" fmla="*/ 218 h 491"/>
                <a:gd name="T74" fmla="*/ 341 w 351"/>
                <a:gd name="T75" fmla="*/ 164 h 491"/>
                <a:gd name="T76" fmla="*/ 331 w 351"/>
                <a:gd name="T77" fmla="*/ 14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1" h="491">
                  <a:moveTo>
                    <a:pt x="331" y="143"/>
                  </a:moveTo>
                  <a:lnTo>
                    <a:pt x="331" y="143"/>
                  </a:lnTo>
                  <a:lnTo>
                    <a:pt x="300" y="106"/>
                  </a:lnTo>
                  <a:lnTo>
                    <a:pt x="280" y="89"/>
                  </a:lnTo>
                  <a:lnTo>
                    <a:pt x="259" y="72"/>
                  </a:lnTo>
                  <a:lnTo>
                    <a:pt x="259" y="72"/>
                  </a:lnTo>
                  <a:lnTo>
                    <a:pt x="239" y="61"/>
                  </a:lnTo>
                  <a:lnTo>
                    <a:pt x="215" y="48"/>
                  </a:lnTo>
                  <a:lnTo>
                    <a:pt x="164" y="31"/>
                  </a:lnTo>
                  <a:lnTo>
                    <a:pt x="164" y="31"/>
                  </a:lnTo>
                  <a:lnTo>
                    <a:pt x="106" y="10"/>
                  </a:lnTo>
                  <a:lnTo>
                    <a:pt x="78" y="3"/>
                  </a:lnTo>
                  <a:lnTo>
                    <a:pt x="51" y="0"/>
                  </a:lnTo>
                  <a:lnTo>
                    <a:pt x="51" y="0"/>
                  </a:lnTo>
                  <a:lnTo>
                    <a:pt x="37" y="0"/>
                  </a:lnTo>
                  <a:lnTo>
                    <a:pt x="27" y="7"/>
                  </a:lnTo>
                  <a:lnTo>
                    <a:pt x="17" y="10"/>
                  </a:lnTo>
                  <a:lnTo>
                    <a:pt x="10" y="17"/>
                  </a:lnTo>
                  <a:lnTo>
                    <a:pt x="7" y="27"/>
                  </a:lnTo>
                  <a:lnTo>
                    <a:pt x="3" y="37"/>
                  </a:lnTo>
                  <a:lnTo>
                    <a:pt x="0" y="58"/>
                  </a:lnTo>
                  <a:lnTo>
                    <a:pt x="0" y="58"/>
                  </a:lnTo>
                  <a:lnTo>
                    <a:pt x="3" y="72"/>
                  </a:lnTo>
                  <a:lnTo>
                    <a:pt x="10" y="82"/>
                  </a:lnTo>
                  <a:lnTo>
                    <a:pt x="24" y="99"/>
                  </a:lnTo>
                  <a:lnTo>
                    <a:pt x="24" y="99"/>
                  </a:lnTo>
                  <a:lnTo>
                    <a:pt x="31" y="112"/>
                  </a:lnTo>
                  <a:lnTo>
                    <a:pt x="34" y="130"/>
                  </a:lnTo>
                  <a:lnTo>
                    <a:pt x="41" y="160"/>
                  </a:lnTo>
                  <a:lnTo>
                    <a:pt x="48" y="188"/>
                  </a:lnTo>
                  <a:lnTo>
                    <a:pt x="55" y="201"/>
                  </a:lnTo>
                  <a:lnTo>
                    <a:pt x="65" y="208"/>
                  </a:lnTo>
                  <a:lnTo>
                    <a:pt x="65" y="208"/>
                  </a:lnTo>
                  <a:lnTo>
                    <a:pt x="75" y="215"/>
                  </a:lnTo>
                  <a:lnTo>
                    <a:pt x="92" y="218"/>
                  </a:lnTo>
                  <a:lnTo>
                    <a:pt x="123" y="225"/>
                  </a:lnTo>
                  <a:lnTo>
                    <a:pt x="201" y="225"/>
                  </a:lnTo>
                  <a:lnTo>
                    <a:pt x="201" y="225"/>
                  </a:lnTo>
                  <a:lnTo>
                    <a:pt x="170" y="242"/>
                  </a:lnTo>
                  <a:lnTo>
                    <a:pt x="136" y="259"/>
                  </a:lnTo>
                  <a:lnTo>
                    <a:pt x="136" y="259"/>
                  </a:lnTo>
                  <a:lnTo>
                    <a:pt x="106" y="276"/>
                  </a:lnTo>
                  <a:lnTo>
                    <a:pt x="92" y="286"/>
                  </a:lnTo>
                  <a:lnTo>
                    <a:pt x="85" y="297"/>
                  </a:lnTo>
                  <a:lnTo>
                    <a:pt x="85" y="297"/>
                  </a:lnTo>
                  <a:lnTo>
                    <a:pt x="85" y="310"/>
                  </a:lnTo>
                  <a:lnTo>
                    <a:pt x="85" y="327"/>
                  </a:lnTo>
                  <a:lnTo>
                    <a:pt x="92" y="358"/>
                  </a:lnTo>
                  <a:lnTo>
                    <a:pt x="92" y="358"/>
                  </a:lnTo>
                  <a:lnTo>
                    <a:pt x="106" y="396"/>
                  </a:lnTo>
                  <a:lnTo>
                    <a:pt x="123" y="436"/>
                  </a:lnTo>
                  <a:lnTo>
                    <a:pt x="133" y="457"/>
                  </a:lnTo>
                  <a:lnTo>
                    <a:pt x="147" y="474"/>
                  </a:lnTo>
                  <a:lnTo>
                    <a:pt x="164" y="484"/>
                  </a:lnTo>
                  <a:lnTo>
                    <a:pt x="181" y="491"/>
                  </a:lnTo>
                  <a:lnTo>
                    <a:pt x="181" y="491"/>
                  </a:lnTo>
                  <a:lnTo>
                    <a:pt x="198" y="491"/>
                  </a:lnTo>
                  <a:lnTo>
                    <a:pt x="215" y="488"/>
                  </a:lnTo>
                  <a:lnTo>
                    <a:pt x="228" y="481"/>
                  </a:lnTo>
                  <a:lnTo>
                    <a:pt x="242" y="474"/>
                  </a:lnTo>
                  <a:lnTo>
                    <a:pt x="242" y="474"/>
                  </a:lnTo>
                  <a:lnTo>
                    <a:pt x="259" y="460"/>
                  </a:lnTo>
                  <a:lnTo>
                    <a:pt x="273" y="443"/>
                  </a:lnTo>
                  <a:lnTo>
                    <a:pt x="286" y="426"/>
                  </a:lnTo>
                  <a:lnTo>
                    <a:pt x="300" y="406"/>
                  </a:lnTo>
                  <a:lnTo>
                    <a:pt x="321" y="368"/>
                  </a:lnTo>
                  <a:lnTo>
                    <a:pt x="338" y="327"/>
                  </a:lnTo>
                  <a:lnTo>
                    <a:pt x="338" y="327"/>
                  </a:lnTo>
                  <a:lnTo>
                    <a:pt x="344" y="310"/>
                  </a:lnTo>
                  <a:lnTo>
                    <a:pt x="344" y="310"/>
                  </a:lnTo>
                  <a:lnTo>
                    <a:pt x="344" y="310"/>
                  </a:lnTo>
                  <a:lnTo>
                    <a:pt x="348" y="290"/>
                  </a:lnTo>
                  <a:lnTo>
                    <a:pt x="351" y="245"/>
                  </a:lnTo>
                  <a:lnTo>
                    <a:pt x="348" y="218"/>
                  </a:lnTo>
                  <a:lnTo>
                    <a:pt x="348" y="191"/>
                  </a:lnTo>
                  <a:lnTo>
                    <a:pt x="341" y="164"/>
                  </a:lnTo>
                  <a:lnTo>
                    <a:pt x="331" y="143"/>
                  </a:lnTo>
                  <a:lnTo>
                    <a:pt x="331" y="143"/>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0" name="Freeform 204"/>
            <p:cNvSpPr>
              <a:spLocks/>
            </p:cNvSpPr>
            <p:nvPr/>
          </p:nvSpPr>
          <p:spPr bwMode="auto">
            <a:xfrm>
              <a:off x="2847975" y="5083175"/>
              <a:ext cx="217487" cy="642937"/>
            </a:xfrm>
            <a:custGeom>
              <a:avLst/>
              <a:gdLst>
                <a:gd name="T0" fmla="*/ 82 w 137"/>
                <a:gd name="T1" fmla="*/ 211 h 405"/>
                <a:gd name="T2" fmla="*/ 92 w 137"/>
                <a:gd name="T3" fmla="*/ 191 h 405"/>
                <a:gd name="T4" fmla="*/ 89 w 137"/>
                <a:gd name="T5" fmla="*/ 180 h 405"/>
                <a:gd name="T6" fmla="*/ 82 w 137"/>
                <a:gd name="T7" fmla="*/ 174 h 405"/>
                <a:gd name="T8" fmla="*/ 85 w 137"/>
                <a:gd name="T9" fmla="*/ 129 h 405"/>
                <a:gd name="T10" fmla="*/ 92 w 137"/>
                <a:gd name="T11" fmla="*/ 85 h 405"/>
                <a:gd name="T12" fmla="*/ 106 w 137"/>
                <a:gd name="T13" fmla="*/ 41 h 405"/>
                <a:gd name="T14" fmla="*/ 116 w 137"/>
                <a:gd name="T15" fmla="*/ 24 h 405"/>
                <a:gd name="T16" fmla="*/ 130 w 137"/>
                <a:gd name="T17" fmla="*/ 7 h 405"/>
                <a:gd name="T18" fmla="*/ 133 w 137"/>
                <a:gd name="T19" fmla="*/ 7 h 405"/>
                <a:gd name="T20" fmla="*/ 137 w 137"/>
                <a:gd name="T21" fmla="*/ 3 h 405"/>
                <a:gd name="T22" fmla="*/ 137 w 137"/>
                <a:gd name="T23" fmla="*/ 0 h 405"/>
                <a:gd name="T24" fmla="*/ 133 w 137"/>
                <a:gd name="T25" fmla="*/ 0 h 405"/>
                <a:gd name="T26" fmla="*/ 130 w 137"/>
                <a:gd name="T27" fmla="*/ 3 h 405"/>
                <a:gd name="T28" fmla="*/ 130 w 137"/>
                <a:gd name="T29" fmla="*/ 7 h 405"/>
                <a:gd name="T30" fmla="*/ 116 w 137"/>
                <a:gd name="T31" fmla="*/ 24 h 405"/>
                <a:gd name="T32" fmla="*/ 106 w 137"/>
                <a:gd name="T33" fmla="*/ 41 h 405"/>
                <a:gd name="T34" fmla="*/ 89 w 137"/>
                <a:gd name="T35" fmla="*/ 85 h 405"/>
                <a:gd name="T36" fmla="*/ 82 w 137"/>
                <a:gd name="T37" fmla="*/ 129 h 405"/>
                <a:gd name="T38" fmla="*/ 75 w 137"/>
                <a:gd name="T39" fmla="*/ 170 h 405"/>
                <a:gd name="T40" fmla="*/ 68 w 137"/>
                <a:gd name="T41" fmla="*/ 167 h 405"/>
                <a:gd name="T42" fmla="*/ 61 w 137"/>
                <a:gd name="T43" fmla="*/ 170 h 405"/>
                <a:gd name="T44" fmla="*/ 55 w 137"/>
                <a:gd name="T45" fmla="*/ 129 h 405"/>
                <a:gd name="T46" fmla="*/ 48 w 137"/>
                <a:gd name="T47" fmla="*/ 85 h 405"/>
                <a:gd name="T48" fmla="*/ 41 w 137"/>
                <a:gd name="T49" fmla="*/ 61 h 405"/>
                <a:gd name="T50" fmla="*/ 31 w 137"/>
                <a:gd name="T51" fmla="*/ 41 h 405"/>
                <a:gd name="T52" fmla="*/ 7 w 137"/>
                <a:gd name="T53" fmla="*/ 7 h 405"/>
                <a:gd name="T54" fmla="*/ 7 w 137"/>
                <a:gd name="T55" fmla="*/ 3 h 405"/>
                <a:gd name="T56" fmla="*/ 7 w 137"/>
                <a:gd name="T57" fmla="*/ 0 h 405"/>
                <a:gd name="T58" fmla="*/ 4 w 137"/>
                <a:gd name="T59" fmla="*/ 0 h 405"/>
                <a:gd name="T60" fmla="*/ 0 w 137"/>
                <a:gd name="T61" fmla="*/ 3 h 405"/>
                <a:gd name="T62" fmla="*/ 0 w 137"/>
                <a:gd name="T63" fmla="*/ 7 h 405"/>
                <a:gd name="T64" fmla="*/ 4 w 137"/>
                <a:gd name="T65" fmla="*/ 7 h 405"/>
                <a:gd name="T66" fmla="*/ 7 w 137"/>
                <a:gd name="T67" fmla="*/ 7 h 405"/>
                <a:gd name="T68" fmla="*/ 31 w 137"/>
                <a:gd name="T69" fmla="*/ 41 h 405"/>
                <a:gd name="T70" fmla="*/ 38 w 137"/>
                <a:gd name="T71" fmla="*/ 64 h 405"/>
                <a:gd name="T72" fmla="*/ 44 w 137"/>
                <a:gd name="T73" fmla="*/ 85 h 405"/>
                <a:gd name="T74" fmla="*/ 51 w 137"/>
                <a:gd name="T75" fmla="*/ 129 h 405"/>
                <a:gd name="T76" fmla="*/ 55 w 137"/>
                <a:gd name="T77" fmla="*/ 174 h 405"/>
                <a:gd name="T78" fmla="*/ 44 w 137"/>
                <a:gd name="T79" fmla="*/ 184 h 405"/>
                <a:gd name="T80" fmla="*/ 48 w 137"/>
                <a:gd name="T81" fmla="*/ 204 h 405"/>
                <a:gd name="T82" fmla="*/ 51 w 137"/>
                <a:gd name="T83" fmla="*/ 334 h 405"/>
                <a:gd name="T84" fmla="*/ 51 w 137"/>
                <a:gd name="T85" fmla="*/ 334 h 405"/>
                <a:gd name="T86" fmla="*/ 55 w 137"/>
                <a:gd name="T87" fmla="*/ 388 h 405"/>
                <a:gd name="T88" fmla="*/ 61 w 137"/>
                <a:gd name="T89" fmla="*/ 402 h 405"/>
                <a:gd name="T90" fmla="*/ 68 w 137"/>
                <a:gd name="T91" fmla="*/ 405 h 405"/>
                <a:gd name="T92" fmla="*/ 82 w 137"/>
                <a:gd name="T93" fmla="*/ 395 h 405"/>
                <a:gd name="T94" fmla="*/ 85 w 137"/>
                <a:gd name="T95" fmla="*/ 334 h 405"/>
                <a:gd name="T96" fmla="*/ 82 w 137"/>
                <a:gd name="T97" fmla="*/ 21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7" h="405">
                  <a:moveTo>
                    <a:pt x="82" y="211"/>
                  </a:moveTo>
                  <a:lnTo>
                    <a:pt x="82" y="211"/>
                  </a:lnTo>
                  <a:lnTo>
                    <a:pt x="89" y="201"/>
                  </a:lnTo>
                  <a:lnTo>
                    <a:pt x="92" y="191"/>
                  </a:lnTo>
                  <a:lnTo>
                    <a:pt x="92" y="191"/>
                  </a:lnTo>
                  <a:lnTo>
                    <a:pt x="89" y="180"/>
                  </a:lnTo>
                  <a:lnTo>
                    <a:pt x="82" y="174"/>
                  </a:lnTo>
                  <a:lnTo>
                    <a:pt x="82" y="174"/>
                  </a:lnTo>
                  <a:lnTo>
                    <a:pt x="85" y="129"/>
                  </a:lnTo>
                  <a:lnTo>
                    <a:pt x="85" y="129"/>
                  </a:lnTo>
                  <a:lnTo>
                    <a:pt x="92" y="85"/>
                  </a:lnTo>
                  <a:lnTo>
                    <a:pt x="92" y="85"/>
                  </a:lnTo>
                  <a:lnTo>
                    <a:pt x="99" y="64"/>
                  </a:lnTo>
                  <a:lnTo>
                    <a:pt x="106" y="41"/>
                  </a:lnTo>
                  <a:lnTo>
                    <a:pt x="106" y="41"/>
                  </a:lnTo>
                  <a:lnTo>
                    <a:pt x="116" y="24"/>
                  </a:lnTo>
                  <a:lnTo>
                    <a:pt x="130" y="7"/>
                  </a:lnTo>
                  <a:lnTo>
                    <a:pt x="130" y="7"/>
                  </a:lnTo>
                  <a:lnTo>
                    <a:pt x="133" y="7"/>
                  </a:lnTo>
                  <a:lnTo>
                    <a:pt x="133" y="7"/>
                  </a:lnTo>
                  <a:lnTo>
                    <a:pt x="137" y="7"/>
                  </a:lnTo>
                  <a:lnTo>
                    <a:pt x="137" y="3"/>
                  </a:lnTo>
                  <a:lnTo>
                    <a:pt x="137" y="3"/>
                  </a:lnTo>
                  <a:lnTo>
                    <a:pt x="137" y="0"/>
                  </a:lnTo>
                  <a:lnTo>
                    <a:pt x="133" y="0"/>
                  </a:lnTo>
                  <a:lnTo>
                    <a:pt x="133" y="0"/>
                  </a:lnTo>
                  <a:lnTo>
                    <a:pt x="130" y="0"/>
                  </a:lnTo>
                  <a:lnTo>
                    <a:pt x="130" y="3"/>
                  </a:lnTo>
                  <a:lnTo>
                    <a:pt x="130" y="3"/>
                  </a:lnTo>
                  <a:lnTo>
                    <a:pt x="130" y="7"/>
                  </a:lnTo>
                  <a:lnTo>
                    <a:pt x="130" y="7"/>
                  </a:lnTo>
                  <a:lnTo>
                    <a:pt x="116" y="24"/>
                  </a:lnTo>
                  <a:lnTo>
                    <a:pt x="106" y="41"/>
                  </a:lnTo>
                  <a:lnTo>
                    <a:pt x="106" y="41"/>
                  </a:lnTo>
                  <a:lnTo>
                    <a:pt x="96" y="61"/>
                  </a:lnTo>
                  <a:lnTo>
                    <a:pt x="89" y="85"/>
                  </a:lnTo>
                  <a:lnTo>
                    <a:pt x="89" y="85"/>
                  </a:lnTo>
                  <a:lnTo>
                    <a:pt x="82" y="129"/>
                  </a:lnTo>
                  <a:lnTo>
                    <a:pt x="82" y="129"/>
                  </a:lnTo>
                  <a:lnTo>
                    <a:pt x="75" y="170"/>
                  </a:lnTo>
                  <a:lnTo>
                    <a:pt x="75" y="170"/>
                  </a:lnTo>
                  <a:lnTo>
                    <a:pt x="68" y="167"/>
                  </a:lnTo>
                  <a:lnTo>
                    <a:pt x="68" y="167"/>
                  </a:lnTo>
                  <a:lnTo>
                    <a:pt x="61" y="170"/>
                  </a:lnTo>
                  <a:lnTo>
                    <a:pt x="61" y="170"/>
                  </a:lnTo>
                  <a:lnTo>
                    <a:pt x="55" y="129"/>
                  </a:lnTo>
                  <a:lnTo>
                    <a:pt x="55" y="129"/>
                  </a:lnTo>
                  <a:lnTo>
                    <a:pt x="48" y="85"/>
                  </a:lnTo>
                  <a:lnTo>
                    <a:pt x="48" y="85"/>
                  </a:lnTo>
                  <a:lnTo>
                    <a:pt x="41" y="61"/>
                  </a:lnTo>
                  <a:lnTo>
                    <a:pt x="31" y="41"/>
                  </a:lnTo>
                  <a:lnTo>
                    <a:pt x="31" y="41"/>
                  </a:lnTo>
                  <a:lnTo>
                    <a:pt x="21" y="24"/>
                  </a:lnTo>
                  <a:lnTo>
                    <a:pt x="7" y="7"/>
                  </a:lnTo>
                  <a:lnTo>
                    <a:pt x="7" y="7"/>
                  </a:lnTo>
                  <a:lnTo>
                    <a:pt x="7" y="3"/>
                  </a:lnTo>
                  <a:lnTo>
                    <a:pt x="7" y="3"/>
                  </a:lnTo>
                  <a:lnTo>
                    <a:pt x="7" y="0"/>
                  </a:lnTo>
                  <a:lnTo>
                    <a:pt x="4" y="0"/>
                  </a:lnTo>
                  <a:lnTo>
                    <a:pt x="4" y="0"/>
                  </a:lnTo>
                  <a:lnTo>
                    <a:pt x="0" y="0"/>
                  </a:lnTo>
                  <a:lnTo>
                    <a:pt x="0" y="3"/>
                  </a:lnTo>
                  <a:lnTo>
                    <a:pt x="0" y="3"/>
                  </a:lnTo>
                  <a:lnTo>
                    <a:pt x="0" y="7"/>
                  </a:lnTo>
                  <a:lnTo>
                    <a:pt x="4" y="7"/>
                  </a:lnTo>
                  <a:lnTo>
                    <a:pt x="4" y="7"/>
                  </a:lnTo>
                  <a:lnTo>
                    <a:pt x="7" y="7"/>
                  </a:lnTo>
                  <a:lnTo>
                    <a:pt x="7" y="7"/>
                  </a:lnTo>
                  <a:lnTo>
                    <a:pt x="21" y="24"/>
                  </a:lnTo>
                  <a:lnTo>
                    <a:pt x="31" y="41"/>
                  </a:lnTo>
                  <a:lnTo>
                    <a:pt x="31" y="41"/>
                  </a:lnTo>
                  <a:lnTo>
                    <a:pt x="38" y="64"/>
                  </a:lnTo>
                  <a:lnTo>
                    <a:pt x="44" y="85"/>
                  </a:lnTo>
                  <a:lnTo>
                    <a:pt x="44" y="85"/>
                  </a:lnTo>
                  <a:lnTo>
                    <a:pt x="51" y="129"/>
                  </a:lnTo>
                  <a:lnTo>
                    <a:pt x="51" y="129"/>
                  </a:lnTo>
                  <a:lnTo>
                    <a:pt x="55" y="174"/>
                  </a:lnTo>
                  <a:lnTo>
                    <a:pt x="55" y="174"/>
                  </a:lnTo>
                  <a:lnTo>
                    <a:pt x="44" y="184"/>
                  </a:lnTo>
                  <a:lnTo>
                    <a:pt x="44" y="184"/>
                  </a:lnTo>
                  <a:lnTo>
                    <a:pt x="44" y="194"/>
                  </a:lnTo>
                  <a:lnTo>
                    <a:pt x="48" y="204"/>
                  </a:lnTo>
                  <a:lnTo>
                    <a:pt x="55" y="211"/>
                  </a:lnTo>
                  <a:lnTo>
                    <a:pt x="51" y="334"/>
                  </a:lnTo>
                  <a:lnTo>
                    <a:pt x="51" y="334"/>
                  </a:lnTo>
                  <a:lnTo>
                    <a:pt x="51" y="334"/>
                  </a:lnTo>
                  <a:lnTo>
                    <a:pt x="51" y="378"/>
                  </a:lnTo>
                  <a:lnTo>
                    <a:pt x="55" y="388"/>
                  </a:lnTo>
                  <a:lnTo>
                    <a:pt x="58" y="395"/>
                  </a:lnTo>
                  <a:lnTo>
                    <a:pt x="61" y="402"/>
                  </a:lnTo>
                  <a:lnTo>
                    <a:pt x="68" y="405"/>
                  </a:lnTo>
                  <a:lnTo>
                    <a:pt x="68" y="405"/>
                  </a:lnTo>
                  <a:lnTo>
                    <a:pt x="75" y="402"/>
                  </a:lnTo>
                  <a:lnTo>
                    <a:pt x="82" y="395"/>
                  </a:lnTo>
                  <a:lnTo>
                    <a:pt x="85" y="378"/>
                  </a:lnTo>
                  <a:lnTo>
                    <a:pt x="85" y="334"/>
                  </a:lnTo>
                  <a:lnTo>
                    <a:pt x="85" y="334"/>
                  </a:lnTo>
                  <a:lnTo>
                    <a:pt x="82" y="211"/>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1" name="Freeform 205"/>
            <p:cNvSpPr>
              <a:spLocks/>
            </p:cNvSpPr>
            <p:nvPr/>
          </p:nvSpPr>
          <p:spPr bwMode="auto">
            <a:xfrm>
              <a:off x="3009900" y="5126038"/>
              <a:ext cx="558800" cy="779462"/>
            </a:xfrm>
            <a:custGeom>
              <a:avLst/>
              <a:gdLst>
                <a:gd name="T0" fmla="*/ 304 w 352"/>
                <a:gd name="T1" fmla="*/ 0 h 491"/>
                <a:gd name="T2" fmla="*/ 239 w 352"/>
                <a:gd name="T3" fmla="*/ 10 h 491"/>
                <a:gd name="T4" fmla="*/ 178 w 352"/>
                <a:gd name="T5" fmla="*/ 31 h 491"/>
                <a:gd name="T6" fmla="*/ 110 w 352"/>
                <a:gd name="T7" fmla="*/ 61 h 491"/>
                <a:gd name="T8" fmla="*/ 92 w 352"/>
                <a:gd name="T9" fmla="*/ 72 h 491"/>
                <a:gd name="T10" fmla="*/ 55 w 352"/>
                <a:gd name="T11" fmla="*/ 106 h 491"/>
                <a:gd name="T12" fmla="*/ 21 w 352"/>
                <a:gd name="T13" fmla="*/ 140 h 491"/>
                <a:gd name="T14" fmla="*/ 7 w 352"/>
                <a:gd name="T15" fmla="*/ 184 h 491"/>
                <a:gd name="T16" fmla="*/ 0 w 352"/>
                <a:gd name="T17" fmla="*/ 232 h 491"/>
                <a:gd name="T18" fmla="*/ 7 w 352"/>
                <a:gd name="T19" fmla="*/ 307 h 491"/>
                <a:gd name="T20" fmla="*/ 21 w 352"/>
                <a:gd name="T21" fmla="*/ 341 h 491"/>
                <a:gd name="T22" fmla="*/ 38 w 352"/>
                <a:gd name="T23" fmla="*/ 378 h 491"/>
                <a:gd name="T24" fmla="*/ 69 w 352"/>
                <a:gd name="T25" fmla="*/ 430 h 491"/>
                <a:gd name="T26" fmla="*/ 106 w 352"/>
                <a:gd name="T27" fmla="*/ 471 h 491"/>
                <a:gd name="T28" fmla="*/ 120 w 352"/>
                <a:gd name="T29" fmla="*/ 477 h 491"/>
                <a:gd name="T30" fmla="*/ 154 w 352"/>
                <a:gd name="T31" fmla="*/ 491 h 491"/>
                <a:gd name="T32" fmla="*/ 174 w 352"/>
                <a:gd name="T33" fmla="*/ 491 h 491"/>
                <a:gd name="T34" fmla="*/ 198 w 352"/>
                <a:gd name="T35" fmla="*/ 481 h 491"/>
                <a:gd name="T36" fmla="*/ 215 w 352"/>
                <a:gd name="T37" fmla="*/ 457 h 491"/>
                <a:gd name="T38" fmla="*/ 239 w 352"/>
                <a:gd name="T39" fmla="*/ 409 h 491"/>
                <a:gd name="T40" fmla="*/ 249 w 352"/>
                <a:gd name="T41" fmla="*/ 385 h 491"/>
                <a:gd name="T42" fmla="*/ 256 w 352"/>
                <a:gd name="T43" fmla="*/ 355 h 491"/>
                <a:gd name="T44" fmla="*/ 266 w 352"/>
                <a:gd name="T45" fmla="*/ 310 h 491"/>
                <a:gd name="T46" fmla="*/ 266 w 352"/>
                <a:gd name="T47" fmla="*/ 297 h 491"/>
                <a:gd name="T48" fmla="*/ 243 w 352"/>
                <a:gd name="T49" fmla="*/ 273 h 491"/>
                <a:gd name="T50" fmla="*/ 212 w 352"/>
                <a:gd name="T51" fmla="*/ 259 h 491"/>
                <a:gd name="T52" fmla="*/ 154 w 352"/>
                <a:gd name="T53" fmla="*/ 225 h 491"/>
                <a:gd name="T54" fmla="*/ 229 w 352"/>
                <a:gd name="T55" fmla="*/ 222 h 491"/>
                <a:gd name="T56" fmla="*/ 277 w 352"/>
                <a:gd name="T57" fmla="*/ 215 h 491"/>
                <a:gd name="T58" fmla="*/ 287 w 352"/>
                <a:gd name="T59" fmla="*/ 208 h 491"/>
                <a:gd name="T60" fmla="*/ 301 w 352"/>
                <a:gd name="T61" fmla="*/ 188 h 491"/>
                <a:gd name="T62" fmla="*/ 318 w 352"/>
                <a:gd name="T63" fmla="*/ 126 h 491"/>
                <a:gd name="T64" fmla="*/ 328 w 352"/>
                <a:gd name="T65" fmla="*/ 99 h 491"/>
                <a:gd name="T66" fmla="*/ 341 w 352"/>
                <a:gd name="T67" fmla="*/ 78 h 491"/>
                <a:gd name="T68" fmla="*/ 352 w 352"/>
                <a:gd name="T69" fmla="*/ 58 h 491"/>
                <a:gd name="T70" fmla="*/ 348 w 352"/>
                <a:gd name="T71" fmla="*/ 34 h 491"/>
                <a:gd name="T72" fmla="*/ 338 w 352"/>
                <a:gd name="T73" fmla="*/ 17 h 491"/>
                <a:gd name="T74" fmla="*/ 324 w 352"/>
                <a:gd name="T75" fmla="*/ 3 h 491"/>
                <a:gd name="T76" fmla="*/ 304 w 352"/>
                <a:gd name="T77"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91">
                  <a:moveTo>
                    <a:pt x="304" y="0"/>
                  </a:moveTo>
                  <a:lnTo>
                    <a:pt x="304" y="0"/>
                  </a:lnTo>
                  <a:lnTo>
                    <a:pt x="270" y="3"/>
                  </a:lnTo>
                  <a:lnTo>
                    <a:pt x="239" y="10"/>
                  </a:lnTo>
                  <a:lnTo>
                    <a:pt x="178" y="31"/>
                  </a:lnTo>
                  <a:lnTo>
                    <a:pt x="178" y="31"/>
                  </a:lnTo>
                  <a:lnTo>
                    <a:pt x="130" y="51"/>
                  </a:lnTo>
                  <a:lnTo>
                    <a:pt x="110" y="61"/>
                  </a:lnTo>
                  <a:lnTo>
                    <a:pt x="92" y="72"/>
                  </a:lnTo>
                  <a:lnTo>
                    <a:pt x="92" y="72"/>
                  </a:lnTo>
                  <a:lnTo>
                    <a:pt x="72" y="89"/>
                  </a:lnTo>
                  <a:lnTo>
                    <a:pt x="55" y="106"/>
                  </a:lnTo>
                  <a:lnTo>
                    <a:pt x="21" y="140"/>
                  </a:lnTo>
                  <a:lnTo>
                    <a:pt x="21" y="140"/>
                  </a:lnTo>
                  <a:lnTo>
                    <a:pt x="11" y="160"/>
                  </a:lnTo>
                  <a:lnTo>
                    <a:pt x="7" y="184"/>
                  </a:lnTo>
                  <a:lnTo>
                    <a:pt x="4" y="208"/>
                  </a:lnTo>
                  <a:lnTo>
                    <a:pt x="0" y="232"/>
                  </a:lnTo>
                  <a:lnTo>
                    <a:pt x="4" y="276"/>
                  </a:lnTo>
                  <a:lnTo>
                    <a:pt x="7" y="307"/>
                  </a:lnTo>
                  <a:lnTo>
                    <a:pt x="7" y="307"/>
                  </a:lnTo>
                  <a:lnTo>
                    <a:pt x="21" y="341"/>
                  </a:lnTo>
                  <a:lnTo>
                    <a:pt x="38" y="378"/>
                  </a:lnTo>
                  <a:lnTo>
                    <a:pt x="38" y="378"/>
                  </a:lnTo>
                  <a:lnTo>
                    <a:pt x="52" y="406"/>
                  </a:lnTo>
                  <a:lnTo>
                    <a:pt x="69" y="430"/>
                  </a:lnTo>
                  <a:lnTo>
                    <a:pt x="86" y="453"/>
                  </a:lnTo>
                  <a:lnTo>
                    <a:pt x="106" y="471"/>
                  </a:lnTo>
                  <a:lnTo>
                    <a:pt x="106" y="471"/>
                  </a:lnTo>
                  <a:lnTo>
                    <a:pt x="120" y="477"/>
                  </a:lnTo>
                  <a:lnTo>
                    <a:pt x="137" y="484"/>
                  </a:lnTo>
                  <a:lnTo>
                    <a:pt x="154" y="491"/>
                  </a:lnTo>
                  <a:lnTo>
                    <a:pt x="174" y="491"/>
                  </a:lnTo>
                  <a:lnTo>
                    <a:pt x="174" y="491"/>
                  </a:lnTo>
                  <a:lnTo>
                    <a:pt x="188" y="488"/>
                  </a:lnTo>
                  <a:lnTo>
                    <a:pt x="198" y="481"/>
                  </a:lnTo>
                  <a:lnTo>
                    <a:pt x="208" y="471"/>
                  </a:lnTo>
                  <a:lnTo>
                    <a:pt x="215" y="457"/>
                  </a:lnTo>
                  <a:lnTo>
                    <a:pt x="229" y="433"/>
                  </a:lnTo>
                  <a:lnTo>
                    <a:pt x="239" y="409"/>
                  </a:lnTo>
                  <a:lnTo>
                    <a:pt x="239" y="409"/>
                  </a:lnTo>
                  <a:lnTo>
                    <a:pt x="249" y="385"/>
                  </a:lnTo>
                  <a:lnTo>
                    <a:pt x="256" y="355"/>
                  </a:lnTo>
                  <a:lnTo>
                    <a:pt x="256" y="355"/>
                  </a:lnTo>
                  <a:lnTo>
                    <a:pt x="266" y="324"/>
                  </a:lnTo>
                  <a:lnTo>
                    <a:pt x="266" y="310"/>
                  </a:lnTo>
                  <a:lnTo>
                    <a:pt x="266" y="297"/>
                  </a:lnTo>
                  <a:lnTo>
                    <a:pt x="266" y="297"/>
                  </a:lnTo>
                  <a:lnTo>
                    <a:pt x="256" y="283"/>
                  </a:lnTo>
                  <a:lnTo>
                    <a:pt x="243" y="273"/>
                  </a:lnTo>
                  <a:lnTo>
                    <a:pt x="212" y="259"/>
                  </a:lnTo>
                  <a:lnTo>
                    <a:pt x="212" y="259"/>
                  </a:lnTo>
                  <a:lnTo>
                    <a:pt x="181" y="242"/>
                  </a:lnTo>
                  <a:lnTo>
                    <a:pt x="154" y="225"/>
                  </a:lnTo>
                  <a:lnTo>
                    <a:pt x="154" y="225"/>
                  </a:lnTo>
                  <a:lnTo>
                    <a:pt x="229" y="222"/>
                  </a:lnTo>
                  <a:lnTo>
                    <a:pt x="260" y="218"/>
                  </a:lnTo>
                  <a:lnTo>
                    <a:pt x="277" y="215"/>
                  </a:lnTo>
                  <a:lnTo>
                    <a:pt x="287" y="208"/>
                  </a:lnTo>
                  <a:lnTo>
                    <a:pt x="287" y="208"/>
                  </a:lnTo>
                  <a:lnTo>
                    <a:pt x="297" y="201"/>
                  </a:lnTo>
                  <a:lnTo>
                    <a:pt x="301" y="188"/>
                  </a:lnTo>
                  <a:lnTo>
                    <a:pt x="311" y="160"/>
                  </a:lnTo>
                  <a:lnTo>
                    <a:pt x="318" y="126"/>
                  </a:lnTo>
                  <a:lnTo>
                    <a:pt x="321" y="112"/>
                  </a:lnTo>
                  <a:lnTo>
                    <a:pt x="328" y="99"/>
                  </a:lnTo>
                  <a:lnTo>
                    <a:pt x="328" y="99"/>
                  </a:lnTo>
                  <a:lnTo>
                    <a:pt x="341" y="78"/>
                  </a:lnTo>
                  <a:lnTo>
                    <a:pt x="348" y="68"/>
                  </a:lnTo>
                  <a:lnTo>
                    <a:pt x="352" y="58"/>
                  </a:lnTo>
                  <a:lnTo>
                    <a:pt x="352" y="58"/>
                  </a:lnTo>
                  <a:lnTo>
                    <a:pt x="348" y="34"/>
                  </a:lnTo>
                  <a:lnTo>
                    <a:pt x="345" y="24"/>
                  </a:lnTo>
                  <a:lnTo>
                    <a:pt x="338" y="17"/>
                  </a:lnTo>
                  <a:lnTo>
                    <a:pt x="331" y="10"/>
                  </a:lnTo>
                  <a:lnTo>
                    <a:pt x="324" y="3"/>
                  </a:lnTo>
                  <a:lnTo>
                    <a:pt x="314" y="0"/>
                  </a:lnTo>
                  <a:lnTo>
                    <a:pt x="304" y="0"/>
                  </a:lnTo>
                  <a:lnTo>
                    <a:pt x="304"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2244"/>
          <p:cNvGrpSpPr/>
          <p:nvPr/>
        </p:nvGrpSpPr>
        <p:grpSpPr>
          <a:xfrm>
            <a:off x="9173008" y="4124324"/>
            <a:ext cx="469186" cy="828676"/>
            <a:chOff x="7958138" y="2733675"/>
            <a:chExt cx="563562" cy="995363"/>
          </a:xfrm>
        </p:grpSpPr>
        <p:sp>
          <p:nvSpPr>
            <p:cNvPr id="2222" name="Freeform 206"/>
            <p:cNvSpPr>
              <a:spLocks/>
            </p:cNvSpPr>
            <p:nvPr/>
          </p:nvSpPr>
          <p:spPr bwMode="auto">
            <a:xfrm>
              <a:off x="7958138" y="2733675"/>
              <a:ext cx="417512" cy="166687"/>
            </a:xfrm>
            <a:custGeom>
              <a:avLst/>
              <a:gdLst>
                <a:gd name="T0" fmla="*/ 34 w 263"/>
                <a:gd name="T1" fmla="*/ 105 h 105"/>
                <a:gd name="T2" fmla="*/ 242 w 263"/>
                <a:gd name="T3" fmla="*/ 54 h 105"/>
                <a:gd name="T4" fmla="*/ 242 w 263"/>
                <a:gd name="T5" fmla="*/ 54 h 105"/>
                <a:gd name="T6" fmla="*/ 249 w 263"/>
                <a:gd name="T7" fmla="*/ 51 h 105"/>
                <a:gd name="T8" fmla="*/ 260 w 263"/>
                <a:gd name="T9" fmla="*/ 41 h 105"/>
                <a:gd name="T10" fmla="*/ 263 w 263"/>
                <a:gd name="T11" fmla="*/ 30 h 105"/>
                <a:gd name="T12" fmla="*/ 263 w 263"/>
                <a:gd name="T13" fmla="*/ 20 h 105"/>
                <a:gd name="T14" fmla="*/ 263 w 263"/>
                <a:gd name="T15" fmla="*/ 20 h 105"/>
                <a:gd name="T16" fmla="*/ 256 w 263"/>
                <a:gd name="T17" fmla="*/ 10 h 105"/>
                <a:gd name="T18" fmla="*/ 249 w 263"/>
                <a:gd name="T19" fmla="*/ 3 h 105"/>
                <a:gd name="T20" fmla="*/ 239 w 263"/>
                <a:gd name="T21" fmla="*/ 0 h 105"/>
                <a:gd name="T22" fmla="*/ 229 w 263"/>
                <a:gd name="T23" fmla="*/ 0 h 105"/>
                <a:gd name="T24" fmla="*/ 21 w 263"/>
                <a:gd name="T25" fmla="*/ 51 h 105"/>
                <a:gd name="T26" fmla="*/ 21 w 263"/>
                <a:gd name="T27" fmla="*/ 51 h 105"/>
                <a:gd name="T28" fmla="*/ 14 w 263"/>
                <a:gd name="T29" fmla="*/ 54 h 105"/>
                <a:gd name="T30" fmla="*/ 4 w 263"/>
                <a:gd name="T31" fmla="*/ 65 h 105"/>
                <a:gd name="T32" fmla="*/ 0 w 263"/>
                <a:gd name="T33" fmla="*/ 75 h 105"/>
                <a:gd name="T34" fmla="*/ 0 w 263"/>
                <a:gd name="T35" fmla="*/ 85 h 105"/>
                <a:gd name="T36" fmla="*/ 0 w 263"/>
                <a:gd name="T37" fmla="*/ 85 h 105"/>
                <a:gd name="T38" fmla="*/ 7 w 263"/>
                <a:gd name="T39" fmla="*/ 95 h 105"/>
                <a:gd name="T40" fmla="*/ 14 w 263"/>
                <a:gd name="T41" fmla="*/ 102 h 105"/>
                <a:gd name="T42" fmla="*/ 24 w 263"/>
                <a:gd name="T43" fmla="*/ 105 h 105"/>
                <a:gd name="T44" fmla="*/ 34 w 263"/>
                <a:gd name="T45" fmla="*/ 105 h 105"/>
                <a:gd name="T46" fmla="*/ 34 w 263"/>
                <a:gd name="T4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3" h="105">
                  <a:moveTo>
                    <a:pt x="34" y="105"/>
                  </a:moveTo>
                  <a:lnTo>
                    <a:pt x="242" y="54"/>
                  </a:lnTo>
                  <a:lnTo>
                    <a:pt x="242" y="54"/>
                  </a:lnTo>
                  <a:lnTo>
                    <a:pt x="249" y="51"/>
                  </a:lnTo>
                  <a:lnTo>
                    <a:pt x="260" y="41"/>
                  </a:lnTo>
                  <a:lnTo>
                    <a:pt x="263" y="30"/>
                  </a:lnTo>
                  <a:lnTo>
                    <a:pt x="263" y="20"/>
                  </a:lnTo>
                  <a:lnTo>
                    <a:pt x="263" y="20"/>
                  </a:lnTo>
                  <a:lnTo>
                    <a:pt x="256" y="10"/>
                  </a:lnTo>
                  <a:lnTo>
                    <a:pt x="249" y="3"/>
                  </a:lnTo>
                  <a:lnTo>
                    <a:pt x="239" y="0"/>
                  </a:lnTo>
                  <a:lnTo>
                    <a:pt x="229" y="0"/>
                  </a:lnTo>
                  <a:lnTo>
                    <a:pt x="21" y="51"/>
                  </a:lnTo>
                  <a:lnTo>
                    <a:pt x="21" y="51"/>
                  </a:lnTo>
                  <a:lnTo>
                    <a:pt x="14" y="54"/>
                  </a:lnTo>
                  <a:lnTo>
                    <a:pt x="4" y="65"/>
                  </a:lnTo>
                  <a:lnTo>
                    <a:pt x="0" y="75"/>
                  </a:lnTo>
                  <a:lnTo>
                    <a:pt x="0" y="85"/>
                  </a:lnTo>
                  <a:lnTo>
                    <a:pt x="0" y="85"/>
                  </a:lnTo>
                  <a:lnTo>
                    <a:pt x="7" y="95"/>
                  </a:lnTo>
                  <a:lnTo>
                    <a:pt x="14" y="102"/>
                  </a:lnTo>
                  <a:lnTo>
                    <a:pt x="24" y="105"/>
                  </a:lnTo>
                  <a:lnTo>
                    <a:pt x="34" y="105"/>
                  </a:lnTo>
                  <a:lnTo>
                    <a:pt x="34" y="105"/>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3" name="Freeform 207"/>
            <p:cNvSpPr>
              <a:spLocks/>
            </p:cNvSpPr>
            <p:nvPr/>
          </p:nvSpPr>
          <p:spPr bwMode="auto">
            <a:xfrm>
              <a:off x="7958138" y="2830513"/>
              <a:ext cx="563562" cy="200025"/>
            </a:xfrm>
            <a:custGeom>
              <a:avLst/>
              <a:gdLst>
                <a:gd name="T0" fmla="*/ 31 w 355"/>
                <a:gd name="T1" fmla="*/ 123 h 126"/>
                <a:gd name="T2" fmla="*/ 335 w 355"/>
                <a:gd name="T3" fmla="*/ 51 h 126"/>
                <a:gd name="T4" fmla="*/ 335 w 355"/>
                <a:gd name="T5" fmla="*/ 51 h 126"/>
                <a:gd name="T6" fmla="*/ 345 w 355"/>
                <a:gd name="T7" fmla="*/ 44 h 126"/>
                <a:gd name="T8" fmla="*/ 352 w 355"/>
                <a:gd name="T9" fmla="*/ 38 h 126"/>
                <a:gd name="T10" fmla="*/ 355 w 355"/>
                <a:gd name="T11" fmla="*/ 31 h 126"/>
                <a:gd name="T12" fmla="*/ 355 w 355"/>
                <a:gd name="T13" fmla="*/ 21 h 126"/>
                <a:gd name="T14" fmla="*/ 355 w 355"/>
                <a:gd name="T15" fmla="*/ 21 h 126"/>
                <a:gd name="T16" fmla="*/ 352 w 355"/>
                <a:gd name="T17" fmla="*/ 10 h 126"/>
                <a:gd name="T18" fmla="*/ 341 w 355"/>
                <a:gd name="T19" fmla="*/ 4 h 126"/>
                <a:gd name="T20" fmla="*/ 335 w 355"/>
                <a:gd name="T21" fmla="*/ 0 h 126"/>
                <a:gd name="T22" fmla="*/ 324 w 355"/>
                <a:gd name="T23" fmla="*/ 0 h 126"/>
                <a:gd name="T24" fmla="*/ 21 w 355"/>
                <a:gd name="T25" fmla="*/ 75 h 126"/>
                <a:gd name="T26" fmla="*/ 21 w 355"/>
                <a:gd name="T27" fmla="*/ 75 h 126"/>
                <a:gd name="T28" fmla="*/ 11 w 355"/>
                <a:gd name="T29" fmla="*/ 82 h 126"/>
                <a:gd name="T30" fmla="*/ 4 w 355"/>
                <a:gd name="T31" fmla="*/ 89 h 126"/>
                <a:gd name="T32" fmla="*/ 0 w 355"/>
                <a:gd name="T33" fmla="*/ 96 h 126"/>
                <a:gd name="T34" fmla="*/ 0 w 355"/>
                <a:gd name="T35" fmla="*/ 106 h 126"/>
                <a:gd name="T36" fmla="*/ 0 w 355"/>
                <a:gd name="T37" fmla="*/ 106 h 126"/>
                <a:gd name="T38" fmla="*/ 7 w 355"/>
                <a:gd name="T39" fmla="*/ 116 h 126"/>
                <a:gd name="T40" fmla="*/ 14 w 355"/>
                <a:gd name="T41" fmla="*/ 123 h 126"/>
                <a:gd name="T42" fmla="*/ 21 w 355"/>
                <a:gd name="T43" fmla="*/ 126 h 126"/>
                <a:gd name="T44" fmla="*/ 31 w 355"/>
                <a:gd name="T45" fmla="*/ 123 h 126"/>
                <a:gd name="T46" fmla="*/ 31 w 355"/>
                <a:gd name="T47" fmla="*/ 1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126">
                  <a:moveTo>
                    <a:pt x="31" y="123"/>
                  </a:moveTo>
                  <a:lnTo>
                    <a:pt x="335" y="51"/>
                  </a:lnTo>
                  <a:lnTo>
                    <a:pt x="335" y="51"/>
                  </a:lnTo>
                  <a:lnTo>
                    <a:pt x="345" y="44"/>
                  </a:lnTo>
                  <a:lnTo>
                    <a:pt x="352" y="38"/>
                  </a:lnTo>
                  <a:lnTo>
                    <a:pt x="355" y="31"/>
                  </a:lnTo>
                  <a:lnTo>
                    <a:pt x="355" y="21"/>
                  </a:lnTo>
                  <a:lnTo>
                    <a:pt x="355" y="21"/>
                  </a:lnTo>
                  <a:lnTo>
                    <a:pt x="352" y="10"/>
                  </a:lnTo>
                  <a:lnTo>
                    <a:pt x="341" y="4"/>
                  </a:lnTo>
                  <a:lnTo>
                    <a:pt x="335" y="0"/>
                  </a:lnTo>
                  <a:lnTo>
                    <a:pt x="324" y="0"/>
                  </a:lnTo>
                  <a:lnTo>
                    <a:pt x="21" y="75"/>
                  </a:lnTo>
                  <a:lnTo>
                    <a:pt x="21" y="75"/>
                  </a:lnTo>
                  <a:lnTo>
                    <a:pt x="11" y="82"/>
                  </a:lnTo>
                  <a:lnTo>
                    <a:pt x="4" y="89"/>
                  </a:lnTo>
                  <a:lnTo>
                    <a:pt x="0" y="96"/>
                  </a:lnTo>
                  <a:lnTo>
                    <a:pt x="0" y="106"/>
                  </a:lnTo>
                  <a:lnTo>
                    <a:pt x="0" y="106"/>
                  </a:lnTo>
                  <a:lnTo>
                    <a:pt x="7" y="116"/>
                  </a:lnTo>
                  <a:lnTo>
                    <a:pt x="14" y="123"/>
                  </a:lnTo>
                  <a:lnTo>
                    <a:pt x="21" y="126"/>
                  </a:lnTo>
                  <a:lnTo>
                    <a:pt x="31" y="123"/>
                  </a:lnTo>
                  <a:lnTo>
                    <a:pt x="31" y="123"/>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4" name="Freeform 208"/>
            <p:cNvSpPr>
              <a:spLocks/>
            </p:cNvSpPr>
            <p:nvPr/>
          </p:nvSpPr>
          <p:spPr bwMode="auto">
            <a:xfrm>
              <a:off x="7958138" y="2960688"/>
              <a:ext cx="563562" cy="195262"/>
            </a:xfrm>
            <a:custGeom>
              <a:avLst/>
              <a:gdLst>
                <a:gd name="T0" fmla="*/ 324 w 355"/>
                <a:gd name="T1" fmla="*/ 0 h 123"/>
                <a:gd name="T2" fmla="*/ 21 w 355"/>
                <a:gd name="T3" fmla="*/ 75 h 123"/>
                <a:gd name="T4" fmla="*/ 21 w 355"/>
                <a:gd name="T5" fmla="*/ 75 h 123"/>
                <a:gd name="T6" fmla="*/ 11 w 355"/>
                <a:gd name="T7" fmla="*/ 78 h 123"/>
                <a:gd name="T8" fmla="*/ 4 w 355"/>
                <a:gd name="T9" fmla="*/ 85 h 123"/>
                <a:gd name="T10" fmla="*/ 0 w 355"/>
                <a:gd name="T11" fmla="*/ 95 h 123"/>
                <a:gd name="T12" fmla="*/ 0 w 355"/>
                <a:gd name="T13" fmla="*/ 106 h 123"/>
                <a:gd name="T14" fmla="*/ 0 w 355"/>
                <a:gd name="T15" fmla="*/ 106 h 123"/>
                <a:gd name="T16" fmla="*/ 7 w 355"/>
                <a:gd name="T17" fmla="*/ 113 h 123"/>
                <a:gd name="T18" fmla="*/ 14 w 355"/>
                <a:gd name="T19" fmla="*/ 119 h 123"/>
                <a:gd name="T20" fmla="*/ 21 w 355"/>
                <a:gd name="T21" fmla="*/ 123 h 123"/>
                <a:gd name="T22" fmla="*/ 31 w 355"/>
                <a:gd name="T23" fmla="*/ 123 h 123"/>
                <a:gd name="T24" fmla="*/ 335 w 355"/>
                <a:gd name="T25" fmla="*/ 48 h 123"/>
                <a:gd name="T26" fmla="*/ 335 w 355"/>
                <a:gd name="T27" fmla="*/ 48 h 123"/>
                <a:gd name="T28" fmla="*/ 345 w 355"/>
                <a:gd name="T29" fmla="*/ 44 h 123"/>
                <a:gd name="T30" fmla="*/ 352 w 355"/>
                <a:gd name="T31" fmla="*/ 37 h 123"/>
                <a:gd name="T32" fmla="*/ 355 w 355"/>
                <a:gd name="T33" fmla="*/ 27 h 123"/>
                <a:gd name="T34" fmla="*/ 355 w 355"/>
                <a:gd name="T35" fmla="*/ 17 h 123"/>
                <a:gd name="T36" fmla="*/ 355 w 355"/>
                <a:gd name="T37" fmla="*/ 17 h 123"/>
                <a:gd name="T38" fmla="*/ 352 w 355"/>
                <a:gd name="T39" fmla="*/ 10 h 123"/>
                <a:gd name="T40" fmla="*/ 341 w 355"/>
                <a:gd name="T41" fmla="*/ 3 h 123"/>
                <a:gd name="T42" fmla="*/ 335 w 355"/>
                <a:gd name="T43" fmla="*/ 0 h 123"/>
                <a:gd name="T44" fmla="*/ 324 w 355"/>
                <a:gd name="T45" fmla="*/ 0 h 123"/>
                <a:gd name="T46" fmla="*/ 324 w 355"/>
                <a:gd name="T4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123">
                  <a:moveTo>
                    <a:pt x="324" y="0"/>
                  </a:moveTo>
                  <a:lnTo>
                    <a:pt x="21" y="75"/>
                  </a:lnTo>
                  <a:lnTo>
                    <a:pt x="21" y="75"/>
                  </a:lnTo>
                  <a:lnTo>
                    <a:pt x="11" y="78"/>
                  </a:lnTo>
                  <a:lnTo>
                    <a:pt x="4" y="85"/>
                  </a:lnTo>
                  <a:lnTo>
                    <a:pt x="0" y="95"/>
                  </a:lnTo>
                  <a:lnTo>
                    <a:pt x="0" y="106"/>
                  </a:lnTo>
                  <a:lnTo>
                    <a:pt x="0" y="106"/>
                  </a:lnTo>
                  <a:lnTo>
                    <a:pt x="7" y="113"/>
                  </a:lnTo>
                  <a:lnTo>
                    <a:pt x="14" y="119"/>
                  </a:lnTo>
                  <a:lnTo>
                    <a:pt x="21" y="123"/>
                  </a:lnTo>
                  <a:lnTo>
                    <a:pt x="31" y="123"/>
                  </a:lnTo>
                  <a:lnTo>
                    <a:pt x="335" y="48"/>
                  </a:lnTo>
                  <a:lnTo>
                    <a:pt x="335" y="48"/>
                  </a:lnTo>
                  <a:lnTo>
                    <a:pt x="345" y="44"/>
                  </a:lnTo>
                  <a:lnTo>
                    <a:pt x="352" y="37"/>
                  </a:lnTo>
                  <a:lnTo>
                    <a:pt x="355" y="27"/>
                  </a:lnTo>
                  <a:lnTo>
                    <a:pt x="355" y="17"/>
                  </a:lnTo>
                  <a:lnTo>
                    <a:pt x="355" y="17"/>
                  </a:lnTo>
                  <a:lnTo>
                    <a:pt x="352" y="10"/>
                  </a:lnTo>
                  <a:lnTo>
                    <a:pt x="341" y="3"/>
                  </a:lnTo>
                  <a:lnTo>
                    <a:pt x="335" y="0"/>
                  </a:lnTo>
                  <a:lnTo>
                    <a:pt x="324" y="0"/>
                  </a:lnTo>
                  <a:lnTo>
                    <a:pt x="324"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5" name="Freeform 209"/>
            <p:cNvSpPr>
              <a:spLocks/>
            </p:cNvSpPr>
            <p:nvPr/>
          </p:nvSpPr>
          <p:spPr bwMode="auto">
            <a:xfrm>
              <a:off x="7958138" y="3084513"/>
              <a:ext cx="563562" cy="201612"/>
            </a:xfrm>
            <a:custGeom>
              <a:avLst/>
              <a:gdLst>
                <a:gd name="T0" fmla="*/ 324 w 355"/>
                <a:gd name="T1" fmla="*/ 0 h 127"/>
                <a:gd name="T2" fmla="*/ 21 w 355"/>
                <a:gd name="T3" fmla="*/ 75 h 127"/>
                <a:gd name="T4" fmla="*/ 21 w 355"/>
                <a:gd name="T5" fmla="*/ 75 h 127"/>
                <a:gd name="T6" fmla="*/ 11 w 355"/>
                <a:gd name="T7" fmla="*/ 82 h 127"/>
                <a:gd name="T8" fmla="*/ 4 w 355"/>
                <a:gd name="T9" fmla="*/ 89 h 127"/>
                <a:gd name="T10" fmla="*/ 0 w 355"/>
                <a:gd name="T11" fmla="*/ 96 h 127"/>
                <a:gd name="T12" fmla="*/ 0 w 355"/>
                <a:gd name="T13" fmla="*/ 106 h 127"/>
                <a:gd name="T14" fmla="*/ 0 w 355"/>
                <a:gd name="T15" fmla="*/ 106 h 127"/>
                <a:gd name="T16" fmla="*/ 7 w 355"/>
                <a:gd name="T17" fmla="*/ 116 h 127"/>
                <a:gd name="T18" fmla="*/ 14 w 355"/>
                <a:gd name="T19" fmla="*/ 123 h 127"/>
                <a:gd name="T20" fmla="*/ 21 w 355"/>
                <a:gd name="T21" fmla="*/ 127 h 127"/>
                <a:gd name="T22" fmla="*/ 31 w 355"/>
                <a:gd name="T23" fmla="*/ 123 h 127"/>
                <a:gd name="T24" fmla="*/ 335 w 355"/>
                <a:gd name="T25" fmla="*/ 52 h 127"/>
                <a:gd name="T26" fmla="*/ 335 w 355"/>
                <a:gd name="T27" fmla="*/ 52 h 127"/>
                <a:gd name="T28" fmla="*/ 345 w 355"/>
                <a:gd name="T29" fmla="*/ 45 h 127"/>
                <a:gd name="T30" fmla="*/ 352 w 355"/>
                <a:gd name="T31" fmla="*/ 38 h 127"/>
                <a:gd name="T32" fmla="*/ 355 w 355"/>
                <a:gd name="T33" fmla="*/ 31 h 127"/>
                <a:gd name="T34" fmla="*/ 355 w 355"/>
                <a:gd name="T35" fmla="*/ 21 h 127"/>
                <a:gd name="T36" fmla="*/ 355 w 355"/>
                <a:gd name="T37" fmla="*/ 21 h 127"/>
                <a:gd name="T38" fmla="*/ 352 w 355"/>
                <a:gd name="T39" fmla="*/ 11 h 127"/>
                <a:gd name="T40" fmla="*/ 341 w 355"/>
                <a:gd name="T41" fmla="*/ 4 h 127"/>
                <a:gd name="T42" fmla="*/ 335 w 355"/>
                <a:gd name="T43" fmla="*/ 0 h 127"/>
                <a:gd name="T44" fmla="*/ 324 w 355"/>
                <a:gd name="T45" fmla="*/ 0 h 127"/>
                <a:gd name="T46" fmla="*/ 324 w 355"/>
                <a:gd name="T4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127">
                  <a:moveTo>
                    <a:pt x="324" y="0"/>
                  </a:moveTo>
                  <a:lnTo>
                    <a:pt x="21" y="75"/>
                  </a:lnTo>
                  <a:lnTo>
                    <a:pt x="21" y="75"/>
                  </a:lnTo>
                  <a:lnTo>
                    <a:pt x="11" y="82"/>
                  </a:lnTo>
                  <a:lnTo>
                    <a:pt x="4" y="89"/>
                  </a:lnTo>
                  <a:lnTo>
                    <a:pt x="0" y="96"/>
                  </a:lnTo>
                  <a:lnTo>
                    <a:pt x="0" y="106"/>
                  </a:lnTo>
                  <a:lnTo>
                    <a:pt x="0" y="106"/>
                  </a:lnTo>
                  <a:lnTo>
                    <a:pt x="7" y="116"/>
                  </a:lnTo>
                  <a:lnTo>
                    <a:pt x="14" y="123"/>
                  </a:lnTo>
                  <a:lnTo>
                    <a:pt x="21" y="127"/>
                  </a:lnTo>
                  <a:lnTo>
                    <a:pt x="31" y="123"/>
                  </a:lnTo>
                  <a:lnTo>
                    <a:pt x="335" y="52"/>
                  </a:lnTo>
                  <a:lnTo>
                    <a:pt x="335" y="52"/>
                  </a:lnTo>
                  <a:lnTo>
                    <a:pt x="345" y="45"/>
                  </a:lnTo>
                  <a:lnTo>
                    <a:pt x="352" y="38"/>
                  </a:lnTo>
                  <a:lnTo>
                    <a:pt x="355" y="31"/>
                  </a:lnTo>
                  <a:lnTo>
                    <a:pt x="355" y="21"/>
                  </a:lnTo>
                  <a:lnTo>
                    <a:pt x="355" y="21"/>
                  </a:lnTo>
                  <a:lnTo>
                    <a:pt x="352" y="11"/>
                  </a:lnTo>
                  <a:lnTo>
                    <a:pt x="341" y="4"/>
                  </a:lnTo>
                  <a:lnTo>
                    <a:pt x="335" y="0"/>
                  </a:lnTo>
                  <a:lnTo>
                    <a:pt x="324" y="0"/>
                  </a:lnTo>
                  <a:lnTo>
                    <a:pt x="324"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6" name="Freeform 210"/>
            <p:cNvSpPr>
              <a:spLocks/>
            </p:cNvSpPr>
            <p:nvPr/>
          </p:nvSpPr>
          <p:spPr bwMode="auto">
            <a:xfrm>
              <a:off x="8067675" y="3290888"/>
              <a:ext cx="112712" cy="107950"/>
            </a:xfrm>
            <a:custGeom>
              <a:avLst/>
              <a:gdLst>
                <a:gd name="T0" fmla="*/ 51 w 71"/>
                <a:gd name="T1" fmla="*/ 68 h 68"/>
                <a:gd name="T2" fmla="*/ 58 w 71"/>
                <a:gd name="T3" fmla="*/ 68 h 68"/>
                <a:gd name="T4" fmla="*/ 58 w 71"/>
                <a:gd name="T5" fmla="*/ 68 h 68"/>
                <a:gd name="T6" fmla="*/ 64 w 71"/>
                <a:gd name="T7" fmla="*/ 68 h 68"/>
                <a:gd name="T8" fmla="*/ 71 w 71"/>
                <a:gd name="T9" fmla="*/ 65 h 68"/>
                <a:gd name="T10" fmla="*/ 71 w 71"/>
                <a:gd name="T11" fmla="*/ 58 h 68"/>
                <a:gd name="T12" fmla="*/ 71 w 71"/>
                <a:gd name="T13" fmla="*/ 51 h 68"/>
                <a:gd name="T14" fmla="*/ 51 w 71"/>
                <a:gd name="T15" fmla="*/ 14 h 68"/>
                <a:gd name="T16" fmla="*/ 51 w 71"/>
                <a:gd name="T17" fmla="*/ 14 h 68"/>
                <a:gd name="T18" fmla="*/ 47 w 71"/>
                <a:gd name="T19" fmla="*/ 7 h 68"/>
                <a:gd name="T20" fmla="*/ 40 w 71"/>
                <a:gd name="T21" fmla="*/ 3 h 68"/>
                <a:gd name="T22" fmla="*/ 30 w 71"/>
                <a:gd name="T23" fmla="*/ 0 h 68"/>
                <a:gd name="T24" fmla="*/ 23 w 71"/>
                <a:gd name="T25" fmla="*/ 0 h 68"/>
                <a:gd name="T26" fmla="*/ 10 w 71"/>
                <a:gd name="T27" fmla="*/ 3 h 68"/>
                <a:gd name="T28" fmla="*/ 10 w 71"/>
                <a:gd name="T29" fmla="*/ 3 h 68"/>
                <a:gd name="T30" fmla="*/ 3 w 71"/>
                <a:gd name="T31" fmla="*/ 7 h 68"/>
                <a:gd name="T32" fmla="*/ 0 w 71"/>
                <a:gd name="T33" fmla="*/ 10 h 68"/>
                <a:gd name="T34" fmla="*/ 0 w 71"/>
                <a:gd name="T35" fmla="*/ 17 h 68"/>
                <a:gd name="T36" fmla="*/ 3 w 71"/>
                <a:gd name="T37" fmla="*/ 24 h 68"/>
                <a:gd name="T38" fmla="*/ 20 w 71"/>
                <a:gd name="T39" fmla="*/ 55 h 68"/>
                <a:gd name="T40" fmla="*/ 20 w 71"/>
                <a:gd name="T41" fmla="*/ 55 h 68"/>
                <a:gd name="T42" fmla="*/ 27 w 71"/>
                <a:gd name="T43" fmla="*/ 58 h 68"/>
                <a:gd name="T44" fmla="*/ 34 w 71"/>
                <a:gd name="T45" fmla="*/ 65 h 68"/>
                <a:gd name="T46" fmla="*/ 44 w 71"/>
                <a:gd name="T47" fmla="*/ 68 h 68"/>
                <a:gd name="T48" fmla="*/ 51 w 71"/>
                <a:gd name="T49" fmla="*/ 68 h 68"/>
                <a:gd name="T50" fmla="*/ 51 w 71"/>
                <a:gd name="T5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68">
                  <a:moveTo>
                    <a:pt x="51" y="68"/>
                  </a:moveTo>
                  <a:lnTo>
                    <a:pt x="58" y="68"/>
                  </a:lnTo>
                  <a:lnTo>
                    <a:pt x="58" y="68"/>
                  </a:lnTo>
                  <a:lnTo>
                    <a:pt x="64" y="68"/>
                  </a:lnTo>
                  <a:lnTo>
                    <a:pt x="71" y="65"/>
                  </a:lnTo>
                  <a:lnTo>
                    <a:pt x="71" y="58"/>
                  </a:lnTo>
                  <a:lnTo>
                    <a:pt x="71" y="51"/>
                  </a:lnTo>
                  <a:lnTo>
                    <a:pt x="51" y="14"/>
                  </a:lnTo>
                  <a:lnTo>
                    <a:pt x="51" y="14"/>
                  </a:lnTo>
                  <a:lnTo>
                    <a:pt x="47" y="7"/>
                  </a:lnTo>
                  <a:lnTo>
                    <a:pt x="40" y="3"/>
                  </a:lnTo>
                  <a:lnTo>
                    <a:pt x="30" y="0"/>
                  </a:lnTo>
                  <a:lnTo>
                    <a:pt x="23" y="0"/>
                  </a:lnTo>
                  <a:lnTo>
                    <a:pt x="10" y="3"/>
                  </a:lnTo>
                  <a:lnTo>
                    <a:pt x="10" y="3"/>
                  </a:lnTo>
                  <a:lnTo>
                    <a:pt x="3" y="7"/>
                  </a:lnTo>
                  <a:lnTo>
                    <a:pt x="0" y="10"/>
                  </a:lnTo>
                  <a:lnTo>
                    <a:pt x="0" y="17"/>
                  </a:lnTo>
                  <a:lnTo>
                    <a:pt x="3" y="24"/>
                  </a:lnTo>
                  <a:lnTo>
                    <a:pt x="20" y="55"/>
                  </a:lnTo>
                  <a:lnTo>
                    <a:pt x="20" y="55"/>
                  </a:lnTo>
                  <a:lnTo>
                    <a:pt x="27" y="58"/>
                  </a:lnTo>
                  <a:lnTo>
                    <a:pt x="34" y="65"/>
                  </a:lnTo>
                  <a:lnTo>
                    <a:pt x="44" y="68"/>
                  </a:lnTo>
                  <a:lnTo>
                    <a:pt x="51" y="68"/>
                  </a:lnTo>
                  <a:lnTo>
                    <a:pt x="51" y="68"/>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7" name="Freeform 211"/>
            <p:cNvSpPr>
              <a:spLocks/>
            </p:cNvSpPr>
            <p:nvPr/>
          </p:nvSpPr>
          <p:spPr bwMode="auto">
            <a:xfrm>
              <a:off x="8288338" y="3214688"/>
              <a:ext cx="173037" cy="184150"/>
            </a:xfrm>
            <a:custGeom>
              <a:avLst/>
              <a:gdLst>
                <a:gd name="T0" fmla="*/ 99 w 109"/>
                <a:gd name="T1" fmla="*/ 0 h 116"/>
                <a:gd name="T2" fmla="*/ 69 w 109"/>
                <a:gd name="T3" fmla="*/ 10 h 116"/>
                <a:gd name="T4" fmla="*/ 69 w 109"/>
                <a:gd name="T5" fmla="*/ 10 h 116"/>
                <a:gd name="T6" fmla="*/ 52 w 109"/>
                <a:gd name="T7" fmla="*/ 17 h 116"/>
                <a:gd name="T8" fmla="*/ 38 w 109"/>
                <a:gd name="T9" fmla="*/ 31 h 116"/>
                <a:gd name="T10" fmla="*/ 4 w 109"/>
                <a:gd name="T11" fmla="*/ 99 h 116"/>
                <a:gd name="T12" fmla="*/ 4 w 109"/>
                <a:gd name="T13" fmla="*/ 99 h 116"/>
                <a:gd name="T14" fmla="*/ 0 w 109"/>
                <a:gd name="T15" fmla="*/ 106 h 116"/>
                <a:gd name="T16" fmla="*/ 4 w 109"/>
                <a:gd name="T17" fmla="*/ 113 h 116"/>
                <a:gd name="T18" fmla="*/ 7 w 109"/>
                <a:gd name="T19" fmla="*/ 116 h 116"/>
                <a:gd name="T20" fmla="*/ 14 w 109"/>
                <a:gd name="T21" fmla="*/ 116 h 116"/>
                <a:gd name="T22" fmla="*/ 21 w 109"/>
                <a:gd name="T23" fmla="*/ 116 h 116"/>
                <a:gd name="T24" fmla="*/ 21 w 109"/>
                <a:gd name="T25" fmla="*/ 116 h 116"/>
                <a:gd name="T26" fmla="*/ 31 w 109"/>
                <a:gd name="T27" fmla="*/ 116 h 116"/>
                <a:gd name="T28" fmla="*/ 38 w 109"/>
                <a:gd name="T29" fmla="*/ 113 h 116"/>
                <a:gd name="T30" fmla="*/ 45 w 109"/>
                <a:gd name="T31" fmla="*/ 106 h 116"/>
                <a:gd name="T32" fmla="*/ 52 w 109"/>
                <a:gd name="T33" fmla="*/ 99 h 116"/>
                <a:gd name="T34" fmla="*/ 106 w 109"/>
                <a:gd name="T35" fmla="*/ 10 h 116"/>
                <a:gd name="T36" fmla="*/ 106 w 109"/>
                <a:gd name="T37" fmla="*/ 10 h 116"/>
                <a:gd name="T38" fmla="*/ 109 w 109"/>
                <a:gd name="T39" fmla="*/ 7 h 116"/>
                <a:gd name="T40" fmla="*/ 109 w 109"/>
                <a:gd name="T41" fmla="*/ 0 h 116"/>
                <a:gd name="T42" fmla="*/ 106 w 109"/>
                <a:gd name="T43" fmla="*/ 0 h 116"/>
                <a:gd name="T44" fmla="*/ 99 w 109"/>
                <a:gd name="T45" fmla="*/ 0 h 116"/>
                <a:gd name="T46" fmla="*/ 99 w 109"/>
                <a:gd name="T4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 h="116">
                  <a:moveTo>
                    <a:pt x="99" y="0"/>
                  </a:moveTo>
                  <a:lnTo>
                    <a:pt x="69" y="10"/>
                  </a:lnTo>
                  <a:lnTo>
                    <a:pt x="69" y="10"/>
                  </a:lnTo>
                  <a:lnTo>
                    <a:pt x="52" y="17"/>
                  </a:lnTo>
                  <a:lnTo>
                    <a:pt x="38" y="31"/>
                  </a:lnTo>
                  <a:lnTo>
                    <a:pt x="4" y="99"/>
                  </a:lnTo>
                  <a:lnTo>
                    <a:pt x="4" y="99"/>
                  </a:lnTo>
                  <a:lnTo>
                    <a:pt x="0" y="106"/>
                  </a:lnTo>
                  <a:lnTo>
                    <a:pt x="4" y="113"/>
                  </a:lnTo>
                  <a:lnTo>
                    <a:pt x="7" y="116"/>
                  </a:lnTo>
                  <a:lnTo>
                    <a:pt x="14" y="116"/>
                  </a:lnTo>
                  <a:lnTo>
                    <a:pt x="21" y="116"/>
                  </a:lnTo>
                  <a:lnTo>
                    <a:pt x="21" y="116"/>
                  </a:lnTo>
                  <a:lnTo>
                    <a:pt x="31" y="116"/>
                  </a:lnTo>
                  <a:lnTo>
                    <a:pt x="38" y="113"/>
                  </a:lnTo>
                  <a:lnTo>
                    <a:pt x="45" y="106"/>
                  </a:lnTo>
                  <a:lnTo>
                    <a:pt x="52" y="99"/>
                  </a:lnTo>
                  <a:lnTo>
                    <a:pt x="106" y="10"/>
                  </a:lnTo>
                  <a:lnTo>
                    <a:pt x="106" y="10"/>
                  </a:lnTo>
                  <a:lnTo>
                    <a:pt x="109" y="7"/>
                  </a:lnTo>
                  <a:lnTo>
                    <a:pt x="109" y="0"/>
                  </a:lnTo>
                  <a:lnTo>
                    <a:pt x="106" y="0"/>
                  </a:lnTo>
                  <a:lnTo>
                    <a:pt x="99" y="0"/>
                  </a:lnTo>
                  <a:lnTo>
                    <a:pt x="99"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8" name="Freeform 212"/>
            <p:cNvSpPr>
              <a:spLocks/>
            </p:cNvSpPr>
            <p:nvPr/>
          </p:nvSpPr>
          <p:spPr bwMode="auto">
            <a:xfrm>
              <a:off x="8045450" y="3421063"/>
              <a:ext cx="388937" cy="307975"/>
            </a:xfrm>
            <a:custGeom>
              <a:avLst/>
              <a:gdLst>
                <a:gd name="T0" fmla="*/ 218 w 245"/>
                <a:gd name="T1" fmla="*/ 0 h 194"/>
                <a:gd name="T2" fmla="*/ 27 w 245"/>
                <a:gd name="T3" fmla="*/ 0 h 194"/>
                <a:gd name="T4" fmla="*/ 27 w 245"/>
                <a:gd name="T5" fmla="*/ 0 h 194"/>
                <a:gd name="T6" fmla="*/ 17 w 245"/>
                <a:gd name="T7" fmla="*/ 0 h 194"/>
                <a:gd name="T8" fmla="*/ 7 w 245"/>
                <a:gd name="T9" fmla="*/ 7 h 194"/>
                <a:gd name="T10" fmla="*/ 0 w 245"/>
                <a:gd name="T11" fmla="*/ 17 h 194"/>
                <a:gd name="T12" fmla="*/ 0 w 245"/>
                <a:gd name="T13" fmla="*/ 27 h 194"/>
                <a:gd name="T14" fmla="*/ 0 w 245"/>
                <a:gd name="T15" fmla="*/ 99 h 194"/>
                <a:gd name="T16" fmla="*/ 0 w 245"/>
                <a:gd name="T17" fmla="*/ 99 h 194"/>
                <a:gd name="T18" fmla="*/ 0 w 245"/>
                <a:gd name="T19" fmla="*/ 112 h 194"/>
                <a:gd name="T20" fmla="*/ 3 w 245"/>
                <a:gd name="T21" fmla="*/ 126 h 194"/>
                <a:gd name="T22" fmla="*/ 10 w 245"/>
                <a:gd name="T23" fmla="*/ 140 h 194"/>
                <a:gd name="T24" fmla="*/ 17 w 245"/>
                <a:gd name="T25" fmla="*/ 153 h 194"/>
                <a:gd name="T26" fmla="*/ 17 w 245"/>
                <a:gd name="T27" fmla="*/ 153 h 194"/>
                <a:gd name="T28" fmla="*/ 24 w 245"/>
                <a:gd name="T29" fmla="*/ 160 h 194"/>
                <a:gd name="T30" fmla="*/ 31 w 245"/>
                <a:gd name="T31" fmla="*/ 167 h 194"/>
                <a:gd name="T32" fmla="*/ 51 w 245"/>
                <a:gd name="T33" fmla="*/ 174 h 194"/>
                <a:gd name="T34" fmla="*/ 51 w 245"/>
                <a:gd name="T35" fmla="*/ 174 h 194"/>
                <a:gd name="T36" fmla="*/ 54 w 245"/>
                <a:gd name="T37" fmla="*/ 184 h 194"/>
                <a:gd name="T38" fmla="*/ 61 w 245"/>
                <a:gd name="T39" fmla="*/ 191 h 194"/>
                <a:gd name="T40" fmla="*/ 61 w 245"/>
                <a:gd name="T41" fmla="*/ 191 h 194"/>
                <a:gd name="T42" fmla="*/ 61 w 245"/>
                <a:gd name="T43" fmla="*/ 191 h 194"/>
                <a:gd name="T44" fmla="*/ 72 w 245"/>
                <a:gd name="T45" fmla="*/ 194 h 194"/>
                <a:gd name="T46" fmla="*/ 82 w 245"/>
                <a:gd name="T47" fmla="*/ 194 h 194"/>
                <a:gd name="T48" fmla="*/ 167 w 245"/>
                <a:gd name="T49" fmla="*/ 194 h 194"/>
                <a:gd name="T50" fmla="*/ 167 w 245"/>
                <a:gd name="T51" fmla="*/ 194 h 194"/>
                <a:gd name="T52" fmla="*/ 174 w 245"/>
                <a:gd name="T53" fmla="*/ 194 h 194"/>
                <a:gd name="T54" fmla="*/ 184 w 245"/>
                <a:gd name="T55" fmla="*/ 191 h 194"/>
                <a:gd name="T56" fmla="*/ 184 w 245"/>
                <a:gd name="T57" fmla="*/ 191 h 194"/>
                <a:gd name="T58" fmla="*/ 184 w 245"/>
                <a:gd name="T59" fmla="*/ 191 h 194"/>
                <a:gd name="T60" fmla="*/ 191 w 245"/>
                <a:gd name="T61" fmla="*/ 184 h 194"/>
                <a:gd name="T62" fmla="*/ 194 w 245"/>
                <a:gd name="T63" fmla="*/ 174 h 194"/>
                <a:gd name="T64" fmla="*/ 194 w 245"/>
                <a:gd name="T65" fmla="*/ 174 h 194"/>
                <a:gd name="T66" fmla="*/ 215 w 245"/>
                <a:gd name="T67" fmla="*/ 167 h 194"/>
                <a:gd name="T68" fmla="*/ 225 w 245"/>
                <a:gd name="T69" fmla="*/ 160 h 194"/>
                <a:gd name="T70" fmla="*/ 232 w 245"/>
                <a:gd name="T71" fmla="*/ 153 h 194"/>
                <a:gd name="T72" fmla="*/ 232 w 245"/>
                <a:gd name="T73" fmla="*/ 153 h 194"/>
                <a:gd name="T74" fmla="*/ 235 w 245"/>
                <a:gd name="T75" fmla="*/ 140 h 194"/>
                <a:gd name="T76" fmla="*/ 242 w 245"/>
                <a:gd name="T77" fmla="*/ 126 h 194"/>
                <a:gd name="T78" fmla="*/ 245 w 245"/>
                <a:gd name="T79" fmla="*/ 112 h 194"/>
                <a:gd name="T80" fmla="*/ 245 w 245"/>
                <a:gd name="T81" fmla="*/ 99 h 194"/>
                <a:gd name="T82" fmla="*/ 245 w 245"/>
                <a:gd name="T83" fmla="*/ 27 h 194"/>
                <a:gd name="T84" fmla="*/ 245 w 245"/>
                <a:gd name="T85" fmla="*/ 27 h 194"/>
                <a:gd name="T86" fmla="*/ 245 w 245"/>
                <a:gd name="T87" fmla="*/ 17 h 194"/>
                <a:gd name="T88" fmla="*/ 239 w 245"/>
                <a:gd name="T89" fmla="*/ 7 h 194"/>
                <a:gd name="T90" fmla="*/ 228 w 245"/>
                <a:gd name="T91" fmla="*/ 0 h 194"/>
                <a:gd name="T92" fmla="*/ 218 w 245"/>
                <a:gd name="T93" fmla="*/ 0 h 194"/>
                <a:gd name="T94" fmla="*/ 218 w 245"/>
                <a:gd name="T9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5" h="194">
                  <a:moveTo>
                    <a:pt x="218" y="0"/>
                  </a:moveTo>
                  <a:lnTo>
                    <a:pt x="27" y="0"/>
                  </a:lnTo>
                  <a:lnTo>
                    <a:pt x="27" y="0"/>
                  </a:lnTo>
                  <a:lnTo>
                    <a:pt x="17" y="0"/>
                  </a:lnTo>
                  <a:lnTo>
                    <a:pt x="7" y="7"/>
                  </a:lnTo>
                  <a:lnTo>
                    <a:pt x="0" y="17"/>
                  </a:lnTo>
                  <a:lnTo>
                    <a:pt x="0" y="27"/>
                  </a:lnTo>
                  <a:lnTo>
                    <a:pt x="0" y="99"/>
                  </a:lnTo>
                  <a:lnTo>
                    <a:pt x="0" y="99"/>
                  </a:lnTo>
                  <a:lnTo>
                    <a:pt x="0" y="112"/>
                  </a:lnTo>
                  <a:lnTo>
                    <a:pt x="3" y="126"/>
                  </a:lnTo>
                  <a:lnTo>
                    <a:pt x="10" y="140"/>
                  </a:lnTo>
                  <a:lnTo>
                    <a:pt x="17" y="153"/>
                  </a:lnTo>
                  <a:lnTo>
                    <a:pt x="17" y="153"/>
                  </a:lnTo>
                  <a:lnTo>
                    <a:pt x="24" y="160"/>
                  </a:lnTo>
                  <a:lnTo>
                    <a:pt x="31" y="167"/>
                  </a:lnTo>
                  <a:lnTo>
                    <a:pt x="51" y="174"/>
                  </a:lnTo>
                  <a:lnTo>
                    <a:pt x="51" y="174"/>
                  </a:lnTo>
                  <a:lnTo>
                    <a:pt x="54" y="184"/>
                  </a:lnTo>
                  <a:lnTo>
                    <a:pt x="61" y="191"/>
                  </a:lnTo>
                  <a:lnTo>
                    <a:pt x="61" y="191"/>
                  </a:lnTo>
                  <a:lnTo>
                    <a:pt x="61" y="191"/>
                  </a:lnTo>
                  <a:lnTo>
                    <a:pt x="72" y="194"/>
                  </a:lnTo>
                  <a:lnTo>
                    <a:pt x="82" y="194"/>
                  </a:lnTo>
                  <a:lnTo>
                    <a:pt x="167" y="194"/>
                  </a:lnTo>
                  <a:lnTo>
                    <a:pt x="167" y="194"/>
                  </a:lnTo>
                  <a:lnTo>
                    <a:pt x="174" y="194"/>
                  </a:lnTo>
                  <a:lnTo>
                    <a:pt x="184" y="191"/>
                  </a:lnTo>
                  <a:lnTo>
                    <a:pt x="184" y="191"/>
                  </a:lnTo>
                  <a:lnTo>
                    <a:pt x="184" y="191"/>
                  </a:lnTo>
                  <a:lnTo>
                    <a:pt x="191" y="184"/>
                  </a:lnTo>
                  <a:lnTo>
                    <a:pt x="194" y="174"/>
                  </a:lnTo>
                  <a:lnTo>
                    <a:pt x="194" y="174"/>
                  </a:lnTo>
                  <a:lnTo>
                    <a:pt x="215" y="167"/>
                  </a:lnTo>
                  <a:lnTo>
                    <a:pt x="225" y="160"/>
                  </a:lnTo>
                  <a:lnTo>
                    <a:pt x="232" y="153"/>
                  </a:lnTo>
                  <a:lnTo>
                    <a:pt x="232" y="153"/>
                  </a:lnTo>
                  <a:lnTo>
                    <a:pt x="235" y="140"/>
                  </a:lnTo>
                  <a:lnTo>
                    <a:pt x="242" y="126"/>
                  </a:lnTo>
                  <a:lnTo>
                    <a:pt x="245" y="112"/>
                  </a:lnTo>
                  <a:lnTo>
                    <a:pt x="245" y="99"/>
                  </a:lnTo>
                  <a:lnTo>
                    <a:pt x="245" y="27"/>
                  </a:lnTo>
                  <a:lnTo>
                    <a:pt x="245" y="27"/>
                  </a:lnTo>
                  <a:lnTo>
                    <a:pt x="245" y="17"/>
                  </a:lnTo>
                  <a:lnTo>
                    <a:pt x="239" y="7"/>
                  </a:lnTo>
                  <a:lnTo>
                    <a:pt x="228" y="0"/>
                  </a:lnTo>
                  <a:lnTo>
                    <a:pt x="218" y="0"/>
                  </a:lnTo>
                  <a:lnTo>
                    <a:pt x="218"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2241"/>
          <p:cNvGrpSpPr/>
          <p:nvPr/>
        </p:nvGrpSpPr>
        <p:grpSpPr>
          <a:xfrm>
            <a:off x="5529907" y="5387707"/>
            <a:ext cx="550286" cy="606858"/>
            <a:chOff x="5680075" y="4568825"/>
            <a:chExt cx="849312" cy="936625"/>
          </a:xfrm>
        </p:grpSpPr>
        <p:sp>
          <p:nvSpPr>
            <p:cNvPr id="2229" name="Freeform 213"/>
            <p:cNvSpPr>
              <a:spLocks/>
            </p:cNvSpPr>
            <p:nvPr/>
          </p:nvSpPr>
          <p:spPr bwMode="auto">
            <a:xfrm>
              <a:off x="6318250" y="4692650"/>
              <a:ext cx="211137" cy="238125"/>
            </a:xfrm>
            <a:custGeom>
              <a:avLst/>
              <a:gdLst>
                <a:gd name="T0" fmla="*/ 7 w 133"/>
                <a:gd name="T1" fmla="*/ 0 h 150"/>
                <a:gd name="T2" fmla="*/ 7 w 133"/>
                <a:gd name="T3" fmla="*/ 0 h 150"/>
                <a:gd name="T4" fmla="*/ 3 w 133"/>
                <a:gd name="T5" fmla="*/ 0 h 150"/>
                <a:gd name="T6" fmla="*/ 0 w 133"/>
                <a:gd name="T7" fmla="*/ 4 h 150"/>
                <a:gd name="T8" fmla="*/ 0 w 133"/>
                <a:gd name="T9" fmla="*/ 31 h 150"/>
                <a:gd name="T10" fmla="*/ 0 w 133"/>
                <a:gd name="T11" fmla="*/ 31 h 150"/>
                <a:gd name="T12" fmla="*/ 3 w 133"/>
                <a:gd name="T13" fmla="*/ 38 h 150"/>
                <a:gd name="T14" fmla="*/ 7 w 133"/>
                <a:gd name="T15" fmla="*/ 41 h 150"/>
                <a:gd name="T16" fmla="*/ 96 w 133"/>
                <a:gd name="T17" fmla="*/ 89 h 150"/>
                <a:gd name="T18" fmla="*/ 96 w 133"/>
                <a:gd name="T19" fmla="*/ 89 h 150"/>
                <a:gd name="T20" fmla="*/ 99 w 133"/>
                <a:gd name="T21" fmla="*/ 92 h 150"/>
                <a:gd name="T22" fmla="*/ 99 w 133"/>
                <a:gd name="T23" fmla="*/ 99 h 150"/>
                <a:gd name="T24" fmla="*/ 99 w 133"/>
                <a:gd name="T25" fmla="*/ 143 h 150"/>
                <a:gd name="T26" fmla="*/ 99 w 133"/>
                <a:gd name="T27" fmla="*/ 143 h 150"/>
                <a:gd name="T28" fmla="*/ 102 w 133"/>
                <a:gd name="T29" fmla="*/ 147 h 150"/>
                <a:gd name="T30" fmla="*/ 106 w 133"/>
                <a:gd name="T31" fmla="*/ 150 h 150"/>
                <a:gd name="T32" fmla="*/ 126 w 133"/>
                <a:gd name="T33" fmla="*/ 150 h 150"/>
                <a:gd name="T34" fmla="*/ 126 w 133"/>
                <a:gd name="T35" fmla="*/ 150 h 150"/>
                <a:gd name="T36" fmla="*/ 133 w 133"/>
                <a:gd name="T37" fmla="*/ 147 h 150"/>
                <a:gd name="T38" fmla="*/ 133 w 133"/>
                <a:gd name="T39" fmla="*/ 143 h 150"/>
                <a:gd name="T40" fmla="*/ 133 w 133"/>
                <a:gd name="T41" fmla="*/ 72 h 150"/>
                <a:gd name="T42" fmla="*/ 133 w 133"/>
                <a:gd name="T43" fmla="*/ 72 h 150"/>
                <a:gd name="T44" fmla="*/ 133 w 133"/>
                <a:gd name="T45" fmla="*/ 68 h 150"/>
                <a:gd name="T46" fmla="*/ 126 w 133"/>
                <a:gd name="T47" fmla="*/ 65 h 150"/>
                <a:gd name="T48" fmla="*/ 7 w 133"/>
                <a:gd name="T4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150">
                  <a:moveTo>
                    <a:pt x="7" y="0"/>
                  </a:moveTo>
                  <a:lnTo>
                    <a:pt x="7" y="0"/>
                  </a:lnTo>
                  <a:lnTo>
                    <a:pt x="3" y="0"/>
                  </a:lnTo>
                  <a:lnTo>
                    <a:pt x="0" y="4"/>
                  </a:lnTo>
                  <a:lnTo>
                    <a:pt x="0" y="31"/>
                  </a:lnTo>
                  <a:lnTo>
                    <a:pt x="0" y="31"/>
                  </a:lnTo>
                  <a:lnTo>
                    <a:pt x="3" y="38"/>
                  </a:lnTo>
                  <a:lnTo>
                    <a:pt x="7" y="41"/>
                  </a:lnTo>
                  <a:lnTo>
                    <a:pt x="96" y="89"/>
                  </a:lnTo>
                  <a:lnTo>
                    <a:pt x="96" y="89"/>
                  </a:lnTo>
                  <a:lnTo>
                    <a:pt x="99" y="92"/>
                  </a:lnTo>
                  <a:lnTo>
                    <a:pt x="99" y="99"/>
                  </a:lnTo>
                  <a:lnTo>
                    <a:pt x="99" y="143"/>
                  </a:lnTo>
                  <a:lnTo>
                    <a:pt x="99" y="143"/>
                  </a:lnTo>
                  <a:lnTo>
                    <a:pt x="102" y="147"/>
                  </a:lnTo>
                  <a:lnTo>
                    <a:pt x="106" y="150"/>
                  </a:lnTo>
                  <a:lnTo>
                    <a:pt x="126" y="150"/>
                  </a:lnTo>
                  <a:lnTo>
                    <a:pt x="126" y="150"/>
                  </a:lnTo>
                  <a:lnTo>
                    <a:pt x="133" y="147"/>
                  </a:lnTo>
                  <a:lnTo>
                    <a:pt x="133" y="143"/>
                  </a:lnTo>
                  <a:lnTo>
                    <a:pt x="133" y="72"/>
                  </a:lnTo>
                  <a:lnTo>
                    <a:pt x="133" y="72"/>
                  </a:lnTo>
                  <a:lnTo>
                    <a:pt x="133" y="68"/>
                  </a:lnTo>
                  <a:lnTo>
                    <a:pt x="126" y="65"/>
                  </a:lnTo>
                  <a:lnTo>
                    <a:pt x="7"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0" name="Freeform 214"/>
            <p:cNvSpPr>
              <a:spLocks/>
            </p:cNvSpPr>
            <p:nvPr/>
          </p:nvSpPr>
          <p:spPr bwMode="auto">
            <a:xfrm>
              <a:off x="6318250" y="4964113"/>
              <a:ext cx="200025" cy="438150"/>
            </a:xfrm>
            <a:custGeom>
              <a:avLst/>
              <a:gdLst>
                <a:gd name="T0" fmla="*/ 75 w 126"/>
                <a:gd name="T1" fmla="*/ 276 h 276"/>
                <a:gd name="T2" fmla="*/ 75 w 126"/>
                <a:gd name="T3" fmla="*/ 276 h 276"/>
                <a:gd name="T4" fmla="*/ 61 w 126"/>
                <a:gd name="T5" fmla="*/ 272 h 276"/>
                <a:gd name="T6" fmla="*/ 51 w 126"/>
                <a:gd name="T7" fmla="*/ 269 h 276"/>
                <a:gd name="T8" fmla="*/ 41 w 126"/>
                <a:gd name="T9" fmla="*/ 262 h 276"/>
                <a:gd name="T10" fmla="*/ 34 w 126"/>
                <a:gd name="T11" fmla="*/ 255 h 276"/>
                <a:gd name="T12" fmla="*/ 27 w 126"/>
                <a:gd name="T13" fmla="*/ 238 h 276"/>
                <a:gd name="T14" fmla="*/ 24 w 126"/>
                <a:gd name="T15" fmla="*/ 225 h 276"/>
                <a:gd name="T16" fmla="*/ 24 w 126"/>
                <a:gd name="T17" fmla="*/ 225 h 276"/>
                <a:gd name="T18" fmla="*/ 21 w 126"/>
                <a:gd name="T19" fmla="*/ 218 h 276"/>
                <a:gd name="T20" fmla="*/ 21 w 126"/>
                <a:gd name="T21" fmla="*/ 211 h 276"/>
                <a:gd name="T22" fmla="*/ 14 w 126"/>
                <a:gd name="T23" fmla="*/ 204 h 276"/>
                <a:gd name="T24" fmla="*/ 0 w 126"/>
                <a:gd name="T25" fmla="*/ 201 h 276"/>
                <a:gd name="T26" fmla="*/ 0 w 126"/>
                <a:gd name="T27" fmla="*/ 180 h 276"/>
                <a:gd name="T28" fmla="*/ 0 w 126"/>
                <a:gd name="T29" fmla="*/ 180 h 276"/>
                <a:gd name="T30" fmla="*/ 10 w 126"/>
                <a:gd name="T31" fmla="*/ 180 h 276"/>
                <a:gd name="T32" fmla="*/ 21 w 126"/>
                <a:gd name="T33" fmla="*/ 184 h 276"/>
                <a:gd name="T34" fmla="*/ 34 w 126"/>
                <a:gd name="T35" fmla="*/ 194 h 276"/>
                <a:gd name="T36" fmla="*/ 41 w 126"/>
                <a:gd name="T37" fmla="*/ 208 h 276"/>
                <a:gd name="T38" fmla="*/ 44 w 126"/>
                <a:gd name="T39" fmla="*/ 225 h 276"/>
                <a:gd name="T40" fmla="*/ 44 w 126"/>
                <a:gd name="T41" fmla="*/ 225 h 276"/>
                <a:gd name="T42" fmla="*/ 44 w 126"/>
                <a:gd name="T43" fmla="*/ 228 h 276"/>
                <a:gd name="T44" fmla="*/ 48 w 126"/>
                <a:gd name="T45" fmla="*/ 238 h 276"/>
                <a:gd name="T46" fmla="*/ 58 w 126"/>
                <a:gd name="T47" fmla="*/ 249 h 276"/>
                <a:gd name="T48" fmla="*/ 65 w 126"/>
                <a:gd name="T49" fmla="*/ 252 h 276"/>
                <a:gd name="T50" fmla="*/ 75 w 126"/>
                <a:gd name="T51" fmla="*/ 255 h 276"/>
                <a:gd name="T52" fmla="*/ 75 w 126"/>
                <a:gd name="T53" fmla="*/ 255 h 276"/>
                <a:gd name="T54" fmla="*/ 85 w 126"/>
                <a:gd name="T55" fmla="*/ 252 h 276"/>
                <a:gd name="T56" fmla="*/ 92 w 126"/>
                <a:gd name="T57" fmla="*/ 249 h 276"/>
                <a:gd name="T58" fmla="*/ 102 w 126"/>
                <a:gd name="T59" fmla="*/ 238 h 276"/>
                <a:gd name="T60" fmla="*/ 106 w 126"/>
                <a:gd name="T61" fmla="*/ 228 h 276"/>
                <a:gd name="T62" fmla="*/ 106 w 126"/>
                <a:gd name="T63" fmla="*/ 221 h 276"/>
                <a:gd name="T64" fmla="*/ 106 w 126"/>
                <a:gd name="T65" fmla="*/ 0 h 276"/>
                <a:gd name="T66" fmla="*/ 126 w 126"/>
                <a:gd name="T67" fmla="*/ 0 h 276"/>
                <a:gd name="T68" fmla="*/ 126 w 126"/>
                <a:gd name="T69" fmla="*/ 221 h 276"/>
                <a:gd name="T70" fmla="*/ 126 w 126"/>
                <a:gd name="T71" fmla="*/ 221 h 276"/>
                <a:gd name="T72" fmla="*/ 123 w 126"/>
                <a:gd name="T73" fmla="*/ 238 h 276"/>
                <a:gd name="T74" fmla="*/ 116 w 126"/>
                <a:gd name="T75" fmla="*/ 255 h 276"/>
                <a:gd name="T76" fmla="*/ 109 w 126"/>
                <a:gd name="T77" fmla="*/ 262 h 276"/>
                <a:gd name="T78" fmla="*/ 99 w 126"/>
                <a:gd name="T79" fmla="*/ 269 h 276"/>
                <a:gd name="T80" fmla="*/ 89 w 126"/>
                <a:gd name="T81" fmla="*/ 272 h 276"/>
                <a:gd name="T82" fmla="*/ 75 w 126"/>
                <a:gd name="T83" fmla="*/ 276 h 276"/>
                <a:gd name="T84" fmla="*/ 75 w 126"/>
                <a:gd name="T85"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6" h="276">
                  <a:moveTo>
                    <a:pt x="75" y="276"/>
                  </a:moveTo>
                  <a:lnTo>
                    <a:pt x="75" y="276"/>
                  </a:lnTo>
                  <a:lnTo>
                    <a:pt x="61" y="272"/>
                  </a:lnTo>
                  <a:lnTo>
                    <a:pt x="51" y="269"/>
                  </a:lnTo>
                  <a:lnTo>
                    <a:pt x="41" y="262"/>
                  </a:lnTo>
                  <a:lnTo>
                    <a:pt x="34" y="255"/>
                  </a:lnTo>
                  <a:lnTo>
                    <a:pt x="27" y="238"/>
                  </a:lnTo>
                  <a:lnTo>
                    <a:pt x="24" y="225"/>
                  </a:lnTo>
                  <a:lnTo>
                    <a:pt x="24" y="225"/>
                  </a:lnTo>
                  <a:lnTo>
                    <a:pt x="21" y="218"/>
                  </a:lnTo>
                  <a:lnTo>
                    <a:pt x="21" y="211"/>
                  </a:lnTo>
                  <a:lnTo>
                    <a:pt x="14" y="204"/>
                  </a:lnTo>
                  <a:lnTo>
                    <a:pt x="0" y="201"/>
                  </a:lnTo>
                  <a:lnTo>
                    <a:pt x="0" y="180"/>
                  </a:lnTo>
                  <a:lnTo>
                    <a:pt x="0" y="180"/>
                  </a:lnTo>
                  <a:lnTo>
                    <a:pt x="10" y="180"/>
                  </a:lnTo>
                  <a:lnTo>
                    <a:pt x="21" y="184"/>
                  </a:lnTo>
                  <a:lnTo>
                    <a:pt x="34" y="194"/>
                  </a:lnTo>
                  <a:lnTo>
                    <a:pt x="41" y="208"/>
                  </a:lnTo>
                  <a:lnTo>
                    <a:pt x="44" y="225"/>
                  </a:lnTo>
                  <a:lnTo>
                    <a:pt x="44" y="225"/>
                  </a:lnTo>
                  <a:lnTo>
                    <a:pt x="44" y="228"/>
                  </a:lnTo>
                  <a:lnTo>
                    <a:pt x="48" y="238"/>
                  </a:lnTo>
                  <a:lnTo>
                    <a:pt x="58" y="249"/>
                  </a:lnTo>
                  <a:lnTo>
                    <a:pt x="65" y="252"/>
                  </a:lnTo>
                  <a:lnTo>
                    <a:pt x="75" y="255"/>
                  </a:lnTo>
                  <a:lnTo>
                    <a:pt x="75" y="255"/>
                  </a:lnTo>
                  <a:lnTo>
                    <a:pt x="85" y="252"/>
                  </a:lnTo>
                  <a:lnTo>
                    <a:pt x="92" y="249"/>
                  </a:lnTo>
                  <a:lnTo>
                    <a:pt x="102" y="238"/>
                  </a:lnTo>
                  <a:lnTo>
                    <a:pt x="106" y="228"/>
                  </a:lnTo>
                  <a:lnTo>
                    <a:pt x="106" y="221"/>
                  </a:lnTo>
                  <a:lnTo>
                    <a:pt x="106" y="0"/>
                  </a:lnTo>
                  <a:lnTo>
                    <a:pt x="126" y="0"/>
                  </a:lnTo>
                  <a:lnTo>
                    <a:pt x="126" y="221"/>
                  </a:lnTo>
                  <a:lnTo>
                    <a:pt x="126" y="221"/>
                  </a:lnTo>
                  <a:lnTo>
                    <a:pt x="123" y="238"/>
                  </a:lnTo>
                  <a:lnTo>
                    <a:pt x="116" y="255"/>
                  </a:lnTo>
                  <a:lnTo>
                    <a:pt x="109" y="262"/>
                  </a:lnTo>
                  <a:lnTo>
                    <a:pt x="99" y="269"/>
                  </a:lnTo>
                  <a:lnTo>
                    <a:pt x="89" y="272"/>
                  </a:lnTo>
                  <a:lnTo>
                    <a:pt x="75" y="276"/>
                  </a:lnTo>
                  <a:lnTo>
                    <a:pt x="75" y="276"/>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1" name="Freeform 215"/>
            <p:cNvSpPr>
              <a:spLocks/>
            </p:cNvSpPr>
            <p:nvPr/>
          </p:nvSpPr>
          <p:spPr bwMode="auto">
            <a:xfrm>
              <a:off x="5895975" y="4692650"/>
              <a:ext cx="173037" cy="292100"/>
            </a:xfrm>
            <a:custGeom>
              <a:avLst/>
              <a:gdLst>
                <a:gd name="T0" fmla="*/ 58 w 109"/>
                <a:gd name="T1" fmla="*/ 0 h 184"/>
                <a:gd name="T2" fmla="*/ 58 w 109"/>
                <a:gd name="T3" fmla="*/ 0 h 184"/>
                <a:gd name="T4" fmla="*/ 58 w 109"/>
                <a:gd name="T5" fmla="*/ 10 h 184"/>
                <a:gd name="T6" fmla="*/ 51 w 109"/>
                <a:gd name="T7" fmla="*/ 27 h 184"/>
                <a:gd name="T8" fmla="*/ 38 w 109"/>
                <a:gd name="T9" fmla="*/ 58 h 184"/>
                <a:gd name="T10" fmla="*/ 10 w 109"/>
                <a:gd name="T11" fmla="*/ 102 h 184"/>
                <a:gd name="T12" fmla="*/ 10 w 109"/>
                <a:gd name="T13" fmla="*/ 102 h 184"/>
                <a:gd name="T14" fmla="*/ 10 w 109"/>
                <a:gd name="T15" fmla="*/ 102 h 184"/>
                <a:gd name="T16" fmla="*/ 10 w 109"/>
                <a:gd name="T17" fmla="*/ 102 h 184"/>
                <a:gd name="T18" fmla="*/ 10 w 109"/>
                <a:gd name="T19" fmla="*/ 102 h 184"/>
                <a:gd name="T20" fmla="*/ 10 w 109"/>
                <a:gd name="T21" fmla="*/ 102 h 184"/>
                <a:gd name="T22" fmla="*/ 10 w 109"/>
                <a:gd name="T23" fmla="*/ 102 h 184"/>
                <a:gd name="T24" fmla="*/ 3 w 109"/>
                <a:gd name="T25" fmla="*/ 116 h 184"/>
                <a:gd name="T26" fmla="*/ 0 w 109"/>
                <a:gd name="T27" fmla="*/ 126 h 184"/>
                <a:gd name="T28" fmla="*/ 0 w 109"/>
                <a:gd name="T29" fmla="*/ 126 h 184"/>
                <a:gd name="T30" fmla="*/ 0 w 109"/>
                <a:gd name="T31" fmla="*/ 140 h 184"/>
                <a:gd name="T32" fmla="*/ 3 w 109"/>
                <a:gd name="T33" fmla="*/ 150 h 184"/>
                <a:gd name="T34" fmla="*/ 14 w 109"/>
                <a:gd name="T35" fmla="*/ 167 h 184"/>
                <a:gd name="T36" fmla="*/ 31 w 109"/>
                <a:gd name="T37" fmla="*/ 181 h 184"/>
                <a:gd name="T38" fmla="*/ 41 w 109"/>
                <a:gd name="T39" fmla="*/ 184 h 184"/>
                <a:gd name="T40" fmla="*/ 51 w 109"/>
                <a:gd name="T41" fmla="*/ 184 h 184"/>
                <a:gd name="T42" fmla="*/ 51 w 109"/>
                <a:gd name="T43" fmla="*/ 184 h 184"/>
                <a:gd name="T44" fmla="*/ 61 w 109"/>
                <a:gd name="T45" fmla="*/ 184 h 184"/>
                <a:gd name="T46" fmla="*/ 72 w 109"/>
                <a:gd name="T47" fmla="*/ 184 h 184"/>
                <a:gd name="T48" fmla="*/ 89 w 109"/>
                <a:gd name="T49" fmla="*/ 174 h 184"/>
                <a:gd name="T50" fmla="*/ 102 w 109"/>
                <a:gd name="T51" fmla="*/ 157 h 184"/>
                <a:gd name="T52" fmla="*/ 109 w 109"/>
                <a:gd name="T53" fmla="*/ 140 h 184"/>
                <a:gd name="T54" fmla="*/ 109 w 109"/>
                <a:gd name="T55" fmla="*/ 140 h 184"/>
                <a:gd name="T56" fmla="*/ 109 w 109"/>
                <a:gd name="T57" fmla="*/ 140 h 184"/>
                <a:gd name="T58" fmla="*/ 109 w 109"/>
                <a:gd name="T59" fmla="*/ 120 h 184"/>
                <a:gd name="T60" fmla="*/ 106 w 109"/>
                <a:gd name="T61" fmla="*/ 99 h 184"/>
                <a:gd name="T62" fmla="*/ 96 w 109"/>
                <a:gd name="T63" fmla="*/ 75 h 184"/>
                <a:gd name="T64" fmla="*/ 85 w 109"/>
                <a:gd name="T65" fmla="*/ 55 h 184"/>
                <a:gd name="T66" fmla="*/ 68 w 109"/>
                <a:gd name="T67" fmla="*/ 17 h 184"/>
                <a:gd name="T68" fmla="*/ 58 w 109"/>
                <a:gd name="T69" fmla="*/ 0 h 184"/>
                <a:gd name="T70" fmla="*/ 58 w 109"/>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84">
                  <a:moveTo>
                    <a:pt x="58" y="0"/>
                  </a:moveTo>
                  <a:lnTo>
                    <a:pt x="58" y="0"/>
                  </a:lnTo>
                  <a:lnTo>
                    <a:pt x="58" y="10"/>
                  </a:lnTo>
                  <a:lnTo>
                    <a:pt x="51" y="27"/>
                  </a:lnTo>
                  <a:lnTo>
                    <a:pt x="38" y="58"/>
                  </a:lnTo>
                  <a:lnTo>
                    <a:pt x="10" y="102"/>
                  </a:lnTo>
                  <a:lnTo>
                    <a:pt x="10" y="102"/>
                  </a:lnTo>
                  <a:lnTo>
                    <a:pt x="10" y="102"/>
                  </a:lnTo>
                  <a:lnTo>
                    <a:pt x="10" y="102"/>
                  </a:lnTo>
                  <a:lnTo>
                    <a:pt x="10" y="102"/>
                  </a:lnTo>
                  <a:lnTo>
                    <a:pt x="10" y="102"/>
                  </a:lnTo>
                  <a:lnTo>
                    <a:pt x="10" y="102"/>
                  </a:lnTo>
                  <a:lnTo>
                    <a:pt x="3" y="116"/>
                  </a:lnTo>
                  <a:lnTo>
                    <a:pt x="0" y="126"/>
                  </a:lnTo>
                  <a:lnTo>
                    <a:pt x="0" y="126"/>
                  </a:lnTo>
                  <a:lnTo>
                    <a:pt x="0" y="140"/>
                  </a:lnTo>
                  <a:lnTo>
                    <a:pt x="3" y="150"/>
                  </a:lnTo>
                  <a:lnTo>
                    <a:pt x="14" y="167"/>
                  </a:lnTo>
                  <a:lnTo>
                    <a:pt x="31" y="181"/>
                  </a:lnTo>
                  <a:lnTo>
                    <a:pt x="41" y="184"/>
                  </a:lnTo>
                  <a:lnTo>
                    <a:pt x="51" y="184"/>
                  </a:lnTo>
                  <a:lnTo>
                    <a:pt x="51" y="184"/>
                  </a:lnTo>
                  <a:lnTo>
                    <a:pt x="61" y="184"/>
                  </a:lnTo>
                  <a:lnTo>
                    <a:pt x="72" y="184"/>
                  </a:lnTo>
                  <a:lnTo>
                    <a:pt x="89" y="174"/>
                  </a:lnTo>
                  <a:lnTo>
                    <a:pt x="102" y="157"/>
                  </a:lnTo>
                  <a:lnTo>
                    <a:pt x="109" y="140"/>
                  </a:lnTo>
                  <a:lnTo>
                    <a:pt x="109" y="140"/>
                  </a:lnTo>
                  <a:lnTo>
                    <a:pt x="109" y="140"/>
                  </a:lnTo>
                  <a:lnTo>
                    <a:pt x="109" y="120"/>
                  </a:lnTo>
                  <a:lnTo>
                    <a:pt x="106" y="99"/>
                  </a:lnTo>
                  <a:lnTo>
                    <a:pt x="96" y="75"/>
                  </a:lnTo>
                  <a:lnTo>
                    <a:pt x="85" y="55"/>
                  </a:lnTo>
                  <a:lnTo>
                    <a:pt x="68" y="17"/>
                  </a:lnTo>
                  <a:lnTo>
                    <a:pt x="58" y="0"/>
                  </a:lnTo>
                  <a:lnTo>
                    <a:pt x="58"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2" name="Freeform 216"/>
            <p:cNvSpPr>
              <a:spLocks noEditPoints="1"/>
            </p:cNvSpPr>
            <p:nvPr/>
          </p:nvSpPr>
          <p:spPr bwMode="auto">
            <a:xfrm>
              <a:off x="5680075" y="4568825"/>
              <a:ext cx="611187" cy="898525"/>
            </a:xfrm>
            <a:custGeom>
              <a:avLst/>
              <a:gdLst>
                <a:gd name="T0" fmla="*/ 78 w 385"/>
                <a:gd name="T1" fmla="*/ 0 h 566"/>
                <a:gd name="T2" fmla="*/ 64 w 385"/>
                <a:gd name="T3" fmla="*/ 3 h 566"/>
                <a:gd name="T4" fmla="*/ 34 w 385"/>
                <a:gd name="T5" fmla="*/ 13 h 566"/>
                <a:gd name="T6" fmla="*/ 13 w 385"/>
                <a:gd name="T7" fmla="*/ 37 h 566"/>
                <a:gd name="T8" fmla="*/ 0 w 385"/>
                <a:gd name="T9" fmla="*/ 65 h 566"/>
                <a:gd name="T10" fmla="*/ 0 w 385"/>
                <a:gd name="T11" fmla="*/ 484 h 566"/>
                <a:gd name="T12" fmla="*/ 0 w 385"/>
                <a:gd name="T13" fmla="*/ 501 h 566"/>
                <a:gd name="T14" fmla="*/ 13 w 385"/>
                <a:gd name="T15" fmla="*/ 528 h 566"/>
                <a:gd name="T16" fmla="*/ 34 w 385"/>
                <a:gd name="T17" fmla="*/ 552 h 566"/>
                <a:gd name="T18" fmla="*/ 64 w 385"/>
                <a:gd name="T19" fmla="*/ 562 h 566"/>
                <a:gd name="T20" fmla="*/ 303 w 385"/>
                <a:gd name="T21" fmla="*/ 566 h 566"/>
                <a:gd name="T22" fmla="*/ 320 w 385"/>
                <a:gd name="T23" fmla="*/ 562 h 566"/>
                <a:gd name="T24" fmla="*/ 347 w 385"/>
                <a:gd name="T25" fmla="*/ 552 h 566"/>
                <a:gd name="T26" fmla="*/ 371 w 385"/>
                <a:gd name="T27" fmla="*/ 528 h 566"/>
                <a:gd name="T28" fmla="*/ 382 w 385"/>
                <a:gd name="T29" fmla="*/ 501 h 566"/>
                <a:gd name="T30" fmla="*/ 385 w 385"/>
                <a:gd name="T31" fmla="*/ 82 h 566"/>
                <a:gd name="T32" fmla="*/ 382 w 385"/>
                <a:gd name="T33" fmla="*/ 65 h 566"/>
                <a:gd name="T34" fmla="*/ 371 w 385"/>
                <a:gd name="T35" fmla="*/ 37 h 566"/>
                <a:gd name="T36" fmla="*/ 347 w 385"/>
                <a:gd name="T37" fmla="*/ 13 h 566"/>
                <a:gd name="T38" fmla="*/ 320 w 385"/>
                <a:gd name="T39" fmla="*/ 3 h 566"/>
                <a:gd name="T40" fmla="*/ 303 w 385"/>
                <a:gd name="T41" fmla="*/ 0 h 566"/>
                <a:gd name="T42" fmla="*/ 102 w 385"/>
                <a:gd name="T43" fmla="*/ 392 h 566"/>
                <a:gd name="T44" fmla="*/ 78 w 385"/>
                <a:gd name="T45" fmla="*/ 385 h 566"/>
                <a:gd name="T46" fmla="*/ 68 w 385"/>
                <a:gd name="T47" fmla="*/ 361 h 566"/>
                <a:gd name="T48" fmla="*/ 71 w 385"/>
                <a:gd name="T49" fmla="*/ 348 h 566"/>
                <a:gd name="T50" fmla="*/ 92 w 385"/>
                <a:gd name="T51" fmla="*/ 327 h 566"/>
                <a:gd name="T52" fmla="*/ 102 w 385"/>
                <a:gd name="T53" fmla="*/ 327 h 566"/>
                <a:gd name="T54" fmla="*/ 126 w 385"/>
                <a:gd name="T55" fmla="*/ 334 h 566"/>
                <a:gd name="T56" fmla="*/ 136 w 385"/>
                <a:gd name="T57" fmla="*/ 361 h 566"/>
                <a:gd name="T58" fmla="*/ 136 w 385"/>
                <a:gd name="T59" fmla="*/ 371 h 566"/>
                <a:gd name="T60" fmla="*/ 116 w 385"/>
                <a:gd name="T61" fmla="*/ 392 h 566"/>
                <a:gd name="T62" fmla="*/ 102 w 385"/>
                <a:gd name="T63" fmla="*/ 392 h 566"/>
                <a:gd name="T64" fmla="*/ 286 w 385"/>
                <a:gd name="T65" fmla="*/ 392 h 566"/>
                <a:gd name="T66" fmla="*/ 262 w 385"/>
                <a:gd name="T67" fmla="*/ 385 h 566"/>
                <a:gd name="T68" fmla="*/ 252 w 385"/>
                <a:gd name="T69" fmla="*/ 361 h 566"/>
                <a:gd name="T70" fmla="*/ 255 w 385"/>
                <a:gd name="T71" fmla="*/ 348 h 566"/>
                <a:gd name="T72" fmla="*/ 272 w 385"/>
                <a:gd name="T73" fmla="*/ 327 h 566"/>
                <a:gd name="T74" fmla="*/ 286 w 385"/>
                <a:gd name="T75" fmla="*/ 327 h 566"/>
                <a:gd name="T76" fmla="*/ 310 w 385"/>
                <a:gd name="T77" fmla="*/ 334 h 566"/>
                <a:gd name="T78" fmla="*/ 320 w 385"/>
                <a:gd name="T79" fmla="*/ 361 h 566"/>
                <a:gd name="T80" fmla="*/ 317 w 385"/>
                <a:gd name="T81" fmla="*/ 371 h 566"/>
                <a:gd name="T82" fmla="*/ 300 w 385"/>
                <a:gd name="T83" fmla="*/ 392 h 566"/>
                <a:gd name="T84" fmla="*/ 286 w 385"/>
                <a:gd name="T85" fmla="*/ 392 h 566"/>
                <a:gd name="T86" fmla="*/ 347 w 385"/>
                <a:gd name="T87" fmla="*/ 252 h 566"/>
                <a:gd name="T88" fmla="*/ 344 w 385"/>
                <a:gd name="T89" fmla="*/ 269 h 566"/>
                <a:gd name="T90" fmla="*/ 313 w 385"/>
                <a:gd name="T91" fmla="*/ 293 h 566"/>
                <a:gd name="T92" fmla="*/ 95 w 385"/>
                <a:gd name="T93" fmla="*/ 296 h 566"/>
                <a:gd name="T94" fmla="*/ 75 w 385"/>
                <a:gd name="T95" fmla="*/ 293 h 566"/>
                <a:gd name="T96" fmla="*/ 44 w 385"/>
                <a:gd name="T97" fmla="*/ 269 h 566"/>
                <a:gd name="T98" fmla="*/ 41 w 385"/>
                <a:gd name="T99" fmla="*/ 252 h 566"/>
                <a:gd name="T100" fmla="*/ 41 w 385"/>
                <a:gd name="T101" fmla="*/ 92 h 566"/>
                <a:gd name="T102" fmla="*/ 44 w 385"/>
                <a:gd name="T103" fmla="*/ 75 h 566"/>
                <a:gd name="T104" fmla="*/ 75 w 385"/>
                <a:gd name="T105" fmla="*/ 51 h 566"/>
                <a:gd name="T106" fmla="*/ 293 w 385"/>
                <a:gd name="T107" fmla="*/ 47 h 566"/>
                <a:gd name="T108" fmla="*/ 313 w 385"/>
                <a:gd name="T109" fmla="*/ 51 h 566"/>
                <a:gd name="T110" fmla="*/ 344 w 385"/>
                <a:gd name="T111" fmla="*/ 75 h 566"/>
                <a:gd name="T112" fmla="*/ 347 w 385"/>
                <a:gd name="T113"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5" h="566">
                  <a:moveTo>
                    <a:pt x="303" y="0"/>
                  </a:moveTo>
                  <a:lnTo>
                    <a:pt x="78" y="0"/>
                  </a:lnTo>
                  <a:lnTo>
                    <a:pt x="78" y="0"/>
                  </a:lnTo>
                  <a:lnTo>
                    <a:pt x="64" y="3"/>
                  </a:lnTo>
                  <a:lnTo>
                    <a:pt x="47" y="7"/>
                  </a:lnTo>
                  <a:lnTo>
                    <a:pt x="34" y="13"/>
                  </a:lnTo>
                  <a:lnTo>
                    <a:pt x="24" y="24"/>
                  </a:lnTo>
                  <a:lnTo>
                    <a:pt x="13" y="37"/>
                  </a:lnTo>
                  <a:lnTo>
                    <a:pt x="3" y="51"/>
                  </a:lnTo>
                  <a:lnTo>
                    <a:pt x="0" y="65"/>
                  </a:lnTo>
                  <a:lnTo>
                    <a:pt x="0" y="82"/>
                  </a:lnTo>
                  <a:lnTo>
                    <a:pt x="0" y="484"/>
                  </a:lnTo>
                  <a:lnTo>
                    <a:pt x="0" y="484"/>
                  </a:lnTo>
                  <a:lnTo>
                    <a:pt x="0" y="501"/>
                  </a:lnTo>
                  <a:lnTo>
                    <a:pt x="3" y="515"/>
                  </a:lnTo>
                  <a:lnTo>
                    <a:pt x="13" y="528"/>
                  </a:lnTo>
                  <a:lnTo>
                    <a:pt x="24" y="542"/>
                  </a:lnTo>
                  <a:lnTo>
                    <a:pt x="34" y="552"/>
                  </a:lnTo>
                  <a:lnTo>
                    <a:pt x="47" y="559"/>
                  </a:lnTo>
                  <a:lnTo>
                    <a:pt x="64" y="562"/>
                  </a:lnTo>
                  <a:lnTo>
                    <a:pt x="78" y="566"/>
                  </a:lnTo>
                  <a:lnTo>
                    <a:pt x="303" y="566"/>
                  </a:lnTo>
                  <a:lnTo>
                    <a:pt x="303" y="566"/>
                  </a:lnTo>
                  <a:lnTo>
                    <a:pt x="320" y="562"/>
                  </a:lnTo>
                  <a:lnTo>
                    <a:pt x="334" y="559"/>
                  </a:lnTo>
                  <a:lnTo>
                    <a:pt x="347" y="552"/>
                  </a:lnTo>
                  <a:lnTo>
                    <a:pt x="361" y="542"/>
                  </a:lnTo>
                  <a:lnTo>
                    <a:pt x="371" y="528"/>
                  </a:lnTo>
                  <a:lnTo>
                    <a:pt x="378" y="515"/>
                  </a:lnTo>
                  <a:lnTo>
                    <a:pt x="382" y="501"/>
                  </a:lnTo>
                  <a:lnTo>
                    <a:pt x="385" y="484"/>
                  </a:lnTo>
                  <a:lnTo>
                    <a:pt x="385" y="82"/>
                  </a:lnTo>
                  <a:lnTo>
                    <a:pt x="385" y="82"/>
                  </a:lnTo>
                  <a:lnTo>
                    <a:pt x="382" y="65"/>
                  </a:lnTo>
                  <a:lnTo>
                    <a:pt x="378" y="51"/>
                  </a:lnTo>
                  <a:lnTo>
                    <a:pt x="371" y="37"/>
                  </a:lnTo>
                  <a:lnTo>
                    <a:pt x="361" y="24"/>
                  </a:lnTo>
                  <a:lnTo>
                    <a:pt x="347" y="13"/>
                  </a:lnTo>
                  <a:lnTo>
                    <a:pt x="334" y="7"/>
                  </a:lnTo>
                  <a:lnTo>
                    <a:pt x="320" y="3"/>
                  </a:lnTo>
                  <a:lnTo>
                    <a:pt x="303" y="0"/>
                  </a:lnTo>
                  <a:lnTo>
                    <a:pt x="303" y="0"/>
                  </a:lnTo>
                  <a:close/>
                  <a:moveTo>
                    <a:pt x="102" y="392"/>
                  </a:moveTo>
                  <a:lnTo>
                    <a:pt x="102" y="392"/>
                  </a:lnTo>
                  <a:lnTo>
                    <a:pt x="92" y="392"/>
                  </a:lnTo>
                  <a:lnTo>
                    <a:pt x="78" y="385"/>
                  </a:lnTo>
                  <a:lnTo>
                    <a:pt x="71" y="371"/>
                  </a:lnTo>
                  <a:lnTo>
                    <a:pt x="68" y="361"/>
                  </a:lnTo>
                  <a:lnTo>
                    <a:pt x="68" y="361"/>
                  </a:lnTo>
                  <a:lnTo>
                    <a:pt x="71" y="348"/>
                  </a:lnTo>
                  <a:lnTo>
                    <a:pt x="78" y="334"/>
                  </a:lnTo>
                  <a:lnTo>
                    <a:pt x="92" y="327"/>
                  </a:lnTo>
                  <a:lnTo>
                    <a:pt x="102" y="327"/>
                  </a:lnTo>
                  <a:lnTo>
                    <a:pt x="102" y="327"/>
                  </a:lnTo>
                  <a:lnTo>
                    <a:pt x="116" y="327"/>
                  </a:lnTo>
                  <a:lnTo>
                    <a:pt x="126" y="334"/>
                  </a:lnTo>
                  <a:lnTo>
                    <a:pt x="136" y="348"/>
                  </a:lnTo>
                  <a:lnTo>
                    <a:pt x="136" y="361"/>
                  </a:lnTo>
                  <a:lnTo>
                    <a:pt x="136" y="361"/>
                  </a:lnTo>
                  <a:lnTo>
                    <a:pt x="136" y="371"/>
                  </a:lnTo>
                  <a:lnTo>
                    <a:pt x="126" y="385"/>
                  </a:lnTo>
                  <a:lnTo>
                    <a:pt x="116" y="392"/>
                  </a:lnTo>
                  <a:lnTo>
                    <a:pt x="102" y="392"/>
                  </a:lnTo>
                  <a:lnTo>
                    <a:pt x="102" y="392"/>
                  </a:lnTo>
                  <a:close/>
                  <a:moveTo>
                    <a:pt x="286" y="392"/>
                  </a:moveTo>
                  <a:lnTo>
                    <a:pt x="286" y="392"/>
                  </a:lnTo>
                  <a:lnTo>
                    <a:pt x="272" y="392"/>
                  </a:lnTo>
                  <a:lnTo>
                    <a:pt x="262" y="385"/>
                  </a:lnTo>
                  <a:lnTo>
                    <a:pt x="255" y="371"/>
                  </a:lnTo>
                  <a:lnTo>
                    <a:pt x="252" y="361"/>
                  </a:lnTo>
                  <a:lnTo>
                    <a:pt x="252" y="361"/>
                  </a:lnTo>
                  <a:lnTo>
                    <a:pt x="255" y="348"/>
                  </a:lnTo>
                  <a:lnTo>
                    <a:pt x="262" y="334"/>
                  </a:lnTo>
                  <a:lnTo>
                    <a:pt x="272" y="327"/>
                  </a:lnTo>
                  <a:lnTo>
                    <a:pt x="286" y="327"/>
                  </a:lnTo>
                  <a:lnTo>
                    <a:pt x="286" y="327"/>
                  </a:lnTo>
                  <a:lnTo>
                    <a:pt x="300" y="327"/>
                  </a:lnTo>
                  <a:lnTo>
                    <a:pt x="310" y="334"/>
                  </a:lnTo>
                  <a:lnTo>
                    <a:pt x="317" y="348"/>
                  </a:lnTo>
                  <a:lnTo>
                    <a:pt x="320" y="361"/>
                  </a:lnTo>
                  <a:lnTo>
                    <a:pt x="320" y="361"/>
                  </a:lnTo>
                  <a:lnTo>
                    <a:pt x="317" y="371"/>
                  </a:lnTo>
                  <a:lnTo>
                    <a:pt x="310" y="385"/>
                  </a:lnTo>
                  <a:lnTo>
                    <a:pt x="300" y="392"/>
                  </a:lnTo>
                  <a:lnTo>
                    <a:pt x="286" y="392"/>
                  </a:lnTo>
                  <a:lnTo>
                    <a:pt x="286" y="392"/>
                  </a:lnTo>
                  <a:close/>
                  <a:moveTo>
                    <a:pt x="347" y="252"/>
                  </a:moveTo>
                  <a:lnTo>
                    <a:pt x="347" y="252"/>
                  </a:lnTo>
                  <a:lnTo>
                    <a:pt x="344" y="262"/>
                  </a:lnTo>
                  <a:lnTo>
                    <a:pt x="344" y="269"/>
                  </a:lnTo>
                  <a:lnTo>
                    <a:pt x="330" y="286"/>
                  </a:lnTo>
                  <a:lnTo>
                    <a:pt x="313" y="293"/>
                  </a:lnTo>
                  <a:lnTo>
                    <a:pt x="293" y="296"/>
                  </a:lnTo>
                  <a:lnTo>
                    <a:pt x="95" y="296"/>
                  </a:lnTo>
                  <a:lnTo>
                    <a:pt x="95" y="296"/>
                  </a:lnTo>
                  <a:lnTo>
                    <a:pt x="75" y="293"/>
                  </a:lnTo>
                  <a:lnTo>
                    <a:pt x="58" y="286"/>
                  </a:lnTo>
                  <a:lnTo>
                    <a:pt x="44" y="269"/>
                  </a:lnTo>
                  <a:lnTo>
                    <a:pt x="41" y="262"/>
                  </a:lnTo>
                  <a:lnTo>
                    <a:pt x="41" y="252"/>
                  </a:lnTo>
                  <a:lnTo>
                    <a:pt x="41" y="92"/>
                  </a:lnTo>
                  <a:lnTo>
                    <a:pt x="41" y="92"/>
                  </a:lnTo>
                  <a:lnTo>
                    <a:pt x="41" y="85"/>
                  </a:lnTo>
                  <a:lnTo>
                    <a:pt x="44" y="75"/>
                  </a:lnTo>
                  <a:lnTo>
                    <a:pt x="58" y="61"/>
                  </a:lnTo>
                  <a:lnTo>
                    <a:pt x="75" y="51"/>
                  </a:lnTo>
                  <a:lnTo>
                    <a:pt x="95" y="47"/>
                  </a:lnTo>
                  <a:lnTo>
                    <a:pt x="293" y="47"/>
                  </a:lnTo>
                  <a:lnTo>
                    <a:pt x="293" y="47"/>
                  </a:lnTo>
                  <a:lnTo>
                    <a:pt x="313" y="51"/>
                  </a:lnTo>
                  <a:lnTo>
                    <a:pt x="330" y="61"/>
                  </a:lnTo>
                  <a:lnTo>
                    <a:pt x="344" y="75"/>
                  </a:lnTo>
                  <a:lnTo>
                    <a:pt x="344" y="85"/>
                  </a:lnTo>
                  <a:lnTo>
                    <a:pt x="347" y="92"/>
                  </a:lnTo>
                  <a:lnTo>
                    <a:pt x="347" y="252"/>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3" name="Freeform 217"/>
            <p:cNvSpPr>
              <a:spLocks/>
            </p:cNvSpPr>
            <p:nvPr/>
          </p:nvSpPr>
          <p:spPr bwMode="auto">
            <a:xfrm>
              <a:off x="5689600" y="5472113"/>
              <a:ext cx="601662" cy="33337"/>
            </a:xfrm>
            <a:custGeom>
              <a:avLst/>
              <a:gdLst>
                <a:gd name="T0" fmla="*/ 331 w 379"/>
                <a:gd name="T1" fmla="*/ 0 h 21"/>
                <a:gd name="T2" fmla="*/ 202 w 379"/>
                <a:gd name="T3" fmla="*/ 0 h 21"/>
                <a:gd name="T4" fmla="*/ 191 w 379"/>
                <a:gd name="T5" fmla="*/ 0 h 21"/>
                <a:gd name="T6" fmla="*/ 45 w 379"/>
                <a:gd name="T7" fmla="*/ 0 h 21"/>
                <a:gd name="T8" fmla="*/ 45 w 379"/>
                <a:gd name="T9" fmla="*/ 0 h 21"/>
                <a:gd name="T10" fmla="*/ 21 w 379"/>
                <a:gd name="T11" fmla="*/ 4 h 21"/>
                <a:gd name="T12" fmla="*/ 7 w 379"/>
                <a:gd name="T13" fmla="*/ 10 h 21"/>
                <a:gd name="T14" fmla="*/ 0 w 379"/>
                <a:gd name="T15" fmla="*/ 14 h 21"/>
                <a:gd name="T16" fmla="*/ 0 w 379"/>
                <a:gd name="T17" fmla="*/ 21 h 21"/>
                <a:gd name="T18" fmla="*/ 191 w 379"/>
                <a:gd name="T19" fmla="*/ 21 h 21"/>
                <a:gd name="T20" fmla="*/ 202 w 379"/>
                <a:gd name="T21" fmla="*/ 21 h 21"/>
                <a:gd name="T22" fmla="*/ 379 w 379"/>
                <a:gd name="T23" fmla="*/ 21 h 21"/>
                <a:gd name="T24" fmla="*/ 379 w 379"/>
                <a:gd name="T25" fmla="*/ 21 h 21"/>
                <a:gd name="T26" fmla="*/ 376 w 379"/>
                <a:gd name="T27" fmla="*/ 14 h 21"/>
                <a:gd name="T28" fmla="*/ 372 w 379"/>
                <a:gd name="T29" fmla="*/ 10 h 21"/>
                <a:gd name="T30" fmla="*/ 355 w 379"/>
                <a:gd name="T31" fmla="*/ 4 h 21"/>
                <a:gd name="T32" fmla="*/ 331 w 379"/>
                <a:gd name="T33" fmla="*/ 0 h 21"/>
                <a:gd name="T34" fmla="*/ 331 w 379"/>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9" h="21">
                  <a:moveTo>
                    <a:pt x="331" y="0"/>
                  </a:moveTo>
                  <a:lnTo>
                    <a:pt x="202" y="0"/>
                  </a:lnTo>
                  <a:lnTo>
                    <a:pt x="191" y="0"/>
                  </a:lnTo>
                  <a:lnTo>
                    <a:pt x="45" y="0"/>
                  </a:lnTo>
                  <a:lnTo>
                    <a:pt x="45" y="0"/>
                  </a:lnTo>
                  <a:lnTo>
                    <a:pt x="21" y="4"/>
                  </a:lnTo>
                  <a:lnTo>
                    <a:pt x="7" y="10"/>
                  </a:lnTo>
                  <a:lnTo>
                    <a:pt x="0" y="14"/>
                  </a:lnTo>
                  <a:lnTo>
                    <a:pt x="0" y="21"/>
                  </a:lnTo>
                  <a:lnTo>
                    <a:pt x="191" y="21"/>
                  </a:lnTo>
                  <a:lnTo>
                    <a:pt x="202" y="21"/>
                  </a:lnTo>
                  <a:lnTo>
                    <a:pt x="379" y="21"/>
                  </a:lnTo>
                  <a:lnTo>
                    <a:pt x="379" y="21"/>
                  </a:lnTo>
                  <a:lnTo>
                    <a:pt x="376" y="14"/>
                  </a:lnTo>
                  <a:lnTo>
                    <a:pt x="372" y="10"/>
                  </a:lnTo>
                  <a:lnTo>
                    <a:pt x="355" y="4"/>
                  </a:lnTo>
                  <a:lnTo>
                    <a:pt x="331" y="0"/>
                  </a:lnTo>
                  <a:lnTo>
                    <a:pt x="331" y="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242"/>
          <p:cNvGrpSpPr/>
          <p:nvPr/>
        </p:nvGrpSpPr>
        <p:grpSpPr>
          <a:xfrm>
            <a:off x="6587650" y="5380507"/>
            <a:ext cx="614058" cy="614058"/>
            <a:chOff x="6956425" y="4524375"/>
            <a:chExt cx="947737" cy="947737"/>
          </a:xfrm>
        </p:grpSpPr>
        <p:sp>
          <p:nvSpPr>
            <p:cNvPr id="2234" name="Freeform 218"/>
            <p:cNvSpPr>
              <a:spLocks/>
            </p:cNvSpPr>
            <p:nvPr/>
          </p:nvSpPr>
          <p:spPr bwMode="auto">
            <a:xfrm>
              <a:off x="7011988" y="4524375"/>
              <a:ext cx="458787" cy="466725"/>
            </a:xfrm>
            <a:custGeom>
              <a:avLst/>
              <a:gdLst>
                <a:gd name="T0" fmla="*/ 160 w 289"/>
                <a:gd name="T1" fmla="*/ 14 h 294"/>
                <a:gd name="T2" fmla="*/ 160 w 289"/>
                <a:gd name="T3" fmla="*/ 14 h 294"/>
                <a:gd name="T4" fmla="*/ 143 w 289"/>
                <a:gd name="T5" fmla="*/ 31 h 294"/>
                <a:gd name="T6" fmla="*/ 133 w 289"/>
                <a:gd name="T7" fmla="*/ 52 h 294"/>
                <a:gd name="T8" fmla="*/ 126 w 289"/>
                <a:gd name="T9" fmla="*/ 72 h 294"/>
                <a:gd name="T10" fmla="*/ 126 w 289"/>
                <a:gd name="T11" fmla="*/ 96 h 294"/>
                <a:gd name="T12" fmla="*/ 126 w 289"/>
                <a:gd name="T13" fmla="*/ 96 h 294"/>
                <a:gd name="T14" fmla="*/ 105 w 289"/>
                <a:gd name="T15" fmla="*/ 86 h 294"/>
                <a:gd name="T16" fmla="*/ 81 w 289"/>
                <a:gd name="T17" fmla="*/ 82 h 294"/>
                <a:gd name="T18" fmla="*/ 58 w 289"/>
                <a:gd name="T19" fmla="*/ 89 h 294"/>
                <a:gd name="T20" fmla="*/ 37 w 289"/>
                <a:gd name="T21" fmla="*/ 99 h 294"/>
                <a:gd name="T22" fmla="*/ 37 w 289"/>
                <a:gd name="T23" fmla="*/ 99 h 294"/>
                <a:gd name="T24" fmla="*/ 23 w 289"/>
                <a:gd name="T25" fmla="*/ 110 h 294"/>
                <a:gd name="T26" fmla="*/ 13 w 289"/>
                <a:gd name="T27" fmla="*/ 120 h 294"/>
                <a:gd name="T28" fmla="*/ 6 w 289"/>
                <a:gd name="T29" fmla="*/ 137 h 294"/>
                <a:gd name="T30" fmla="*/ 3 w 289"/>
                <a:gd name="T31" fmla="*/ 150 h 294"/>
                <a:gd name="T32" fmla="*/ 0 w 289"/>
                <a:gd name="T33" fmla="*/ 168 h 294"/>
                <a:gd name="T34" fmla="*/ 3 w 289"/>
                <a:gd name="T35" fmla="*/ 181 h 294"/>
                <a:gd name="T36" fmla="*/ 6 w 289"/>
                <a:gd name="T37" fmla="*/ 198 h 294"/>
                <a:gd name="T38" fmla="*/ 17 w 289"/>
                <a:gd name="T39" fmla="*/ 212 h 294"/>
                <a:gd name="T40" fmla="*/ 17 w 289"/>
                <a:gd name="T41" fmla="*/ 212 h 294"/>
                <a:gd name="T42" fmla="*/ 27 w 289"/>
                <a:gd name="T43" fmla="*/ 226 h 294"/>
                <a:gd name="T44" fmla="*/ 37 w 289"/>
                <a:gd name="T45" fmla="*/ 232 h 294"/>
                <a:gd name="T46" fmla="*/ 37 w 289"/>
                <a:gd name="T47" fmla="*/ 232 h 294"/>
                <a:gd name="T48" fmla="*/ 54 w 289"/>
                <a:gd name="T49" fmla="*/ 243 h 294"/>
                <a:gd name="T50" fmla="*/ 75 w 289"/>
                <a:gd name="T51" fmla="*/ 246 h 294"/>
                <a:gd name="T52" fmla="*/ 259 w 289"/>
                <a:gd name="T53" fmla="*/ 294 h 294"/>
                <a:gd name="T54" fmla="*/ 286 w 289"/>
                <a:gd name="T55" fmla="*/ 103 h 294"/>
                <a:gd name="T56" fmla="*/ 289 w 289"/>
                <a:gd name="T57" fmla="*/ 79 h 294"/>
                <a:gd name="T58" fmla="*/ 289 w 289"/>
                <a:gd name="T59" fmla="*/ 79 h 294"/>
                <a:gd name="T60" fmla="*/ 286 w 289"/>
                <a:gd name="T61" fmla="*/ 62 h 294"/>
                <a:gd name="T62" fmla="*/ 286 w 289"/>
                <a:gd name="T63" fmla="*/ 62 h 294"/>
                <a:gd name="T64" fmla="*/ 283 w 289"/>
                <a:gd name="T65" fmla="*/ 48 h 294"/>
                <a:gd name="T66" fmla="*/ 276 w 289"/>
                <a:gd name="T67" fmla="*/ 35 h 294"/>
                <a:gd name="T68" fmla="*/ 276 w 289"/>
                <a:gd name="T69" fmla="*/ 35 h 294"/>
                <a:gd name="T70" fmla="*/ 266 w 289"/>
                <a:gd name="T71" fmla="*/ 21 h 294"/>
                <a:gd name="T72" fmla="*/ 252 w 289"/>
                <a:gd name="T73" fmla="*/ 11 h 294"/>
                <a:gd name="T74" fmla="*/ 238 w 289"/>
                <a:gd name="T75" fmla="*/ 4 h 294"/>
                <a:gd name="T76" fmla="*/ 221 w 289"/>
                <a:gd name="T77" fmla="*/ 0 h 294"/>
                <a:gd name="T78" fmla="*/ 208 w 289"/>
                <a:gd name="T79" fmla="*/ 0 h 294"/>
                <a:gd name="T80" fmla="*/ 191 w 289"/>
                <a:gd name="T81" fmla="*/ 0 h 294"/>
                <a:gd name="T82" fmla="*/ 173 w 289"/>
                <a:gd name="T83" fmla="*/ 7 h 294"/>
                <a:gd name="T84" fmla="*/ 160 w 289"/>
                <a:gd name="T85" fmla="*/ 14 h 294"/>
                <a:gd name="T86" fmla="*/ 160 w 289"/>
                <a:gd name="T87" fmla="*/ 1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9" h="294">
                  <a:moveTo>
                    <a:pt x="160" y="14"/>
                  </a:moveTo>
                  <a:lnTo>
                    <a:pt x="160" y="14"/>
                  </a:lnTo>
                  <a:lnTo>
                    <a:pt x="143" y="31"/>
                  </a:lnTo>
                  <a:lnTo>
                    <a:pt x="133" y="52"/>
                  </a:lnTo>
                  <a:lnTo>
                    <a:pt x="126" y="72"/>
                  </a:lnTo>
                  <a:lnTo>
                    <a:pt x="126" y="96"/>
                  </a:lnTo>
                  <a:lnTo>
                    <a:pt x="126" y="96"/>
                  </a:lnTo>
                  <a:lnTo>
                    <a:pt x="105" y="86"/>
                  </a:lnTo>
                  <a:lnTo>
                    <a:pt x="81" y="82"/>
                  </a:lnTo>
                  <a:lnTo>
                    <a:pt x="58" y="89"/>
                  </a:lnTo>
                  <a:lnTo>
                    <a:pt x="37" y="99"/>
                  </a:lnTo>
                  <a:lnTo>
                    <a:pt x="37" y="99"/>
                  </a:lnTo>
                  <a:lnTo>
                    <a:pt x="23" y="110"/>
                  </a:lnTo>
                  <a:lnTo>
                    <a:pt x="13" y="120"/>
                  </a:lnTo>
                  <a:lnTo>
                    <a:pt x="6" y="137"/>
                  </a:lnTo>
                  <a:lnTo>
                    <a:pt x="3" y="150"/>
                  </a:lnTo>
                  <a:lnTo>
                    <a:pt x="0" y="168"/>
                  </a:lnTo>
                  <a:lnTo>
                    <a:pt x="3" y="181"/>
                  </a:lnTo>
                  <a:lnTo>
                    <a:pt x="6" y="198"/>
                  </a:lnTo>
                  <a:lnTo>
                    <a:pt x="17" y="212"/>
                  </a:lnTo>
                  <a:lnTo>
                    <a:pt x="17" y="212"/>
                  </a:lnTo>
                  <a:lnTo>
                    <a:pt x="27" y="226"/>
                  </a:lnTo>
                  <a:lnTo>
                    <a:pt x="37" y="232"/>
                  </a:lnTo>
                  <a:lnTo>
                    <a:pt x="37" y="232"/>
                  </a:lnTo>
                  <a:lnTo>
                    <a:pt x="54" y="243"/>
                  </a:lnTo>
                  <a:lnTo>
                    <a:pt x="75" y="246"/>
                  </a:lnTo>
                  <a:lnTo>
                    <a:pt x="259" y="294"/>
                  </a:lnTo>
                  <a:lnTo>
                    <a:pt x="286" y="103"/>
                  </a:lnTo>
                  <a:lnTo>
                    <a:pt x="289" y="79"/>
                  </a:lnTo>
                  <a:lnTo>
                    <a:pt x="289" y="79"/>
                  </a:lnTo>
                  <a:lnTo>
                    <a:pt x="286" y="62"/>
                  </a:lnTo>
                  <a:lnTo>
                    <a:pt x="286" y="62"/>
                  </a:lnTo>
                  <a:lnTo>
                    <a:pt x="283" y="48"/>
                  </a:lnTo>
                  <a:lnTo>
                    <a:pt x="276" y="35"/>
                  </a:lnTo>
                  <a:lnTo>
                    <a:pt x="276" y="35"/>
                  </a:lnTo>
                  <a:lnTo>
                    <a:pt x="266" y="21"/>
                  </a:lnTo>
                  <a:lnTo>
                    <a:pt x="252" y="11"/>
                  </a:lnTo>
                  <a:lnTo>
                    <a:pt x="238" y="4"/>
                  </a:lnTo>
                  <a:lnTo>
                    <a:pt x="221" y="0"/>
                  </a:lnTo>
                  <a:lnTo>
                    <a:pt x="208" y="0"/>
                  </a:lnTo>
                  <a:lnTo>
                    <a:pt x="191" y="0"/>
                  </a:lnTo>
                  <a:lnTo>
                    <a:pt x="173" y="7"/>
                  </a:lnTo>
                  <a:lnTo>
                    <a:pt x="160" y="14"/>
                  </a:lnTo>
                  <a:lnTo>
                    <a:pt x="160" y="14"/>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5" name="Freeform 219"/>
            <p:cNvSpPr>
              <a:spLocks/>
            </p:cNvSpPr>
            <p:nvPr/>
          </p:nvSpPr>
          <p:spPr bwMode="auto">
            <a:xfrm>
              <a:off x="7389813" y="5006975"/>
              <a:ext cx="460375" cy="465137"/>
            </a:xfrm>
            <a:custGeom>
              <a:avLst/>
              <a:gdLst>
                <a:gd name="T0" fmla="*/ 130 w 290"/>
                <a:gd name="T1" fmla="*/ 280 h 293"/>
                <a:gd name="T2" fmla="*/ 130 w 290"/>
                <a:gd name="T3" fmla="*/ 280 h 293"/>
                <a:gd name="T4" fmla="*/ 147 w 290"/>
                <a:gd name="T5" fmla="*/ 263 h 293"/>
                <a:gd name="T6" fmla="*/ 161 w 290"/>
                <a:gd name="T7" fmla="*/ 242 h 293"/>
                <a:gd name="T8" fmla="*/ 164 w 290"/>
                <a:gd name="T9" fmla="*/ 218 h 293"/>
                <a:gd name="T10" fmla="*/ 164 w 290"/>
                <a:gd name="T11" fmla="*/ 198 h 293"/>
                <a:gd name="T12" fmla="*/ 164 w 290"/>
                <a:gd name="T13" fmla="*/ 198 h 293"/>
                <a:gd name="T14" fmla="*/ 184 w 290"/>
                <a:gd name="T15" fmla="*/ 205 h 293"/>
                <a:gd name="T16" fmla="*/ 208 w 290"/>
                <a:gd name="T17" fmla="*/ 208 h 293"/>
                <a:gd name="T18" fmla="*/ 232 w 290"/>
                <a:gd name="T19" fmla="*/ 205 h 293"/>
                <a:gd name="T20" fmla="*/ 253 w 290"/>
                <a:gd name="T21" fmla="*/ 194 h 293"/>
                <a:gd name="T22" fmla="*/ 253 w 290"/>
                <a:gd name="T23" fmla="*/ 194 h 293"/>
                <a:gd name="T24" fmla="*/ 266 w 290"/>
                <a:gd name="T25" fmla="*/ 184 h 293"/>
                <a:gd name="T26" fmla="*/ 276 w 290"/>
                <a:gd name="T27" fmla="*/ 170 h 293"/>
                <a:gd name="T28" fmla="*/ 283 w 290"/>
                <a:gd name="T29" fmla="*/ 157 h 293"/>
                <a:gd name="T30" fmla="*/ 287 w 290"/>
                <a:gd name="T31" fmla="*/ 143 h 293"/>
                <a:gd name="T32" fmla="*/ 290 w 290"/>
                <a:gd name="T33" fmla="*/ 126 h 293"/>
                <a:gd name="T34" fmla="*/ 287 w 290"/>
                <a:gd name="T35" fmla="*/ 109 h 293"/>
                <a:gd name="T36" fmla="*/ 283 w 290"/>
                <a:gd name="T37" fmla="*/ 95 h 293"/>
                <a:gd name="T38" fmla="*/ 276 w 290"/>
                <a:gd name="T39" fmla="*/ 82 h 293"/>
                <a:gd name="T40" fmla="*/ 276 w 290"/>
                <a:gd name="T41" fmla="*/ 82 h 293"/>
                <a:gd name="T42" fmla="*/ 266 w 290"/>
                <a:gd name="T43" fmla="*/ 68 h 293"/>
                <a:gd name="T44" fmla="*/ 253 w 290"/>
                <a:gd name="T45" fmla="*/ 58 h 293"/>
                <a:gd name="T46" fmla="*/ 253 w 290"/>
                <a:gd name="T47" fmla="*/ 58 h 293"/>
                <a:gd name="T48" fmla="*/ 239 w 290"/>
                <a:gd name="T49" fmla="*/ 51 h 293"/>
                <a:gd name="T50" fmla="*/ 215 w 290"/>
                <a:gd name="T51" fmla="*/ 44 h 293"/>
                <a:gd name="T52" fmla="*/ 31 w 290"/>
                <a:gd name="T53" fmla="*/ 0 h 293"/>
                <a:gd name="T54" fmla="*/ 4 w 290"/>
                <a:gd name="T55" fmla="*/ 187 h 293"/>
                <a:gd name="T56" fmla="*/ 0 w 290"/>
                <a:gd name="T57" fmla="*/ 211 h 293"/>
                <a:gd name="T58" fmla="*/ 0 w 290"/>
                <a:gd name="T59" fmla="*/ 211 h 293"/>
                <a:gd name="T60" fmla="*/ 4 w 290"/>
                <a:gd name="T61" fmla="*/ 228 h 293"/>
                <a:gd name="T62" fmla="*/ 4 w 290"/>
                <a:gd name="T63" fmla="*/ 228 h 293"/>
                <a:gd name="T64" fmla="*/ 7 w 290"/>
                <a:gd name="T65" fmla="*/ 242 h 293"/>
                <a:gd name="T66" fmla="*/ 17 w 290"/>
                <a:gd name="T67" fmla="*/ 256 h 293"/>
                <a:gd name="T68" fmla="*/ 17 w 290"/>
                <a:gd name="T69" fmla="*/ 256 h 293"/>
                <a:gd name="T70" fmla="*/ 28 w 290"/>
                <a:gd name="T71" fmla="*/ 269 h 293"/>
                <a:gd name="T72" fmla="*/ 38 w 290"/>
                <a:gd name="T73" fmla="*/ 280 h 293"/>
                <a:gd name="T74" fmla="*/ 51 w 290"/>
                <a:gd name="T75" fmla="*/ 286 h 293"/>
                <a:gd name="T76" fmla="*/ 68 w 290"/>
                <a:gd name="T77" fmla="*/ 290 h 293"/>
                <a:gd name="T78" fmla="*/ 86 w 290"/>
                <a:gd name="T79" fmla="*/ 293 h 293"/>
                <a:gd name="T80" fmla="*/ 99 w 290"/>
                <a:gd name="T81" fmla="*/ 290 h 293"/>
                <a:gd name="T82" fmla="*/ 116 w 290"/>
                <a:gd name="T83" fmla="*/ 286 h 293"/>
                <a:gd name="T84" fmla="*/ 130 w 290"/>
                <a:gd name="T85" fmla="*/ 280 h 293"/>
                <a:gd name="T86" fmla="*/ 130 w 290"/>
                <a:gd name="T8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0" h="293">
                  <a:moveTo>
                    <a:pt x="130" y="280"/>
                  </a:moveTo>
                  <a:lnTo>
                    <a:pt x="130" y="280"/>
                  </a:lnTo>
                  <a:lnTo>
                    <a:pt x="147" y="263"/>
                  </a:lnTo>
                  <a:lnTo>
                    <a:pt x="161" y="242"/>
                  </a:lnTo>
                  <a:lnTo>
                    <a:pt x="164" y="218"/>
                  </a:lnTo>
                  <a:lnTo>
                    <a:pt x="164" y="198"/>
                  </a:lnTo>
                  <a:lnTo>
                    <a:pt x="164" y="198"/>
                  </a:lnTo>
                  <a:lnTo>
                    <a:pt x="184" y="205"/>
                  </a:lnTo>
                  <a:lnTo>
                    <a:pt x="208" y="208"/>
                  </a:lnTo>
                  <a:lnTo>
                    <a:pt x="232" y="205"/>
                  </a:lnTo>
                  <a:lnTo>
                    <a:pt x="253" y="194"/>
                  </a:lnTo>
                  <a:lnTo>
                    <a:pt x="253" y="194"/>
                  </a:lnTo>
                  <a:lnTo>
                    <a:pt x="266" y="184"/>
                  </a:lnTo>
                  <a:lnTo>
                    <a:pt x="276" y="170"/>
                  </a:lnTo>
                  <a:lnTo>
                    <a:pt x="283" y="157"/>
                  </a:lnTo>
                  <a:lnTo>
                    <a:pt x="287" y="143"/>
                  </a:lnTo>
                  <a:lnTo>
                    <a:pt x="290" y="126"/>
                  </a:lnTo>
                  <a:lnTo>
                    <a:pt x="287" y="109"/>
                  </a:lnTo>
                  <a:lnTo>
                    <a:pt x="283" y="95"/>
                  </a:lnTo>
                  <a:lnTo>
                    <a:pt x="276" y="82"/>
                  </a:lnTo>
                  <a:lnTo>
                    <a:pt x="276" y="82"/>
                  </a:lnTo>
                  <a:lnTo>
                    <a:pt x="266" y="68"/>
                  </a:lnTo>
                  <a:lnTo>
                    <a:pt x="253" y="58"/>
                  </a:lnTo>
                  <a:lnTo>
                    <a:pt x="253" y="58"/>
                  </a:lnTo>
                  <a:lnTo>
                    <a:pt x="239" y="51"/>
                  </a:lnTo>
                  <a:lnTo>
                    <a:pt x="215" y="44"/>
                  </a:lnTo>
                  <a:lnTo>
                    <a:pt x="31" y="0"/>
                  </a:lnTo>
                  <a:lnTo>
                    <a:pt x="4" y="187"/>
                  </a:lnTo>
                  <a:lnTo>
                    <a:pt x="0" y="211"/>
                  </a:lnTo>
                  <a:lnTo>
                    <a:pt x="0" y="211"/>
                  </a:lnTo>
                  <a:lnTo>
                    <a:pt x="4" y="228"/>
                  </a:lnTo>
                  <a:lnTo>
                    <a:pt x="4" y="228"/>
                  </a:lnTo>
                  <a:lnTo>
                    <a:pt x="7" y="242"/>
                  </a:lnTo>
                  <a:lnTo>
                    <a:pt x="17" y="256"/>
                  </a:lnTo>
                  <a:lnTo>
                    <a:pt x="17" y="256"/>
                  </a:lnTo>
                  <a:lnTo>
                    <a:pt x="28" y="269"/>
                  </a:lnTo>
                  <a:lnTo>
                    <a:pt x="38" y="280"/>
                  </a:lnTo>
                  <a:lnTo>
                    <a:pt x="51" y="286"/>
                  </a:lnTo>
                  <a:lnTo>
                    <a:pt x="68" y="290"/>
                  </a:lnTo>
                  <a:lnTo>
                    <a:pt x="86" y="293"/>
                  </a:lnTo>
                  <a:lnTo>
                    <a:pt x="99" y="290"/>
                  </a:lnTo>
                  <a:lnTo>
                    <a:pt x="116" y="286"/>
                  </a:lnTo>
                  <a:lnTo>
                    <a:pt x="130" y="280"/>
                  </a:lnTo>
                  <a:lnTo>
                    <a:pt x="130" y="28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6" name="Freeform 220"/>
            <p:cNvSpPr>
              <a:spLocks/>
            </p:cNvSpPr>
            <p:nvPr/>
          </p:nvSpPr>
          <p:spPr bwMode="auto">
            <a:xfrm>
              <a:off x="7439025" y="4579938"/>
              <a:ext cx="465137" cy="458787"/>
            </a:xfrm>
            <a:custGeom>
              <a:avLst/>
              <a:gdLst>
                <a:gd name="T0" fmla="*/ 280 w 293"/>
                <a:gd name="T1" fmla="*/ 160 h 289"/>
                <a:gd name="T2" fmla="*/ 280 w 293"/>
                <a:gd name="T3" fmla="*/ 160 h 289"/>
                <a:gd name="T4" fmla="*/ 263 w 293"/>
                <a:gd name="T5" fmla="*/ 143 h 289"/>
                <a:gd name="T6" fmla="*/ 242 w 293"/>
                <a:gd name="T7" fmla="*/ 129 h 289"/>
                <a:gd name="T8" fmla="*/ 222 w 293"/>
                <a:gd name="T9" fmla="*/ 126 h 289"/>
                <a:gd name="T10" fmla="*/ 198 w 293"/>
                <a:gd name="T11" fmla="*/ 126 h 289"/>
                <a:gd name="T12" fmla="*/ 198 w 293"/>
                <a:gd name="T13" fmla="*/ 126 h 289"/>
                <a:gd name="T14" fmla="*/ 208 w 293"/>
                <a:gd name="T15" fmla="*/ 105 h 289"/>
                <a:gd name="T16" fmla="*/ 208 w 293"/>
                <a:gd name="T17" fmla="*/ 81 h 289"/>
                <a:gd name="T18" fmla="*/ 205 w 293"/>
                <a:gd name="T19" fmla="*/ 58 h 289"/>
                <a:gd name="T20" fmla="*/ 194 w 293"/>
                <a:gd name="T21" fmla="*/ 37 h 289"/>
                <a:gd name="T22" fmla="*/ 194 w 293"/>
                <a:gd name="T23" fmla="*/ 37 h 289"/>
                <a:gd name="T24" fmla="*/ 184 w 293"/>
                <a:gd name="T25" fmla="*/ 23 h 289"/>
                <a:gd name="T26" fmla="*/ 170 w 293"/>
                <a:gd name="T27" fmla="*/ 13 h 289"/>
                <a:gd name="T28" fmla="*/ 157 w 293"/>
                <a:gd name="T29" fmla="*/ 6 h 289"/>
                <a:gd name="T30" fmla="*/ 143 w 293"/>
                <a:gd name="T31" fmla="*/ 3 h 289"/>
                <a:gd name="T32" fmla="*/ 126 w 293"/>
                <a:gd name="T33" fmla="*/ 0 h 289"/>
                <a:gd name="T34" fmla="*/ 112 w 293"/>
                <a:gd name="T35" fmla="*/ 3 h 289"/>
                <a:gd name="T36" fmla="*/ 95 w 293"/>
                <a:gd name="T37" fmla="*/ 6 h 289"/>
                <a:gd name="T38" fmla="*/ 82 w 293"/>
                <a:gd name="T39" fmla="*/ 13 h 289"/>
                <a:gd name="T40" fmla="*/ 82 w 293"/>
                <a:gd name="T41" fmla="*/ 13 h 289"/>
                <a:gd name="T42" fmla="*/ 68 w 293"/>
                <a:gd name="T43" fmla="*/ 23 h 289"/>
                <a:gd name="T44" fmla="*/ 58 w 293"/>
                <a:gd name="T45" fmla="*/ 37 h 289"/>
                <a:gd name="T46" fmla="*/ 58 w 293"/>
                <a:gd name="T47" fmla="*/ 37 h 289"/>
                <a:gd name="T48" fmla="*/ 51 w 293"/>
                <a:gd name="T49" fmla="*/ 51 h 289"/>
                <a:gd name="T50" fmla="*/ 44 w 293"/>
                <a:gd name="T51" fmla="*/ 75 h 289"/>
                <a:gd name="T52" fmla="*/ 0 w 293"/>
                <a:gd name="T53" fmla="*/ 259 h 289"/>
                <a:gd name="T54" fmla="*/ 191 w 293"/>
                <a:gd name="T55" fmla="*/ 286 h 289"/>
                <a:gd name="T56" fmla="*/ 211 w 293"/>
                <a:gd name="T57" fmla="*/ 289 h 289"/>
                <a:gd name="T58" fmla="*/ 211 w 293"/>
                <a:gd name="T59" fmla="*/ 289 h 289"/>
                <a:gd name="T60" fmla="*/ 228 w 293"/>
                <a:gd name="T61" fmla="*/ 286 h 289"/>
                <a:gd name="T62" fmla="*/ 228 w 293"/>
                <a:gd name="T63" fmla="*/ 286 h 289"/>
                <a:gd name="T64" fmla="*/ 245 w 293"/>
                <a:gd name="T65" fmla="*/ 283 h 289"/>
                <a:gd name="T66" fmla="*/ 259 w 293"/>
                <a:gd name="T67" fmla="*/ 272 h 289"/>
                <a:gd name="T68" fmla="*/ 259 w 293"/>
                <a:gd name="T69" fmla="*/ 272 h 289"/>
                <a:gd name="T70" fmla="*/ 269 w 293"/>
                <a:gd name="T71" fmla="*/ 262 h 289"/>
                <a:gd name="T72" fmla="*/ 280 w 293"/>
                <a:gd name="T73" fmla="*/ 252 h 289"/>
                <a:gd name="T74" fmla="*/ 286 w 293"/>
                <a:gd name="T75" fmla="*/ 235 h 289"/>
                <a:gd name="T76" fmla="*/ 293 w 293"/>
                <a:gd name="T77" fmla="*/ 221 h 289"/>
                <a:gd name="T78" fmla="*/ 293 w 293"/>
                <a:gd name="T79" fmla="*/ 204 h 289"/>
                <a:gd name="T80" fmla="*/ 293 w 293"/>
                <a:gd name="T81" fmla="*/ 191 h 289"/>
                <a:gd name="T82" fmla="*/ 286 w 293"/>
                <a:gd name="T83" fmla="*/ 173 h 289"/>
                <a:gd name="T84" fmla="*/ 280 w 293"/>
                <a:gd name="T85" fmla="*/ 160 h 289"/>
                <a:gd name="T86" fmla="*/ 280 w 293"/>
                <a:gd name="T87"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3" h="289">
                  <a:moveTo>
                    <a:pt x="280" y="160"/>
                  </a:moveTo>
                  <a:lnTo>
                    <a:pt x="280" y="160"/>
                  </a:lnTo>
                  <a:lnTo>
                    <a:pt x="263" y="143"/>
                  </a:lnTo>
                  <a:lnTo>
                    <a:pt x="242" y="129"/>
                  </a:lnTo>
                  <a:lnTo>
                    <a:pt x="222" y="126"/>
                  </a:lnTo>
                  <a:lnTo>
                    <a:pt x="198" y="126"/>
                  </a:lnTo>
                  <a:lnTo>
                    <a:pt x="198" y="126"/>
                  </a:lnTo>
                  <a:lnTo>
                    <a:pt x="208" y="105"/>
                  </a:lnTo>
                  <a:lnTo>
                    <a:pt x="208" y="81"/>
                  </a:lnTo>
                  <a:lnTo>
                    <a:pt x="205" y="58"/>
                  </a:lnTo>
                  <a:lnTo>
                    <a:pt x="194" y="37"/>
                  </a:lnTo>
                  <a:lnTo>
                    <a:pt x="194" y="37"/>
                  </a:lnTo>
                  <a:lnTo>
                    <a:pt x="184" y="23"/>
                  </a:lnTo>
                  <a:lnTo>
                    <a:pt x="170" y="13"/>
                  </a:lnTo>
                  <a:lnTo>
                    <a:pt x="157" y="6"/>
                  </a:lnTo>
                  <a:lnTo>
                    <a:pt x="143" y="3"/>
                  </a:lnTo>
                  <a:lnTo>
                    <a:pt x="126" y="0"/>
                  </a:lnTo>
                  <a:lnTo>
                    <a:pt x="112" y="3"/>
                  </a:lnTo>
                  <a:lnTo>
                    <a:pt x="95" y="6"/>
                  </a:lnTo>
                  <a:lnTo>
                    <a:pt x="82" y="13"/>
                  </a:lnTo>
                  <a:lnTo>
                    <a:pt x="82" y="13"/>
                  </a:lnTo>
                  <a:lnTo>
                    <a:pt x="68" y="23"/>
                  </a:lnTo>
                  <a:lnTo>
                    <a:pt x="58" y="37"/>
                  </a:lnTo>
                  <a:lnTo>
                    <a:pt x="58" y="37"/>
                  </a:lnTo>
                  <a:lnTo>
                    <a:pt x="51" y="51"/>
                  </a:lnTo>
                  <a:lnTo>
                    <a:pt x="44" y="75"/>
                  </a:lnTo>
                  <a:lnTo>
                    <a:pt x="0" y="259"/>
                  </a:lnTo>
                  <a:lnTo>
                    <a:pt x="191" y="286"/>
                  </a:lnTo>
                  <a:lnTo>
                    <a:pt x="211" y="289"/>
                  </a:lnTo>
                  <a:lnTo>
                    <a:pt x="211" y="289"/>
                  </a:lnTo>
                  <a:lnTo>
                    <a:pt x="228" y="286"/>
                  </a:lnTo>
                  <a:lnTo>
                    <a:pt x="228" y="286"/>
                  </a:lnTo>
                  <a:lnTo>
                    <a:pt x="245" y="283"/>
                  </a:lnTo>
                  <a:lnTo>
                    <a:pt x="259" y="272"/>
                  </a:lnTo>
                  <a:lnTo>
                    <a:pt x="259" y="272"/>
                  </a:lnTo>
                  <a:lnTo>
                    <a:pt x="269" y="262"/>
                  </a:lnTo>
                  <a:lnTo>
                    <a:pt x="280" y="252"/>
                  </a:lnTo>
                  <a:lnTo>
                    <a:pt x="286" y="235"/>
                  </a:lnTo>
                  <a:lnTo>
                    <a:pt x="293" y="221"/>
                  </a:lnTo>
                  <a:lnTo>
                    <a:pt x="293" y="204"/>
                  </a:lnTo>
                  <a:lnTo>
                    <a:pt x="293" y="191"/>
                  </a:lnTo>
                  <a:lnTo>
                    <a:pt x="286" y="173"/>
                  </a:lnTo>
                  <a:lnTo>
                    <a:pt x="280" y="160"/>
                  </a:lnTo>
                  <a:lnTo>
                    <a:pt x="280" y="16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7" name="Freeform 221"/>
            <p:cNvSpPr>
              <a:spLocks/>
            </p:cNvSpPr>
            <p:nvPr/>
          </p:nvSpPr>
          <p:spPr bwMode="auto">
            <a:xfrm>
              <a:off x="6956425" y="4957763"/>
              <a:ext cx="466725" cy="455612"/>
            </a:xfrm>
            <a:custGeom>
              <a:avLst/>
              <a:gdLst>
                <a:gd name="T0" fmla="*/ 14 w 294"/>
                <a:gd name="T1" fmla="*/ 130 h 287"/>
                <a:gd name="T2" fmla="*/ 14 w 294"/>
                <a:gd name="T3" fmla="*/ 130 h 287"/>
                <a:gd name="T4" fmla="*/ 31 w 294"/>
                <a:gd name="T5" fmla="*/ 147 h 287"/>
                <a:gd name="T6" fmla="*/ 52 w 294"/>
                <a:gd name="T7" fmla="*/ 157 h 287"/>
                <a:gd name="T8" fmla="*/ 72 w 294"/>
                <a:gd name="T9" fmla="*/ 164 h 287"/>
                <a:gd name="T10" fmla="*/ 96 w 294"/>
                <a:gd name="T11" fmla="*/ 164 h 287"/>
                <a:gd name="T12" fmla="*/ 96 w 294"/>
                <a:gd name="T13" fmla="*/ 164 h 287"/>
                <a:gd name="T14" fmla="*/ 89 w 294"/>
                <a:gd name="T15" fmla="*/ 184 h 287"/>
                <a:gd name="T16" fmla="*/ 86 w 294"/>
                <a:gd name="T17" fmla="*/ 208 h 287"/>
                <a:gd name="T18" fmla="*/ 89 w 294"/>
                <a:gd name="T19" fmla="*/ 232 h 287"/>
                <a:gd name="T20" fmla="*/ 99 w 294"/>
                <a:gd name="T21" fmla="*/ 253 h 287"/>
                <a:gd name="T22" fmla="*/ 99 w 294"/>
                <a:gd name="T23" fmla="*/ 253 h 287"/>
                <a:gd name="T24" fmla="*/ 110 w 294"/>
                <a:gd name="T25" fmla="*/ 266 h 287"/>
                <a:gd name="T26" fmla="*/ 123 w 294"/>
                <a:gd name="T27" fmla="*/ 276 h 287"/>
                <a:gd name="T28" fmla="*/ 137 w 294"/>
                <a:gd name="T29" fmla="*/ 283 h 287"/>
                <a:gd name="T30" fmla="*/ 150 w 294"/>
                <a:gd name="T31" fmla="*/ 287 h 287"/>
                <a:gd name="T32" fmla="*/ 168 w 294"/>
                <a:gd name="T33" fmla="*/ 287 h 287"/>
                <a:gd name="T34" fmla="*/ 185 w 294"/>
                <a:gd name="T35" fmla="*/ 287 h 287"/>
                <a:gd name="T36" fmla="*/ 198 w 294"/>
                <a:gd name="T37" fmla="*/ 283 h 287"/>
                <a:gd name="T38" fmla="*/ 212 w 294"/>
                <a:gd name="T39" fmla="*/ 273 h 287"/>
                <a:gd name="T40" fmla="*/ 212 w 294"/>
                <a:gd name="T41" fmla="*/ 273 h 287"/>
                <a:gd name="T42" fmla="*/ 226 w 294"/>
                <a:gd name="T43" fmla="*/ 263 h 287"/>
                <a:gd name="T44" fmla="*/ 236 w 294"/>
                <a:gd name="T45" fmla="*/ 253 h 287"/>
                <a:gd name="T46" fmla="*/ 236 w 294"/>
                <a:gd name="T47" fmla="*/ 253 h 287"/>
                <a:gd name="T48" fmla="*/ 243 w 294"/>
                <a:gd name="T49" fmla="*/ 236 h 287"/>
                <a:gd name="T50" fmla="*/ 249 w 294"/>
                <a:gd name="T51" fmla="*/ 215 h 287"/>
                <a:gd name="T52" fmla="*/ 294 w 294"/>
                <a:gd name="T53" fmla="*/ 28 h 287"/>
                <a:gd name="T54" fmla="*/ 106 w 294"/>
                <a:gd name="T55" fmla="*/ 4 h 287"/>
                <a:gd name="T56" fmla="*/ 82 w 294"/>
                <a:gd name="T57" fmla="*/ 0 h 287"/>
                <a:gd name="T58" fmla="*/ 82 w 294"/>
                <a:gd name="T59" fmla="*/ 0 h 287"/>
                <a:gd name="T60" fmla="*/ 65 w 294"/>
                <a:gd name="T61" fmla="*/ 4 h 287"/>
                <a:gd name="T62" fmla="*/ 65 w 294"/>
                <a:gd name="T63" fmla="*/ 4 h 287"/>
                <a:gd name="T64" fmla="*/ 48 w 294"/>
                <a:gd name="T65" fmla="*/ 7 h 287"/>
                <a:gd name="T66" fmla="*/ 35 w 294"/>
                <a:gd name="T67" fmla="*/ 14 h 287"/>
                <a:gd name="T68" fmla="*/ 35 w 294"/>
                <a:gd name="T69" fmla="*/ 14 h 287"/>
                <a:gd name="T70" fmla="*/ 24 w 294"/>
                <a:gd name="T71" fmla="*/ 24 h 287"/>
                <a:gd name="T72" fmla="*/ 14 w 294"/>
                <a:gd name="T73" fmla="*/ 38 h 287"/>
                <a:gd name="T74" fmla="*/ 7 w 294"/>
                <a:gd name="T75" fmla="*/ 51 h 287"/>
                <a:gd name="T76" fmla="*/ 0 w 294"/>
                <a:gd name="T77" fmla="*/ 68 h 287"/>
                <a:gd name="T78" fmla="*/ 0 w 294"/>
                <a:gd name="T79" fmla="*/ 82 h 287"/>
                <a:gd name="T80" fmla="*/ 0 w 294"/>
                <a:gd name="T81" fmla="*/ 99 h 287"/>
                <a:gd name="T82" fmla="*/ 7 w 294"/>
                <a:gd name="T83" fmla="*/ 113 h 287"/>
                <a:gd name="T84" fmla="*/ 14 w 294"/>
                <a:gd name="T85" fmla="*/ 130 h 287"/>
                <a:gd name="T86" fmla="*/ 14 w 294"/>
                <a:gd name="T87" fmla="*/ 13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287">
                  <a:moveTo>
                    <a:pt x="14" y="130"/>
                  </a:moveTo>
                  <a:lnTo>
                    <a:pt x="14" y="130"/>
                  </a:lnTo>
                  <a:lnTo>
                    <a:pt x="31" y="147"/>
                  </a:lnTo>
                  <a:lnTo>
                    <a:pt x="52" y="157"/>
                  </a:lnTo>
                  <a:lnTo>
                    <a:pt x="72" y="164"/>
                  </a:lnTo>
                  <a:lnTo>
                    <a:pt x="96" y="164"/>
                  </a:lnTo>
                  <a:lnTo>
                    <a:pt x="96" y="164"/>
                  </a:lnTo>
                  <a:lnTo>
                    <a:pt x="89" y="184"/>
                  </a:lnTo>
                  <a:lnTo>
                    <a:pt x="86" y="208"/>
                  </a:lnTo>
                  <a:lnTo>
                    <a:pt x="89" y="232"/>
                  </a:lnTo>
                  <a:lnTo>
                    <a:pt x="99" y="253"/>
                  </a:lnTo>
                  <a:lnTo>
                    <a:pt x="99" y="253"/>
                  </a:lnTo>
                  <a:lnTo>
                    <a:pt x="110" y="266"/>
                  </a:lnTo>
                  <a:lnTo>
                    <a:pt x="123" y="276"/>
                  </a:lnTo>
                  <a:lnTo>
                    <a:pt x="137" y="283"/>
                  </a:lnTo>
                  <a:lnTo>
                    <a:pt x="150" y="287"/>
                  </a:lnTo>
                  <a:lnTo>
                    <a:pt x="168" y="287"/>
                  </a:lnTo>
                  <a:lnTo>
                    <a:pt x="185" y="287"/>
                  </a:lnTo>
                  <a:lnTo>
                    <a:pt x="198" y="283"/>
                  </a:lnTo>
                  <a:lnTo>
                    <a:pt x="212" y="273"/>
                  </a:lnTo>
                  <a:lnTo>
                    <a:pt x="212" y="273"/>
                  </a:lnTo>
                  <a:lnTo>
                    <a:pt x="226" y="263"/>
                  </a:lnTo>
                  <a:lnTo>
                    <a:pt x="236" y="253"/>
                  </a:lnTo>
                  <a:lnTo>
                    <a:pt x="236" y="253"/>
                  </a:lnTo>
                  <a:lnTo>
                    <a:pt x="243" y="236"/>
                  </a:lnTo>
                  <a:lnTo>
                    <a:pt x="249" y="215"/>
                  </a:lnTo>
                  <a:lnTo>
                    <a:pt x="294" y="28"/>
                  </a:lnTo>
                  <a:lnTo>
                    <a:pt x="106" y="4"/>
                  </a:lnTo>
                  <a:lnTo>
                    <a:pt x="82" y="0"/>
                  </a:lnTo>
                  <a:lnTo>
                    <a:pt x="82" y="0"/>
                  </a:lnTo>
                  <a:lnTo>
                    <a:pt x="65" y="4"/>
                  </a:lnTo>
                  <a:lnTo>
                    <a:pt x="65" y="4"/>
                  </a:lnTo>
                  <a:lnTo>
                    <a:pt x="48" y="7"/>
                  </a:lnTo>
                  <a:lnTo>
                    <a:pt x="35" y="14"/>
                  </a:lnTo>
                  <a:lnTo>
                    <a:pt x="35" y="14"/>
                  </a:lnTo>
                  <a:lnTo>
                    <a:pt x="24" y="24"/>
                  </a:lnTo>
                  <a:lnTo>
                    <a:pt x="14" y="38"/>
                  </a:lnTo>
                  <a:lnTo>
                    <a:pt x="7" y="51"/>
                  </a:lnTo>
                  <a:lnTo>
                    <a:pt x="0" y="68"/>
                  </a:lnTo>
                  <a:lnTo>
                    <a:pt x="0" y="82"/>
                  </a:lnTo>
                  <a:lnTo>
                    <a:pt x="0" y="99"/>
                  </a:lnTo>
                  <a:lnTo>
                    <a:pt x="7" y="113"/>
                  </a:lnTo>
                  <a:lnTo>
                    <a:pt x="14" y="130"/>
                  </a:lnTo>
                  <a:lnTo>
                    <a:pt x="14" y="130"/>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248"/>
          <p:cNvGrpSpPr/>
          <p:nvPr/>
        </p:nvGrpSpPr>
        <p:grpSpPr>
          <a:xfrm>
            <a:off x="8972984" y="3238501"/>
            <a:ext cx="669718" cy="588962"/>
            <a:chOff x="2778125" y="2803525"/>
            <a:chExt cx="763587" cy="671512"/>
          </a:xfrm>
        </p:grpSpPr>
        <p:sp>
          <p:nvSpPr>
            <p:cNvPr id="2185" name="Freeform 174"/>
            <p:cNvSpPr>
              <a:spLocks noEditPoints="1"/>
            </p:cNvSpPr>
            <p:nvPr/>
          </p:nvSpPr>
          <p:spPr bwMode="auto">
            <a:xfrm>
              <a:off x="2816225" y="2803525"/>
              <a:ext cx="725487" cy="427037"/>
            </a:xfrm>
            <a:custGeom>
              <a:avLst/>
              <a:gdLst>
                <a:gd name="T0" fmla="*/ 150 w 457"/>
                <a:gd name="T1" fmla="*/ 167 h 269"/>
                <a:gd name="T2" fmla="*/ 119 w 457"/>
                <a:gd name="T3" fmla="*/ 171 h 269"/>
                <a:gd name="T4" fmla="*/ 95 w 457"/>
                <a:gd name="T5" fmla="*/ 188 h 269"/>
                <a:gd name="T6" fmla="*/ 78 w 457"/>
                <a:gd name="T7" fmla="*/ 212 h 269"/>
                <a:gd name="T8" fmla="*/ 75 w 457"/>
                <a:gd name="T9" fmla="*/ 242 h 269"/>
                <a:gd name="T10" fmla="*/ 0 w 457"/>
                <a:gd name="T11" fmla="*/ 242 h 269"/>
                <a:gd name="T12" fmla="*/ 13 w 457"/>
                <a:gd name="T13" fmla="*/ 184 h 269"/>
                <a:gd name="T14" fmla="*/ 44 w 457"/>
                <a:gd name="T15" fmla="*/ 136 h 269"/>
                <a:gd name="T16" fmla="*/ 92 w 457"/>
                <a:gd name="T17" fmla="*/ 106 h 269"/>
                <a:gd name="T18" fmla="*/ 150 w 457"/>
                <a:gd name="T19" fmla="*/ 92 h 269"/>
                <a:gd name="T20" fmla="*/ 242 w 457"/>
                <a:gd name="T21" fmla="*/ 34 h 269"/>
                <a:gd name="T22" fmla="*/ 211 w 457"/>
                <a:gd name="T23" fmla="*/ 34 h 269"/>
                <a:gd name="T24" fmla="*/ 184 w 457"/>
                <a:gd name="T25" fmla="*/ 44 h 269"/>
                <a:gd name="T26" fmla="*/ 174 w 457"/>
                <a:gd name="T27" fmla="*/ 44 h 269"/>
                <a:gd name="T28" fmla="*/ 157 w 457"/>
                <a:gd name="T29" fmla="*/ 31 h 269"/>
                <a:gd name="T30" fmla="*/ 153 w 457"/>
                <a:gd name="T31" fmla="*/ 24 h 269"/>
                <a:gd name="T32" fmla="*/ 163 w 457"/>
                <a:gd name="T33" fmla="*/ 7 h 269"/>
                <a:gd name="T34" fmla="*/ 184 w 457"/>
                <a:gd name="T35" fmla="*/ 0 h 269"/>
                <a:gd name="T36" fmla="*/ 201 w 457"/>
                <a:gd name="T37" fmla="*/ 3 h 269"/>
                <a:gd name="T38" fmla="*/ 310 w 457"/>
                <a:gd name="T39" fmla="*/ 10 h 269"/>
                <a:gd name="T40" fmla="*/ 320 w 457"/>
                <a:gd name="T41" fmla="*/ 3 h 269"/>
                <a:gd name="T42" fmla="*/ 334 w 457"/>
                <a:gd name="T43" fmla="*/ 0 h 269"/>
                <a:gd name="T44" fmla="*/ 358 w 457"/>
                <a:gd name="T45" fmla="*/ 7 h 269"/>
                <a:gd name="T46" fmla="*/ 365 w 457"/>
                <a:gd name="T47" fmla="*/ 24 h 269"/>
                <a:gd name="T48" fmla="*/ 365 w 457"/>
                <a:gd name="T49" fmla="*/ 31 h 269"/>
                <a:gd name="T50" fmla="*/ 347 w 457"/>
                <a:gd name="T51" fmla="*/ 44 h 269"/>
                <a:gd name="T52" fmla="*/ 334 w 457"/>
                <a:gd name="T53" fmla="*/ 44 h 269"/>
                <a:gd name="T54" fmla="*/ 310 w 457"/>
                <a:gd name="T55" fmla="*/ 34 h 269"/>
                <a:gd name="T56" fmla="*/ 272 w 457"/>
                <a:gd name="T57" fmla="*/ 92 h 269"/>
                <a:gd name="T58" fmla="*/ 395 w 457"/>
                <a:gd name="T59" fmla="*/ 17 h 269"/>
                <a:gd name="T60" fmla="*/ 399 w 457"/>
                <a:gd name="T61" fmla="*/ 7 h 269"/>
                <a:gd name="T62" fmla="*/ 405 w 457"/>
                <a:gd name="T63" fmla="*/ 0 h 269"/>
                <a:gd name="T64" fmla="*/ 446 w 457"/>
                <a:gd name="T65" fmla="*/ 0 h 269"/>
                <a:gd name="T66" fmla="*/ 453 w 457"/>
                <a:gd name="T67" fmla="*/ 7 h 269"/>
                <a:gd name="T68" fmla="*/ 457 w 457"/>
                <a:gd name="T69" fmla="*/ 225 h 269"/>
                <a:gd name="T70" fmla="*/ 453 w 457"/>
                <a:gd name="T71" fmla="*/ 239 h 269"/>
                <a:gd name="T72" fmla="*/ 446 w 457"/>
                <a:gd name="T73" fmla="*/ 242 h 269"/>
                <a:gd name="T74" fmla="*/ 405 w 457"/>
                <a:gd name="T75" fmla="*/ 242 h 269"/>
                <a:gd name="T76" fmla="*/ 399 w 457"/>
                <a:gd name="T77" fmla="*/ 239 h 269"/>
                <a:gd name="T78" fmla="*/ 395 w 457"/>
                <a:gd name="T79" fmla="*/ 167 h 269"/>
                <a:gd name="T80" fmla="*/ 150 w 457"/>
                <a:gd name="T81" fmla="*/ 167 h 269"/>
                <a:gd name="T82" fmla="*/ 37 w 457"/>
                <a:gd name="T83"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7" h="269">
                  <a:moveTo>
                    <a:pt x="150" y="167"/>
                  </a:moveTo>
                  <a:lnTo>
                    <a:pt x="150" y="167"/>
                  </a:lnTo>
                  <a:lnTo>
                    <a:pt x="133" y="167"/>
                  </a:lnTo>
                  <a:lnTo>
                    <a:pt x="119" y="171"/>
                  </a:lnTo>
                  <a:lnTo>
                    <a:pt x="105" y="177"/>
                  </a:lnTo>
                  <a:lnTo>
                    <a:pt x="95" y="188"/>
                  </a:lnTo>
                  <a:lnTo>
                    <a:pt x="85" y="198"/>
                  </a:lnTo>
                  <a:lnTo>
                    <a:pt x="78" y="212"/>
                  </a:lnTo>
                  <a:lnTo>
                    <a:pt x="75" y="225"/>
                  </a:lnTo>
                  <a:lnTo>
                    <a:pt x="75" y="242"/>
                  </a:lnTo>
                  <a:lnTo>
                    <a:pt x="0" y="242"/>
                  </a:lnTo>
                  <a:lnTo>
                    <a:pt x="0" y="242"/>
                  </a:lnTo>
                  <a:lnTo>
                    <a:pt x="3" y="212"/>
                  </a:lnTo>
                  <a:lnTo>
                    <a:pt x="13" y="184"/>
                  </a:lnTo>
                  <a:lnTo>
                    <a:pt x="27" y="160"/>
                  </a:lnTo>
                  <a:lnTo>
                    <a:pt x="44" y="136"/>
                  </a:lnTo>
                  <a:lnTo>
                    <a:pt x="64" y="119"/>
                  </a:lnTo>
                  <a:lnTo>
                    <a:pt x="92" y="106"/>
                  </a:lnTo>
                  <a:lnTo>
                    <a:pt x="119" y="96"/>
                  </a:lnTo>
                  <a:lnTo>
                    <a:pt x="150" y="92"/>
                  </a:lnTo>
                  <a:lnTo>
                    <a:pt x="242" y="92"/>
                  </a:lnTo>
                  <a:lnTo>
                    <a:pt x="242" y="34"/>
                  </a:lnTo>
                  <a:lnTo>
                    <a:pt x="211" y="34"/>
                  </a:lnTo>
                  <a:lnTo>
                    <a:pt x="211" y="34"/>
                  </a:lnTo>
                  <a:lnTo>
                    <a:pt x="201" y="41"/>
                  </a:lnTo>
                  <a:lnTo>
                    <a:pt x="184" y="44"/>
                  </a:lnTo>
                  <a:lnTo>
                    <a:pt x="184" y="44"/>
                  </a:lnTo>
                  <a:lnTo>
                    <a:pt x="174" y="44"/>
                  </a:lnTo>
                  <a:lnTo>
                    <a:pt x="163" y="38"/>
                  </a:lnTo>
                  <a:lnTo>
                    <a:pt x="157" y="31"/>
                  </a:lnTo>
                  <a:lnTo>
                    <a:pt x="153" y="24"/>
                  </a:lnTo>
                  <a:lnTo>
                    <a:pt x="153" y="24"/>
                  </a:lnTo>
                  <a:lnTo>
                    <a:pt x="157" y="14"/>
                  </a:lnTo>
                  <a:lnTo>
                    <a:pt x="163" y="7"/>
                  </a:lnTo>
                  <a:lnTo>
                    <a:pt x="174" y="3"/>
                  </a:lnTo>
                  <a:lnTo>
                    <a:pt x="184" y="0"/>
                  </a:lnTo>
                  <a:lnTo>
                    <a:pt x="184" y="0"/>
                  </a:lnTo>
                  <a:lnTo>
                    <a:pt x="201" y="3"/>
                  </a:lnTo>
                  <a:lnTo>
                    <a:pt x="211" y="10"/>
                  </a:lnTo>
                  <a:lnTo>
                    <a:pt x="310" y="10"/>
                  </a:lnTo>
                  <a:lnTo>
                    <a:pt x="310" y="10"/>
                  </a:lnTo>
                  <a:lnTo>
                    <a:pt x="320" y="3"/>
                  </a:lnTo>
                  <a:lnTo>
                    <a:pt x="334" y="0"/>
                  </a:lnTo>
                  <a:lnTo>
                    <a:pt x="334" y="0"/>
                  </a:lnTo>
                  <a:lnTo>
                    <a:pt x="347" y="3"/>
                  </a:lnTo>
                  <a:lnTo>
                    <a:pt x="358" y="7"/>
                  </a:lnTo>
                  <a:lnTo>
                    <a:pt x="365" y="14"/>
                  </a:lnTo>
                  <a:lnTo>
                    <a:pt x="365" y="24"/>
                  </a:lnTo>
                  <a:lnTo>
                    <a:pt x="365" y="24"/>
                  </a:lnTo>
                  <a:lnTo>
                    <a:pt x="365" y="31"/>
                  </a:lnTo>
                  <a:lnTo>
                    <a:pt x="358" y="38"/>
                  </a:lnTo>
                  <a:lnTo>
                    <a:pt x="347" y="44"/>
                  </a:lnTo>
                  <a:lnTo>
                    <a:pt x="334" y="44"/>
                  </a:lnTo>
                  <a:lnTo>
                    <a:pt x="334" y="44"/>
                  </a:lnTo>
                  <a:lnTo>
                    <a:pt x="320" y="41"/>
                  </a:lnTo>
                  <a:lnTo>
                    <a:pt x="310" y="34"/>
                  </a:lnTo>
                  <a:lnTo>
                    <a:pt x="272" y="34"/>
                  </a:lnTo>
                  <a:lnTo>
                    <a:pt x="272" y="92"/>
                  </a:lnTo>
                  <a:lnTo>
                    <a:pt x="395" y="92"/>
                  </a:lnTo>
                  <a:lnTo>
                    <a:pt x="395" y="17"/>
                  </a:lnTo>
                  <a:lnTo>
                    <a:pt x="395" y="17"/>
                  </a:lnTo>
                  <a:lnTo>
                    <a:pt x="399" y="7"/>
                  </a:lnTo>
                  <a:lnTo>
                    <a:pt x="402" y="3"/>
                  </a:lnTo>
                  <a:lnTo>
                    <a:pt x="405" y="0"/>
                  </a:lnTo>
                  <a:lnTo>
                    <a:pt x="446" y="0"/>
                  </a:lnTo>
                  <a:lnTo>
                    <a:pt x="446" y="0"/>
                  </a:lnTo>
                  <a:lnTo>
                    <a:pt x="450" y="3"/>
                  </a:lnTo>
                  <a:lnTo>
                    <a:pt x="453" y="7"/>
                  </a:lnTo>
                  <a:lnTo>
                    <a:pt x="457" y="17"/>
                  </a:lnTo>
                  <a:lnTo>
                    <a:pt x="457" y="225"/>
                  </a:lnTo>
                  <a:lnTo>
                    <a:pt x="457" y="225"/>
                  </a:lnTo>
                  <a:lnTo>
                    <a:pt x="453" y="239"/>
                  </a:lnTo>
                  <a:lnTo>
                    <a:pt x="450" y="239"/>
                  </a:lnTo>
                  <a:lnTo>
                    <a:pt x="446" y="242"/>
                  </a:lnTo>
                  <a:lnTo>
                    <a:pt x="405" y="242"/>
                  </a:lnTo>
                  <a:lnTo>
                    <a:pt x="405" y="242"/>
                  </a:lnTo>
                  <a:lnTo>
                    <a:pt x="402" y="239"/>
                  </a:lnTo>
                  <a:lnTo>
                    <a:pt x="399" y="239"/>
                  </a:lnTo>
                  <a:lnTo>
                    <a:pt x="395" y="225"/>
                  </a:lnTo>
                  <a:lnTo>
                    <a:pt x="395" y="167"/>
                  </a:lnTo>
                  <a:lnTo>
                    <a:pt x="150" y="167"/>
                  </a:lnTo>
                  <a:lnTo>
                    <a:pt x="150" y="167"/>
                  </a:lnTo>
                  <a:close/>
                  <a:moveTo>
                    <a:pt x="37" y="269"/>
                  </a:moveTo>
                  <a:lnTo>
                    <a:pt x="37" y="269"/>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6" name="Freeform 175"/>
            <p:cNvSpPr>
              <a:spLocks/>
            </p:cNvSpPr>
            <p:nvPr/>
          </p:nvSpPr>
          <p:spPr bwMode="auto">
            <a:xfrm>
              <a:off x="2816225" y="2803525"/>
              <a:ext cx="725487" cy="384175"/>
            </a:xfrm>
            <a:custGeom>
              <a:avLst/>
              <a:gdLst>
                <a:gd name="T0" fmla="*/ 150 w 457"/>
                <a:gd name="T1" fmla="*/ 167 h 242"/>
                <a:gd name="T2" fmla="*/ 119 w 457"/>
                <a:gd name="T3" fmla="*/ 171 h 242"/>
                <a:gd name="T4" fmla="*/ 95 w 457"/>
                <a:gd name="T5" fmla="*/ 188 h 242"/>
                <a:gd name="T6" fmla="*/ 78 w 457"/>
                <a:gd name="T7" fmla="*/ 212 h 242"/>
                <a:gd name="T8" fmla="*/ 75 w 457"/>
                <a:gd name="T9" fmla="*/ 242 h 242"/>
                <a:gd name="T10" fmla="*/ 0 w 457"/>
                <a:gd name="T11" fmla="*/ 242 h 242"/>
                <a:gd name="T12" fmla="*/ 13 w 457"/>
                <a:gd name="T13" fmla="*/ 184 h 242"/>
                <a:gd name="T14" fmla="*/ 44 w 457"/>
                <a:gd name="T15" fmla="*/ 136 h 242"/>
                <a:gd name="T16" fmla="*/ 92 w 457"/>
                <a:gd name="T17" fmla="*/ 106 h 242"/>
                <a:gd name="T18" fmla="*/ 150 w 457"/>
                <a:gd name="T19" fmla="*/ 92 h 242"/>
                <a:gd name="T20" fmla="*/ 242 w 457"/>
                <a:gd name="T21" fmla="*/ 34 h 242"/>
                <a:gd name="T22" fmla="*/ 211 w 457"/>
                <a:gd name="T23" fmla="*/ 34 h 242"/>
                <a:gd name="T24" fmla="*/ 184 w 457"/>
                <a:gd name="T25" fmla="*/ 44 h 242"/>
                <a:gd name="T26" fmla="*/ 174 w 457"/>
                <a:gd name="T27" fmla="*/ 44 h 242"/>
                <a:gd name="T28" fmla="*/ 157 w 457"/>
                <a:gd name="T29" fmla="*/ 31 h 242"/>
                <a:gd name="T30" fmla="*/ 153 w 457"/>
                <a:gd name="T31" fmla="*/ 24 h 242"/>
                <a:gd name="T32" fmla="*/ 163 w 457"/>
                <a:gd name="T33" fmla="*/ 7 h 242"/>
                <a:gd name="T34" fmla="*/ 184 w 457"/>
                <a:gd name="T35" fmla="*/ 0 h 242"/>
                <a:gd name="T36" fmla="*/ 201 w 457"/>
                <a:gd name="T37" fmla="*/ 3 h 242"/>
                <a:gd name="T38" fmla="*/ 310 w 457"/>
                <a:gd name="T39" fmla="*/ 10 h 242"/>
                <a:gd name="T40" fmla="*/ 320 w 457"/>
                <a:gd name="T41" fmla="*/ 3 h 242"/>
                <a:gd name="T42" fmla="*/ 334 w 457"/>
                <a:gd name="T43" fmla="*/ 0 h 242"/>
                <a:gd name="T44" fmla="*/ 358 w 457"/>
                <a:gd name="T45" fmla="*/ 7 h 242"/>
                <a:gd name="T46" fmla="*/ 365 w 457"/>
                <a:gd name="T47" fmla="*/ 24 h 242"/>
                <a:gd name="T48" fmla="*/ 365 w 457"/>
                <a:gd name="T49" fmla="*/ 31 h 242"/>
                <a:gd name="T50" fmla="*/ 347 w 457"/>
                <a:gd name="T51" fmla="*/ 44 h 242"/>
                <a:gd name="T52" fmla="*/ 334 w 457"/>
                <a:gd name="T53" fmla="*/ 44 h 242"/>
                <a:gd name="T54" fmla="*/ 310 w 457"/>
                <a:gd name="T55" fmla="*/ 34 h 242"/>
                <a:gd name="T56" fmla="*/ 272 w 457"/>
                <a:gd name="T57" fmla="*/ 92 h 242"/>
                <a:gd name="T58" fmla="*/ 395 w 457"/>
                <a:gd name="T59" fmla="*/ 17 h 242"/>
                <a:gd name="T60" fmla="*/ 399 w 457"/>
                <a:gd name="T61" fmla="*/ 7 h 242"/>
                <a:gd name="T62" fmla="*/ 405 w 457"/>
                <a:gd name="T63" fmla="*/ 0 h 242"/>
                <a:gd name="T64" fmla="*/ 446 w 457"/>
                <a:gd name="T65" fmla="*/ 0 h 242"/>
                <a:gd name="T66" fmla="*/ 453 w 457"/>
                <a:gd name="T67" fmla="*/ 7 h 242"/>
                <a:gd name="T68" fmla="*/ 457 w 457"/>
                <a:gd name="T69" fmla="*/ 225 h 242"/>
                <a:gd name="T70" fmla="*/ 453 w 457"/>
                <a:gd name="T71" fmla="*/ 239 h 242"/>
                <a:gd name="T72" fmla="*/ 446 w 457"/>
                <a:gd name="T73" fmla="*/ 242 h 242"/>
                <a:gd name="T74" fmla="*/ 405 w 457"/>
                <a:gd name="T75" fmla="*/ 242 h 242"/>
                <a:gd name="T76" fmla="*/ 399 w 457"/>
                <a:gd name="T77" fmla="*/ 239 h 242"/>
                <a:gd name="T78" fmla="*/ 395 w 457"/>
                <a:gd name="T79" fmla="*/ 167 h 242"/>
                <a:gd name="T80" fmla="*/ 150 w 457"/>
                <a:gd name="T81" fmla="*/ 16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7" h="242">
                  <a:moveTo>
                    <a:pt x="150" y="167"/>
                  </a:moveTo>
                  <a:lnTo>
                    <a:pt x="150" y="167"/>
                  </a:lnTo>
                  <a:lnTo>
                    <a:pt x="133" y="167"/>
                  </a:lnTo>
                  <a:lnTo>
                    <a:pt x="119" y="171"/>
                  </a:lnTo>
                  <a:lnTo>
                    <a:pt x="105" y="177"/>
                  </a:lnTo>
                  <a:lnTo>
                    <a:pt x="95" y="188"/>
                  </a:lnTo>
                  <a:lnTo>
                    <a:pt x="85" y="198"/>
                  </a:lnTo>
                  <a:lnTo>
                    <a:pt x="78" y="212"/>
                  </a:lnTo>
                  <a:lnTo>
                    <a:pt x="75" y="225"/>
                  </a:lnTo>
                  <a:lnTo>
                    <a:pt x="75" y="242"/>
                  </a:lnTo>
                  <a:lnTo>
                    <a:pt x="0" y="242"/>
                  </a:lnTo>
                  <a:lnTo>
                    <a:pt x="0" y="242"/>
                  </a:lnTo>
                  <a:lnTo>
                    <a:pt x="3" y="212"/>
                  </a:lnTo>
                  <a:lnTo>
                    <a:pt x="13" y="184"/>
                  </a:lnTo>
                  <a:lnTo>
                    <a:pt x="27" y="160"/>
                  </a:lnTo>
                  <a:lnTo>
                    <a:pt x="44" y="136"/>
                  </a:lnTo>
                  <a:lnTo>
                    <a:pt x="64" y="119"/>
                  </a:lnTo>
                  <a:lnTo>
                    <a:pt x="92" y="106"/>
                  </a:lnTo>
                  <a:lnTo>
                    <a:pt x="119" y="96"/>
                  </a:lnTo>
                  <a:lnTo>
                    <a:pt x="150" y="92"/>
                  </a:lnTo>
                  <a:lnTo>
                    <a:pt x="242" y="92"/>
                  </a:lnTo>
                  <a:lnTo>
                    <a:pt x="242" y="34"/>
                  </a:lnTo>
                  <a:lnTo>
                    <a:pt x="211" y="34"/>
                  </a:lnTo>
                  <a:lnTo>
                    <a:pt x="211" y="34"/>
                  </a:lnTo>
                  <a:lnTo>
                    <a:pt x="201" y="41"/>
                  </a:lnTo>
                  <a:lnTo>
                    <a:pt x="184" y="44"/>
                  </a:lnTo>
                  <a:lnTo>
                    <a:pt x="184" y="44"/>
                  </a:lnTo>
                  <a:lnTo>
                    <a:pt x="174" y="44"/>
                  </a:lnTo>
                  <a:lnTo>
                    <a:pt x="163" y="38"/>
                  </a:lnTo>
                  <a:lnTo>
                    <a:pt x="157" y="31"/>
                  </a:lnTo>
                  <a:lnTo>
                    <a:pt x="153" y="24"/>
                  </a:lnTo>
                  <a:lnTo>
                    <a:pt x="153" y="24"/>
                  </a:lnTo>
                  <a:lnTo>
                    <a:pt x="157" y="14"/>
                  </a:lnTo>
                  <a:lnTo>
                    <a:pt x="163" y="7"/>
                  </a:lnTo>
                  <a:lnTo>
                    <a:pt x="174" y="3"/>
                  </a:lnTo>
                  <a:lnTo>
                    <a:pt x="184" y="0"/>
                  </a:lnTo>
                  <a:lnTo>
                    <a:pt x="184" y="0"/>
                  </a:lnTo>
                  <a:lnTo>
                    <a:pt x="201" y="3"/>
                  </a:lnTo>
                  <a:lnTo>
                    <a:pt x="211" y="10"/>
                  </a:lnTo>
                  <a:lnTo>
                    <a:pt x="310" y="10"/>
                  </a:lnTo>
                  <a:lnTo>
                    <a:pt x="310" y="10"/>
                  </a:lnTo>
                  <a:lnTo>
                    <a:pt x="320" y="3"/>
                  </a:lnTo>
                  <a:lnTo>
                    <a:pt x="334" y="0"/>
                  </a:lnTo>
                  <a:lnTo>
                    <a:pt x="334" y="0"/>
                  </a:lnTo>
                  <a:lnTo>
                    <a:pt x="347" y="3"/>
                  </a:lnTo>
                  <a:lnTo>
                    <a:pt x="358" y="7"/>
                  </a:lnTo>
                  <a:lnTo>
                    <a:pt x="365" y="14"/>
                  </a:lnTo>
                  <a:lnTo>
                    <a:pt x="365" y="24"/>
                  </a:lnTo>
                  <a:lnTo>
                    <a:pt x="365" y="24"/>
                  </a:lnTo>
                  <a:lnTo>
                    <a:pt x="365" y="31"/>
                  </a:lnTo>
                  <a:lnTo>
                    <a:pt x="358" y="38"/>
                  </a:lnTo>
                  <a:lnTo>
                    <a:pt x="347" y="44"/>
                  </a:lnTo>
                  <a:lnTo>
                    <a:pt x="334" y="44"/>
                  </a:lnTo>
                  <a:lnTo>
                    <a:pt x="334" y="44"/>
                  </a:lnTo>
                  <a:lnTo>
                    <a:pt x="320" y="41"/>
                  </a:lnTo>
                  <a:lnTo>
                    <a:pt x="310" y="34"/>
                  </a:lnTo>
                  <a:lnTo>
                    <a:pt x="272" y="34"/>
                  </a:lnTo>
                  <a:lnTo>
                    <a:pt x="272" y="92"/>
                  </a:lnTo>
                  <a:lnTo>
                    <a:pt x="395" y="92"/>
                  </a:lnTo>
                  <a:lnTo>
                    <a:pt x="395" y="17"/>
                  </a:lnTo>
                  <a:lnTo>
                    <a:pt x="395" y="17"/>
                  </a:lnTo>
                  <a:lnTo>
                    <a:pt x="399" y="7"/>
                  </a:lnTo>
                  <a:lnTo>
                    <a:pt x="402" y="3"/>
                  </a:lnTo>
                  <a:lnTo>
                    <a:pt x="405" y="0"/>
                  </a:lnTo>
                  <a:lnTo>
                    <a:pt x="446" y="0"/>
                  </a:lnTo>
                  <a:lnTo>
                    <a:pt x="446" y="0"/>
                  </a:lnTo>
                  <a:lnTo>
                    <a:pt x="450" y="3"/>
                  </a:lnTo>
                  <a:lnTo>
                    <a:pt x="453" y="7"/>
                  </a:lnTo>
                  <a:lnTo>
                    <a:pt x="457" y="17"/>
                  </a:lnTo>
                  <a:lnTo>
                    <a:pt x="457" y="225"/>
                  </a:lnTo>
                  <a:lnTo>
                    <a:pt x="457" y="225"/>
                  </a:lnTo>
                  <a:lnTo>
                    <a:pt x="453" y="239"/>
                  </a:lnTo>
                  <a:lnTo>
                    <a:pt x="450" y="239"/>
                  </a:lnTo>
                  <a:lnTo>
                    <a:pt x="446" y="242"/>
                  </a:lnTo>
                  <a:lnTo>
                    <a:pt x="405" y="242"/>
                  </a:lnTo>
                  <a:lnTo>
                    <a:pt x="405" y="242"/>
                  </a:lnTo>
                  <a:lnTo>
                    <a:pt x="402" y="239"/>
                  </a:lnTo>
                  <a:lnTo>
                    <a:pt x="399" y="239"/>
                  </a:lnTo>
                  <a:lnTo>
                    <a:pt x="395" y="225"/>
                  </a:lnTo>
                  <a:lnTo>
                    <a:pt x="395" y="167"/>
                  </a:lnTo>
                  <a:lnTo>
                    <a:pt x="150" y="167"/>
                  </a:lnTo>
                  <a:lnTo>
                    <a:pt x="150" y="167"/>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7" name="Line 176"/>
            <p:cNvSpPr>
              <a:spLocks noChangeShapeType="1"/>
            </p:cNvSpPr>
            <p:nvPr/>
          </p:nvSpPr>
          <p:spPr bwMode="auto">
            <a:xfrm>
              <a:off x="2874963" y="3230563"/>
              <a:ext cx="0" cy="0"/>
            </a:xfrm>
            <a:prstGeom prst="line">
              <a:avLst/>
            </a:prstGeom>
            <a:noFill/>
            <a:ln>
              <a:noFill/>
            </a:ln>
            <a:extLst>
              <a:ext uri="{909E8E84-426E-40DD-AFC4-6F175D3DCCD1}">
                <a14:hiddenFill xmlns:a14="http://schemas.microsoft.com/office/drawing/2010/main" xmlns="">
                  <a:no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8" name="Freeform 222"/>
            <p:cNvSpPr>
              <a:spLocks noEditPoints="1"/>
            </p:cNvSpPr>
            <p:nvPr/>
          </p:nvSpPr>
          <p:spPr bwMode="auto">
            <a:xfrm>
              <a:off x="2778125" y="3248025"/>
              <a:ext cx="139700" cy="227012"/>
            </a:xfrm>
            <a:custGeom>
              <a:avLst/>
              <a:gdLst>
                <a:gd name="T0" fmla="*/ 44 w 88"/>
                <a:gd name="T1" fmla="*/ 0 h 143"/>
                <a:gd name="T2" fmla="*/ 44 w 88"/>
                <a:gd name="T3" fmla="*/ 0 h 143"/>
                <a:gd name="T4" fmla="*/ 37 w 88"/>
                <a:gd name="T5" fmla="*/ 7 h 143"/>
                <a:gd name="T6" fmla="*/ 24 w 88"/>
                <a:gd name="T7" fmla="*/ 27 h 143"/>
                <a:gd name="T8" fmla="*/ 7 w 88"/>
                <a:gd name="T9" fmla="*/ 58 h 143"/>
                <a:gd name="T10" fmla="*/ 3 w 88"/>
                <a:gd name="T11" fmla="*/ 71 h 143"/>
                <a:gd name="T12" fmla="*/ 0 w 88"/>
                <a:gd name="T13" fmla="*/ 92 h 143"/>
                <a:gd name="T14" fmla="*/ 0 w 88"/>
                <a:gd name="T15" fmla="*/ 92 h 143"/>
                <a:gd name="T16" fmla="*/ 3 w 88"/>
                <a:gd name="T17" fmla="*/ 109 h 143"/>
                <a:gd name="T18" fmla="*/ 13 w 88"/>
                <a:gd name="T19" fmla="*/ 126 h 143"/>
                <a:gd name="T20" fmla="*/ 27 w 88"/>
                <a:gd name="T21" fmla="*/ 136 h 143"/>
                <a:gd name="T22" fmla="*/ 34 w 88"/>
                <a:gd name="T23" fmla="*/ 140 h 143"/>
                <a:gd name="T24" fmla="*/ 44 w 88"/>
                <a:gd name="T25" fmla="*/ 143 h 143"/>
                <a:gd name="T26" fmla="*/ 44 w 88"/>
                <a:gd name="T27" fmla="*/ 143 h 143"/>
                <a:gd name="T28" fmla="*/ 54 w 88"/>
                <a:gd name="T29" fmla="*/ 140 h 143"/>
                <a:gd name="T30" fmla="*/ 61 w 88"/>
                <a:gd name="T31" fmla="*/ 136 h 143"/>
                <a:gd name="T32" fmla="*/ 75 w 88"/>
                <a:gd name="T33" fmla="*/ 126 h 143"/>
                <a:gd name="T34" fmla="*/ 85 w 88"/>
                <a:gd name="T35" fmla="*/ 109 h 143"/>
                <a:gd name="T36" fmla="*/ 88 w 88"/>
                <a:gd name="T37" fmla="*/ 92 h 143"/>
                <a:gd name="T38" fmla="*/ 88 w 88"/>
                <a:gd name="T39" fmla="*/ 92 h 143"/>
                <a:gd name="T40" fmla="*/ 85 w 88"/>
                <a:gd name="T41" fmla="*/ 75 h 143"/>
                <a:gd name="T42" fmla="*/ 82 w 88"/>
                <a:gd name="T43" fmla="*/ 58 h 143"/>
                <a:gd name="T44" fmla="*/ 68 w 88"/>
                <a:gd name="T45" fmla="*/ 27 h 143"/>
                <a:gd name="T46" fmla="*/ 51 w 88"/>
                <a:gd name="T47" fmla="*/ 7 h 143"/>
                <a:gd name="T48" fmla="*/ 44 w 88"/>
                <a:gd name="T49" fmla="*/ 0 h 143"/>
                <a:gd name="T50" fmla="*/ 44 w 88"/>
                <a:gd name="T51" fmla="*/ 0 h 143"/>
                <a:gd name="T52" fmla="*/ 68 w 88"/>
                <a:gd name="T53" fmla="*/ 109 h 143"/>
                <a:gd name="T54" fmla="*/ 68 w 88"/>
                <a:gd name="T55" fmla="*/ 109 h 143"/>
                <a:gd name="T56" fmla="*/ 65 w 88"/>
                <a:gd name="T57" fmla="*/ 102 h 143"/>
                <a:gd name="T58" fmla="*/ 65 w 88"/>
                <a:gd name="T59" fmla="*/ 88 h 143"/>
                <a:gd name="T60" fmla="*/ 65 w 88"/>
                <a:gd name="T61" fmla="*/ 88 h 143"/>
                <a:gd name="T62" fmla="*/ 65 w 88"/>
                <a:gd name="T63" fmla="*/ 78 h 143"/>
                <a:gd name="T64" fmla="*/ 68 w 88"/>
                <a:gd name="T65" fmla="*/ 68 h 143"/>
                <a:gd name="T66" fmla="*/ 68 w 88"/>
                <a:gd name="T67" fmla="*/ 68 h 143"/>
                <a:gd name="T68" fmla="*/ 71 w 88"/>
                <a:gd name="T69" fmla="*/ 71 h 143"/>
                <a:gd name="T70" fmla="*/ 75 w 88"/>
                <a:gd name="T71" fmla="*/ 75 h 143"/>
                <a:gd name="T72" fmla="*/ 78 w 88"/>
                <a:gd name="T73" fmla="*/ 82 h 143"/>
                <a:gd name="T74" fmla="*/ 78 w 88"/>
                <a:gd name="T75" fmla="*/ 88 h 143"/>
                <a:gd name="T76" fmla="*/ 78 w 88"/>
                <a:gd name="T77" fmla="*/ 88 h 143"/>
                <a:gd name="T78" fmla="*/ 78 w 88"/>
                <a:gd name="T79" fmla="*/ 99 h 143"/>
                <a:gd name="T80" fmla="*/ 75 w 88"/>
                <a:gd name="T81" fmla="*/ 105 h 143"/>
                <a:gd name="T82" fmla="*/ 71 w 88"/>
                <a:gd name="T83" fmla="*/ 109 h 143"/>
                <a:gd name="T84" fmla="*/ 68 w 88"/>
                <a:gd name="T85" fmla="*/ 109 h 143"/>
                <a:gd name="T86" fmla="*/ 68 w 88"/>
                <a:gd name="T87" fmla="*/ 10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143">
                  <a:moveTo>
                    <a:pt x="44" y="0"/>
                  </a:moveTo>
                  <a:lnTo>
                    <a:pt x="44" y="0"/>
                  </a:lnTo>
                  <a:lnTo>
                    <a:pt x="37" y="7"/>
                  </a:lnTo>
                  <a:lnTo>
                    <a:pt x="24" y="27"/>
                  </a:lnTo>
                  <a:lnTo>
                    <a:pt x="7" y="58"/>
                  </a:lnTo>
                  <a:lnTo>
                    <a:pt x="3" y="71"/>
                  </a:lnTo>
                  <a:lnTo>
                    <a:pt x="0" y="92"/>
                  </a:lnTo>
                  <a:lnTo>
                    <a:pt x="0" y="92"/>
                  </a:lnTo>
                  <a:lnTo>
                    <a:pt x="3" y="109"/>
                  </a:lnTo>
                  <a:lnTo>
                    <a:pt x="13" y="126"/>
                  </a:lnTo>
                  <a:lnTo>
                    <a:pt x="27" y="136"/>
                  </a:lnTo>
                  <a:lnTo>
                    <a:pt x="34" y="140"/>
                  </a:lnTo>
                  <a:lnTo>
                    <a:pt x="44" y="143"/>
                  </a:lnTo>
                  <a:lnTo>
                    <a:pt x="44" y="143"/>
                  </a:lnTo>
                  <a:lnTo>
                    <a:pt x="54" y="140"/>
                  </a:lnTo>
                  <a:lnTo>
                    <a:pt x="61" y="136"/>
                  </a:lnTo>
                  <a:lnTo>
                    <a:pt x="75" y="126"/>
                  </a:lnTo>
                  <a:lnTo>
                    <a:pt x="85" y="109"/>
                  </a:lnTo>
                  <a:lnTo>
                    <a:pt x="88" y="92"/>
                  </a:lnTo>
                  <a:lnTo>
                    <a:pt x="88" y="92"/>
                  </a:lnTo>
                  <a:lnTo>
                    <a:pt x="85" y="75"/>
                  </a:lnTo>
                  <a:lnTo>
                    <a:pt x="82" y="58"/>
                  </a:lnTo>
                  <a:lnTo>
                    <a:pt x="68" y="27"/>
                  </a:lnTo>
                  <a:lnTo>
                    <a:pt x="51" y="7"/>
                  </a:lnTo>
                  <a:lnTo>
                    <a:pt x="44" y="0"/>
                  </a:lnTo>
                  <a:lnTo>
                    <a:pt x="44" y="0"/>
                  </a:lnTo>
                  <a:close/>
                  <a:moveTo>
                    <a:pt x="68" y="109"/>
                  </a:moveTo>
                  <a:lnTo>
                    <a:pt x="68" y="109"/>
                  </a:lnTo>
                  <a:lnTo>
                    <a:pt x="65" y="102"/>
                  </a:lnTo>
                  <a:lnTo>
                    <a:pt x="65" y="88"/>
                  </a:lnTo>
                  <a:lnTo>
                    <a:pt x="65" y="88"/>
                  </a:lnTo>
                  <a:lnTo>
                    <a:pt x="65" y="78"/>
                  </a:lnTo>
                  <a:lnTo>
                    <a:pt x="68" y="68"/>
                  </a:lnTo>
                  <a:lnTo>
                    <a:pt x="68" y="68"/>
                  </a:lnTo>
                  <a:lnTo>
                    <a:pt x="71" y="71"/>
                  </a:lnTo>
                  <a:lnTo>
                    <a:pt x="75" y="75"/>
                  </a:lnTo>
                  <a:lnTo>
                    <a:pt x="78" y="82"/>
                  </a:lnTo>
                  <a:lnTo>
                    <a:pt x="78" y="88"/>
                  </a:lnTo>
                  <a:lnTo>
                    <a:pt x="78" y="88"/>
                  </a:lnTo>
                  <a:lnTo>
                    <a:pt x="78" y="99"/>
                  </a:lnTo>
                  <a:lnTo>
                    <a:pt x="75" y="105"/>
                  </a:lnTo>
                  <a:lnTo>
                    <a:pt x="71" y="109"/>
                  </a:lnTo>
                  <a:lnTo>
                    <a:pt x="68" y="109"/>
                  </a:lnTo>
                  <a:lnTo>
                    <a:pt x="68" y="109"/>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36"/>
          <p:cNvGrpSpPr/>
          <p:nvPr/>
        </p:nvGrpSpPr>
        <p:grpSpPr>
          <a:xfrm flipH="1">
            <a:off x="7927732" y="2004906"/>
            <a:ext cx="381951" cy="517656"/>
            <a:chOff x="5262563" y="3810000"/>
            <a:chExt cx="674688" cy="914400"/>
          </a:xfrm>
        </p:grpSpPr>
        <p:sp>
          <p:nvSpPr>
            <p:cNvPr id="238" name="Freeform 113"/>
            <p:cNvSpPr>
              <a:spLocks/>
            </p:cNvSpPr>
            <p:nvPr/>
          </p:nvSpPr>
          <p:spPr bwMode="auto">
            <a:xfrm>
              <a:off x="5262563" y="3810000"/>
              <a:ext cx="674688" cy="914400"/>
            </a:xfrm>
            <a:custGeom>
              <a:avLst/>
              <a:gdLst>
                <a:gd name="T0" fmla="*/ 2263 w 2552"/>
                <a:gd name="T1" fmla="*/ 1784 h 3457"/>
                <a:gd name="T2" fmla="*/ 2167 w 2552"/>
                <a:gd name="T3" fmla="*/ 1929 h 3457"/>
                <a:gd name="T4" fmla="*/ 2158 w 2552"/>
                <a:gd name="T5" fmla="*/ 1888 h 3457"/>
                <a:gd name="T6" fmla="*/ 2314 w 2552"/>
                <a:gd name="T7" fmla="*/ 1524 h 3457"/>
                <a:gd name="T8" fmla="*/ 2455 w 2552"/>
                <a:gd name="T9" fmla="*/ 1100 h 3457"/>
                <a:gd name="T10" fmla="*/ 2486 w 2552"/>
                <a:gd name="T11" fmla="*/ 803 h 3457"/>
                <a:gd name="T12" fmla="*/ 2448 w 2552"/>
                <a:gd name="T13" fmla="*/ 573 h 3457"/>
                <a:gd name="T14" fmla="*/ 2346 w 2552"/>
                <a:gd name="T15" fmla="*/ 541 h 3457"/>
                <a:gd name="T16" fmla="*/ 2051 w 2552"/>
                <a:gd name="T17" fmla="*/ 1279 h 3457"/>
                <a:gd name="T18" fmla="*/ 1870 w 2552"/>
                <a:gd name="T19" fmla="*/ 1612 h 3457"/>
                <a:gd name="T20" fmla="*/ 1833 w 2552"/>
                <a:gd name="T21" fmla="*/ 1629 h 3457"/>
                <a:gd name="T22" fmla="*/ 1854 w 2552"/>
                <a:gd name="T23" fmla="*/ 1518 h 3457"/>
                <a:gd name="T24" fmla="*/ 2107 w 2552"/>
                <a:gd name="T25" fmla="*/ 979 h 3457"/>
                <a:gd name="T26" fmla="*/ 2236 w 2552"/>
                <a:gd name="T27" fmla="*/ 544 h 3457"/>
                <a:gd name="T28" fmla="*/ 2236 w 2552"/>
                <a:gd name="T29" fmla="*/ 258 h 3457"/>
                <a:gd name="T30" fmla="*/ 2167 w 2552"/>
                <a:gd name="T31" fmla="*/ 68 h 3457"/>
                <a:gd name="T32" fmla="*/ 1630 w 2552"/>
                <a:gd name="T33" fmla="*/ 956 h 3457"/>
                <a:gd name="T34" fmla="*/ 1417 w 2552"/>
                <a:gd name="T35" fmla="*/ 1304 h 3457"/>
                <a:gd name="T36" fmla="*/ 1357 w 2552"/>
                <a:gd name="T37" fmla="*/ 1340 h 3457"/>
                <a:gd name="T38" fmla="*/ 1409 w 2552"/>
                <a:gd name="T39" fmla="*/ 1171 h 3457"/>
                <a:gd name="T40" fmla="*/ 1843 w 2552"/>
                <a:gd name="T41" fmla="*/ 333 h 3457"/>
                <a:gd name="T42" fmla="*/ 1861 w 2552"/>
                <a:gd name="T43" fmla="*/ 97 h 3457"/>
                <a:gd name="T44" fmla="*/ 1663 w 2552"/>
                <a:gd name="T45" fmla="*/ 188 h 3457"/>
                <a:gd name="T46" fmla="*/ 1409 w 2552"/>
                <a:gd name="T47" fmla="*/ 405 h 3457"/>
                <a:gd name="T48" fmla="*/ 1166 w 2552"/>
                <a:gd name="T49" fmla="*/ 735 h 3457"/>
                <a:gd name="T50" fmla="*/ 852 w 2552"/>
                <a:gd name="T51" fmla="*/ 1317 h 3457"/>
                <a:gd name="T52" fmla="*/ 628 w 2552"/>
                <a:gd name="T53" fmla="*/ 1848 h 3457"/>
                <a:gd name="T54" fmla="*/ 592 w 2552"/>
                <a:gd name="T55" fmla="*/ 1566 h 3457"/>
                <a:gd name="T56" fmla="*/ 502 w 2552"/>
                <a:gd name="T57" fmla="*/ 1363 h 3457"/>
                <a:gd name="T58" fmla="*/ 379 w 2552"/>
                <a:gd name="T59" fmla="*/ 1228 h 3457"/>
                <a:gd name="T60" fmla="*/ 189 w 2552"/>
                <a:gd name="T61" fmla="*/ 1126 h 3457"/>
                <a:gd name="T62" fmla="*/ 0 w 2552"/>
                <a:gd name="T63" fmla="*/ 1097 h 3457"/>
                <a:gd name="T64" fmla="*/ 101 w 2552"/>
                <a:gd name="T65" fmla="*/ 1290 h 3457"/>
                <a:gd name="T66" fmla="*/ 164 w 2552"/>
                <a:gd name="T67" fmla="*/ 1575 h 3457"/>
                <a:gd name="T68" fmla="*/ 137 w 2552"/>
                <a:gd name="T69" fmla="*/ 2068 h 3457"/>
                <a:gd name="T70" fmla="*/ 132 w 2552"/>
                <a:gd name="T71" fmla="*/ 2515 h 3457"/>
                <a:gd name="T72" fmla="*/ 180 w 2552"/>
                <a:gd name="T73" fmla="*/ 2757 h 3457"/>
                <a:gd name="T74" fmla="*/ 293 w 2552"/>
                <a:gd name="T75" fmla="*/ 2972 h 3457"/>
                <a:gd name="T76" fmla="*/ 508 w 2552"/>
                <a:gd name="T77" fmla="*/ 3197 h 3457"/>
                <a:gd name="T78" fmla="*/ 630 w 2552"/>
                <a:gd name="T79" fmla="*/ 3220 h 3457"/>
                <a:gd name="T80" fmla="*/ 545 w 2552"/>
                <a:gd name="T81" fmla="*/ 2920 h 3457"/>
                <a:gd name="T82" fmla="*/ 525 w 2552"/>
                <a:gd name="T83" fmla="*/ 2612 h 3457"/>
                <a:gd name="T84" fmla="*/ 602 w 2552"/>
                <a:gd name="T85" fmla="*/ 2317 h 3457"/>
                <a:gd name="T86" fmla="*/ 768 w 2552"/>
                <a:gd name="T87" fmla="*/ 2105 h 3457"/>
                <a:gd name="T88" fmla="*/ 993 w 2552"/>
                <a:gd name="T89" fmla="*/ 1958 h 3457"/>
                <a:gd name="T90" fmla="*/ 1348 w 2552"/>
                <a:gd name="T91" fmla="*/ 1814 h 3457"/>
                <a:gd name="T92" fmla="*/ 1666 w 2552"/>
                <a:gd name="T93" fmla="*/ 1650 h 3457"/>
                <a:gd name="T94" fmla="*/ 1753 w 2552"/>
                <a:gd name="T95" fmla="*/ 1953 h 3457"/>
                <a:gd name="T96" fmla="*/ 1795 w 2552"/>
                <a:gd name="T97" fmla="*/ 2316 h 3457"/>
                <a:gd name="T98" fmla="*/ 1757 w 2552"/>
                <a:gd name="T99" fmla="*/ 2726 h 3457"/>
                <a:gd name="T100" fmla="*/ 1652 w 2552"/>
                <a:gd name="T101" fmla="*/ 2994 h 3457"/>
                <a:gd name="T102" fmla="*/ 1486 w 2552"/>
                <a:gd name="T103" fmla="*/ 3202 h 3457"/>
                <a:gd name="T104" fmla="*/ 1230 w 2552"/>
                <a:gd name="T105" fmla="*/ 3386 h 3457"/>
                <a:gd name="T106" fmla="*/ 1166 w 2552"/>
                <a:gd name="T107" fmla="*/ 3441 h 3457"/>
                <a:gd name="T108" fmla="*/ 1439 w 2552"/>
                <a:gd name="T109" fmla="*/ 3340 h 3457"/>
                <a:gd name="T110" fmla="*/ 1786 w 2552"/>
                <a:gd name="T111" fmla="*/ 3095 h 3457"/>
                <a:gd name="T112" fmla="*/ 2156 w 2552"/>
                <a:gd name="T113" fmla="*/ 2642 h 3457"/>
                <a:gd name="T114" fmla="*/ 2419 w 2552"/>
                <a:gd name="T115" fmla="*/ 2124 h 3457"/>
                <a:gd name="T116" fmla="*/ 2536 w 2552"/>
                <a:gd name="T117" fmla="*/ 1696 h 3457"/>
                <a:gd name="T118" fmla="*/ 2547 w 2552"/>
                <a:gd name="T119" fmla="*/ 1403 h 3457"/>
                <a:gd name="T120" fmla="*/ 2506 w 2552"/>
                <a:gd name="T121" fmla="*/ 1222 h 3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2" h="3457">
                  <a:moveTo>
                    <a:pt x="2506" y="1222"/>
                  </a:moveTo>
                  <a:lnTo>
                    <a:pt x="2506" y="1222"/>
                  </a:lnTo>
                  <a:lnTo>
                    <a:pt x="2460" y="1339"/>
                  </a:lnTo>
                  <a:lnTo>
                    <a:pt x="2410" y="1457"/>
                  </a:lnTo>
                  <a:lnTo>
                    <a:pt x="2352" y="1592"/>
                  </a:lnTo>
                  <a:lnTo>
                    <a:pt x="2321" y="1659"/>
                  </a:lnTo>
                  <a:lnTo>
                    <a:pt x="2291" y="1725"/>
                  </a:lnTo>
                  <a:lnTo>
                    <a:pt x="2263" y="1784"/>
                  </a:lnTo>
                  <a:lnTo>
                    <a:pt x="2235" y="1836"/>
                  </a:lnTo>
                  <a:lnTo>
                    <a:pt x="2211" y="1879"/>
                  </a:lnTo>
                  <a:lnTo>
                    <a:pt x="2201" y="1896"/>
                  </a:lnTo>
                  <a:lnTo>
                    <a:pt x="2190" y="1910"/>
                  </a:lnTo>
                  <a:lnTo>
                    <a:pt x="2182" y="1919"/>
                  </a:lnTo>
                  <a:lnTo>
                    <a:pt x="2174" y="1927"/>
                  </a:lnTo>
                  <a:lnTo>
                    <a:pt x="2171" y="1928"/>
                  </a:lnTo>
                  <a:lnTo>
                    <a:pt x="2167" y="1929"/>
                  </a:lnTo>
                  <a:lnTo>
                    <a:pt x="2165" y="1928"/>
                  </a:lnTo>
                  <a:lnTo>
                    <a:pt x="2162" y="1927"/>
                  </a:lnTo>
                  <a:lnTo>
                    <a:pt x="2162" y="1927"/>
                  </a:lnTo>
                  <a:lnTo>
                    <a:pt x="2159" y="1922"/>
                  </a:lnTo>
                  <a:lnTo>
                    <a:pt x="2156" y="1915"/>
                  </a:lnTo>
                  <a:lnTo>
                    <a:pt x="2155" y="1907"/>
                  </a:lnTo>
                  <a:lnTo>
                    <a:pt x="2155" y="1899"/>
                  </a:lnTo>
                  <a:lnTo>
                    <a:pt x="2158" y="1888"/>
                  </a:lnTo>
                  <a:lnTo>
                    <a:pt x="2160" y="1878"/>
                  </a:lnTo>
                  <a:lnTo>
                    <a:pt x="2168" y="1850"/>
                  </a:lnTo>
                  <a:lnTo>
                    <a:pt x="2182" y="1819"/>
                  </a:lnTo>
                  <a:lnTo>
                    <a:pt x="2198" y="1782"/>
                  </a:lnTo>
                  <a:lnTo>
                    <a:pt x="2239" y="1694"/>
                  </a:lnTo>
                  <a:lnTo>
                    <a:pt x="2263" y="1642"/>
                  </a:lnTo>
                  <a:lnTo>
                    <a:pt x="2288" y="1585"/>
                  </a:lnTo>
                  <a:lnTo>
                    <a:pt x="2314" y="1524"/>
                  </a:lnTo>
                  <a:lnTo>
                    <a:pt x="2340" y="1457"/>
                  </a:lnTo>
                  <a:lnTo>
                    <a:pt x="2368" y="1387"/>
                  </a:lnTo>
                  <a:lnTo>
                    <a:pt x="2394" y="1310"/>
                  </a:lnTo>
                  <a:lnTo>
                    <a:pt x="2419" y="1229"/>
                  </a:lnTo>
                  <a:lnTo>
                    <a:pt x="2432" y="1187"/>
                  </a:lnTo>
                  <a:lnTo>
                    <a:pt x="2444" y="1143"/>
                  </a:lnTo>
                  <a:lnTo>
                    <a:pt x="2444" y="1143"/>
                  </a:lnTo>
                  <a:lnTo>
                    <a:pt x="2455" y="1100"/>
                  </a:lnTo>
                  <a:lnTo>
                    <a:pt x="2463" y="1058"/>
                  </a:lnTo>
                  <a:lnTo>
                    <a:pt x="2472" y="1018"/>
                  </a:lnTo>
                  <a:lnTo>
                    <a:pt x="2478" y="978"/>
                  </a:lnTo>
                  <a:lnTo>
                    <a:pt x="2481" y="940"/>
                  </a:lnTo>
                  <a:lnTo>
                    <a:pt x="2485" y="904"/>
                  </a:lnTo>
                  <a:lnTo>
                    <a:pt x="2486" y="870"/>
                  </a:lnTo>
                  <a:lnTo>
                    <a:pt x="2487" y="835"/>
                  </a:lnTo>
                  <a:lnTo>
                    <a:pt x="2486" y="803"/>
                  </a:lnTo>
                  <a:lnTo>
                    <a:pt x="2485" y="772"/>
                  </a:lnTo>
                  <a:lnTo>
                    <a:pt x="2483" y="742"/>
                  </a:lnTo>
                  <a:lnTo>
                    <a:pt x="2479" y="714"/>
                  </a:lnTo>
                  <a:lnTo>
                    <a:pt x="2475" y="687"/>
                  </a:lnTo>
                  <a:lnTo>
                    <a:pt x="2471" y="662"/>
                  </a:lnTo>
                  <a:lnTo>
                    <a:pt x="2466" y="638"/>
                  </a:lnTo>
                  <a:lnTo>
                    <a:pt x="2460" y="615"/>
                  </a:lnTo>
                  <a:lnTo>
                    <a:pt x="2448" y="573"/>
                  </a:lnTo>
                  <a:lnTo>
                    <a:pt x="2435" y="538"/>
                  </a:lnTo>
                  <a:lnTo>
                    <a:pt x="2422" y="508"/>
                  </a:lnTo>
                  <a:lnTo>
                    <a:pt x="2408" y="483"/>
                  </a:lnTo>
                  <a:lnTo>
                    <a:pt x="2398" y="463"/>
                  </a:lnTo>
                  <a:lnTo>
                    <a:pt x="2389" y="450"/>
                  </a:lnTo>
                  <a:lnTo>
                    <a:pt x="2381" y="438"/>
                  </a:lnTo>
                  <a:lnTo>
                    <a:pt x="2381" y="438"/>
                  </a:lnTo>
                  <a:lnTo>
                    <a:pt x="2346" y="541"/>
                  </a:lnTo>
                  <a:lnTo>
                    <a:pt x="2302" y="663"/>
                  </a:lnTo>
                  <a:lnTo>
                    <a:pt x="2240" y="830"/>
                  </a:lnTo>
                  <a:lnTo>
                    <a:pt x="2240" y="830"/>
                  </a:lnTo>
                  <a:lnTo>
                    <a:pt x="2198" y="939"/>
                  </a:lnTo>
                  <a:lnTo>
                    <a:pt x="2143" y="1070"/>
                  </a:lnTo>
                  <a:lnTo>
                    <a:pt x="2113" y="1140"/>
                  </a:lnTo>
                  <a:lnTo>
                    <a:pt x="2082" y="1210"/>
                  </a:lnTo>
                  <a:lnTo>
                    <a:pt x="2051" y="1279"/>
                  </a:lnTo>
                  <a:lnTo>
                    <a:pt x="2019" y="1347"/>
                  </a:lnTo>
                  <a:lnTo>
                    <a:pt x="1988" y="1411"/>
                  </a:lnTo>
                  <a:lnTo>
                    <a:pt x="1958" y="1470"/>
                  </a:lnTo>
                  <a:lnTo>
                    <a:pt x="1930" y="1522"/>
                  </a:lnTo>
                  <a:lnTo>
                    <a:pt x="1903" y="1566"/>
                  </a:lnTo>
                  <a:lnTo>
                    <a:pt x="1891" y="1584"/>
                  </a:lnTo>
                  <a:lnTo>
                    <a:pt x="1881" y="1601"/>
                  </a:lnTo>
                  <a:lnTo>
                    <a:pt x="1870" y="1612"/>
                  </a:lnTo>
                  <a:lnTo>
                    <a:pt x="1860" y="1623"/>
                  </a:lnTo>
                  <a:lnTo>
                    <a:pt x="1852" y="1629"/>
                  </a:lnTo>
                  <a:lnTo>
                    <a:pt x="1845" y="1633"/>
                  </a:lnTo>
                  <a:lnTo>
                    <a:pt x="1841" y="1634"/>
                  </a:lnTo>
                  <a:lnTo>
                    <a:pt x="1839" y="1633"/>
                  </a:lnTo>
                  <a:lnTo>
                    <a:pt x="1835" y="1632"/>
                  </a:lnTo>
                  <a:lnTo>
                    <a:pt x="1833" y="1629"/>
                  </a:lnTo>
                  <a:lnTo>
                    <a:pt x="1833" y="1629"/>
                  </a:lnTo>
                  <a:lnTo>
                    <a:pt x="1829" y="1623"/>
                  </a:lnTo>
                  <a:lnTo>
                    <a:pt x="1827" y="1615"/>
                  </a:lnTo>
                  <a:lnTo>
                    <a:pt x="1827" y="1608"/>
                  </a:lnTo>
                  <a:lnTo>
                    <a:pt x="1827" y="1598"/>
                  </a:lnTo>
                  <a:lnTo>
                    <a:pt x="1829" y="1587"/>
                  </a:lnTo>
                  <a:lnTo>
                    <a:pt x="1832" y="1577"/>
                  </a:lnTo>
                  <a:lnTo>
                    <a:pt x="1841" y="1550"/>
                  </a:lnTo>
                  <a:lnTo>
                    <a:pt x="1854" y="1518"/>
                  </a:lnTo>
                  <a:lnTo>
                    <a:pt x="1872" y="1482"/>
                  </a:lnTo>
                  <a:lnTo>
                    <a:pt x="1918" y="1394"/>
                  </a:lnTo>
                  <a:lnTo>
                    <a:pt x="1945" y="1341"/>
                  </a:lnTo>
                  <a:lnTo>
                    <a:pt x="1974" y="1282"/>
                  </a:lnTo>
                  <a:lnTo>
                    <a:pt x="2005" y="1217"/>
                  </a:lnTo>
                  <a:lnTo>
                    <a:pt x="2038" y="1144"/>
                  </a:lnTo>
                  <a:lnTo>
                    <a:pt x="2072" y="1065"/>
                  </a:lnTo>
                  <a:lnTo>
                    <a:pt x="2107" y="979"/>
                  </a:lnTo>
                  <a:lnTo>
                    <a:pt x="2142" y="885"/>
                  </a:lnTo>
                  <a:lnTo>
                    <a:pt x="2178" y="784"/>
                  </a:lnTo>
                  <a:lnTo>
                    <a:pt x="2178" y="784"/>
                  </a:lnTo>
                  <a:lnTo>
                    <a:pt x="2195" y="731"/>
                  </a:lnTo>
                  <a:lnTo>
                    <a:pt x="2208" y="682"/>
                  </a:lnTo>
                  <a:lnTo>
                    <a:pt x="2220" y="634"/>
                  </a:lnTo>
                  <a:lnTo>
                    <a:pt x="2229" y="588"/>
                  </a:lnTo>
                  <a:lnTo>
                    <a:pt x="2236" y="544"/>
                  </a:lnTo>
                  <a:lnTo>
                    <a:pt x="2241" y="502"/>
                  </a:lnTo>
                  <a:lnTo>
                    <a:pt x="2245" y="461"/>
                  </a:lnTo>
                  <a:lnTo>
                    <a:pt x="2247" y="423"/>
                  </a:lnTo>
                  <a:lnTo>
                    <a:pt x="2247" y="387"/>
                  </a:lnTo>
                  <a:lnTo>
                    <a:pt x="2246" y="352"/>
                  </a:lnTo>
                  <a:lnTo>
                    <a:pt x="2244" y="319"/>
                  </a:lnTo>
                  <a:lnTo>
                    <a:pt x="2240" y="288"/>
                  </a:lnTo>
                  <a:lnTo>
                    <a:pt x="2236" y="258"/>
                  </a:lnTo>
                  <a:lnTo>
                    <a:pt x="2231" y="231"/>
                  </a:lnTo>
                  <a:lnTo>
                    <a:pt x="2225" y="204"/>
                  </a:lnTo>
                  <a:lnTo>
                    <a:pt x="2217" y="180"/>
                  </a:lnTo>
                  <a:lnTo>
                    <a:pt x="2209" y="158"/>
                  </a:lnTo>
                  <a:lnTo>
                    <a:pt x="2202" y="136"/>
                  </a:lnTo>
                  <a:lnTo>
                    <a:pt x="2193" y="117"/>
                  </a:lnTo>
                  <a:lnTo>
                    <a:pt x="2185" y="99"/>
                  </a:lnTo>
                  <a:lnTo>
                    <a:pt x="2167" y="68"/>
                  </a:lnTo>
                  <a:lnTo>
                    <a:pt x="2152" y="43"/>
                  </a:lnTo>
                  <a:lnTo>
                    <a:pt x="2137" y="24"/>
                  </a:lnTo>
                  <a:lnTo>
                    <a:pt x="2125" y="11"/>
                  </a:lnTo>
                  <a:lnTo>
                    <a:pt x="2115" y="0"/>
                  </a:lnTo>
                  <a:lnTo>
                    <a:pt x="2115" y="0"/>
                  </a:lnTo>
                  <a:lnTo>
                    <a:pt x="1934" y="358"/>
                  </a:lnTo>
                  <a:lnTo>
                    <a:pt x="1775" y="673"/>
                  </a:lnTo>
                  <a:lnTo>
                    <a:pt x="1630" y="956"/>
                  </a:lnTo>
                  <a:lnTo>
                    <a:pt x="1630" y="956"/>
                  </a:lnTo>
                  <a:lnTo>
                    <a:pt x="1595" y="1021"/>
                  </a:lnTo>
                  <a:lnTo>
                    <a:pt x="1560" y="1082"/>
                  </a:lnTo>
                  <a:lnTo>
                    <a:pt x="1528" y="1140"/>
                  </a:lnTo>
                  <a:lnTo>
                    <a:pt x="1496" y="1190"/>
                  </a:lnTo>
                  <a:lnTo>
                    <a:pt x="1467" y="1235"/>
                  </a:lnTo>
                  <a:lnTo>
                    <a:pt x="1440" y="1273"/>
                  </a:lnTo>
                  <a:lnTo>
                    <a:pt x="1417" y="1304"/>
                  </a:lnTo>
                  <a:lnTo>
                    <a:pt x="1396" y="1327"/>
                  </a:lnTo>
                  <a:lnTo>
                    <a:pt x="1387" y="1337"/>
                  </a:lnTo>
                  <a:lnTo>
                    <a:pt x="1379" y="1343"/>
                  </a:lnTo>
                  <a:lnTo>
                    <a:pt x="1373" y="1347"/>
                  </a:lnTo>
                  <a:lnTo>
                    <a:pt x="1367" y="1349"/>
                  </a:lnTo>
                  <a:lnTo>
                    <a:pt x="1362" y="1349"/>
                  </a:lnTo>
                  <a:lnTo>
                    <a:pt x="1360" y="1346"/>
                  </a:lnTo>
                  <a:lnTo>
                    <a:pt x="1357" y="1340"/>
                  </a:lnTo>
                  <a:lnTo>
                    <a:pt x="1357" y="1333"/>
                  </a:lnTo>
                  <a:lnTo>
                    <a:pt x="1357" y="1322"/>
                  </a:lnTo>
                  <a:lnTo>
                    <a:pt x="1360" y="1309"/>
                  </a:lnTo>
                  <a:lnTo>
                    <a:pt x="1365" y="1294"/>
                  </a:lnTo>
                  <a:lnTo>
                    <a:pt x="1369" y="1274"/>
                  </a:lnTo>
                  <a:lnTo>
                    <a:pt x="1385" y="1229"/>
                  </a:lnTo>
                  <a:lnTo>
                    <a:pt x="1409" y="1171"/>
                  </a:lnTo>
                  <a:lnTo>
                    <a:pt x="1409" y="1171"/>
                  </a:lnTo>
                  <a:lnTo>
                    <a:pt x="1437" y="1101"/>
                  </a:lnTo>
                  <a:lnTo>
                    <a:pt x="1473" y="1025"/>
                  </a:lnTo>
                  <a:lnTo>
                    <a:pt x="1514" y="941"/>
                  </a:lnTo>
                  <a:lnTo>
                    <a:pt x="1558" y="854"/>
                  </a:lnTo>
                  <a:lnTo>
                    <a:pt x="1606" y="764"/>
                  </a:lnTo>
                  <a:lnTo>
                    <a:pt x="1654" y="674"/>
                  </a:lnTo>
                  <a:lnTo>
                    <a:pt x="1752" y="496"/>
                  </a:lnTo>
                  <a:lnTo>
                    <a:pt x="1843" y="333"/>
                  </a:lnTo>
                  <a:lnTo>
                    <a:pt x="1919" y="201"/>
                  </a:lnTo>
                  <a:lnTo>
                    <a:pt x="1990" y="79"/>
                  </a:lnTo>
                  <a:lnTo>
                    <a:pt x="1990" y="79"/>
                  </a:lnTo>
                  <a:lnTo>
                    <a:pt x="1975" y="79"/>
                  </a:lnTo>
                  <a:lnTo>
                    <a:pt x="1956" y="79"/>
                  </a:lnTo>
                  <a:lnTo>
                    <a:pt x="1931" y="82"/>
                  </a:lnTo>
                  <a:lnTo>
                    <a:pt x="1898" y="87"/>
                  </a:lnTo>
                  <a:lnTo>
                    <a:pt x="1861" y="97"/>
                  </a:lnTo>
                  <a:lnTo>
                    <a:pt x="1840" y="103"/>
                  </a:lnTo>
                  <a:lnTo>
                    <a:pt x="1818" y="110"/>
                  </a:lnTo>
                  <a:lnTo>
                    <a:pt x="1795" y="120"/>
                  </a:lnTo>
                  <a:lnTo>
                    <a:pt x="1771" y="129"/>
                  </a:lnTo>
                  <a:lnTo>
                    <a:pt x="1746" y="141"/>
                  </a:lnTo>
                  <a:lnTo>
                    <a:pt x="1718" y="155"/>
                  </a:lnTo>
                  <a:lnTo>
                    <a:pt x="1691" y="170"/>
                  </a:lnTo>
                  <a:lnTo>
                    <a:pt x="1663" y="188"/>
                  </a:lnTo>
                  <a:lnTo>
                    <a:pt x="1633" y="207"/>
                  </a:lnTo>
                  <a:lnTo>
                    <a:pt x="1603" y="228"/>
                  </a:lnTo>
                  <a:lnTo>
                    <a:pt x="1572" y="251"/>
                  </a:lnTo>
                  <a:lnTo>
                    <a:pt x="1540" y="277"/>
                  </a:lnTo>
                  <a:lnTo>
                    <a:pt x="1508" y="305"/>
                  </a:lnTo>
                  <a:lnTo>
                    <a:pt x="1476" y="336"/>
                  </a:lnTo>
                  <a:lnTo>
                    <a:pt x="1442" y="369"/>
                  </a:lnTo>
                  <a:lnTo>
                    <a:pt x="1409" y="405"/>
                  </a:lnTo>
                  <a:lnTo>
                    <a:pt x="1374" y="444"/>
                  </a:lnTo>
                  <a:lnTo>
                    <a:pt x="1339" y="486"/>
                  </a:lnTo>
                  <a:lnTo>
                    <a:pt x="1305" y="532"/>
                  </a:lnTo>
                  <a:lnTo>
                    <a:pt x="1269" y="579"/>
                  </a:lnTo>
                  <a:lnTo>
                    <a:pt x="1269" y="579"/>
                  </a:lnTo>
                  <a:lnTo>
                    <a:pt x="1234" y="631"/>
                  </a:lnTo>
                  <a:lnTo>
                    <a:pt x="1201" y="682"/>
                  </a:lnTo>
                  <a:lnTo>
                    <a:pt x="1166" y="735"/>
                  </a:lnTo>
                  <a:lnTo>
                    <a:pt x="1134" y="787"/>
                  </a:lnTo>
                  <a:lnTo>
                    <a:pt x="1102" y="841"/>
                  </a:lnTo>
                  <a:lnTo>
                    <a:pt x="1071" y="895"/>
                  </a:lnTo>
                  <a:lnTo>
                    <a:pt x="1040" y="948"/>
                  </a:lnTo>
                  <a:lnTo>
                    <a:pt x="1011" y="1002"/>
                  </a:lnTo>
                  <a:lnTo>
                    <a:pt x="954" y="1110"/>
                  </a:lnTo>
                  <a:lnTo>
                    <a:pt x="901" y="1215"/>
                  </a:lnTo>
                  <a:lnTo>
                    <a:pt x="852" y="1317"/>
                  </a:lnTo>
                  <a:lnTo>
                    <a:pt x="808" y="1414"/>
                  </a:lnTo>
                  <a:lnTo>
                    <a:pt x="767" y="1504"/>
                  </a:lnTo>
                  <a:lnTo>
                    <a:pt x="731" y="1587"/>
                  </a:lnTo>
                  <a:lnTo>
                    <a:pt x="700" y="1661"/>
                  </a:lnTo>
                  <a:lnTo>
                    <a:pt x="675" y="1725"/>
                  </a:lnTo>
                  <a:lnTo>
                    <a:pt x="639" y="1816"/>
                  </a:lnTo>
                  <a:lnTo>
                    <a:pt x="628" y="1848"/>
                  </a:lnTo>
                  <a:lnTo>
                    <a:pt x="628" y="1848"/>
                  </a:lnTo>
                  <a:lnTo>
                    <a:pt x="628" y="1833"/>
                  </a:lnTo>
                  <a:lnTo>
                    <a:pt x="626" y="1793"/>
                  </a:lnTo>
                  <a:lnTo>
                    <a:pt x="625" y="1764"/>
                  </a:lnTo>
                  <a:lnTo>
                    <a:pt x="623" y="1731"/>
                  </a:lnTo>
                  <a:lnTo>
                    <a:pt x="618" y="1694"/>
                  </a:lnTo>
                  <a:lnTo>
                    <a:pt x="612" y="1653"/>
                  </a:lnTo>
                  <a:lnTo>
                    <a:pt x="602" y="1611"/>
                  </a:lnTo>
                  <a:lnTo>
                    <a:pt x="592" y="1566"/>
                  </a:lnTo>
                  <a:lnTo>
                    <a:pt x="579" y="1521"/>
                  </a:lnTo>
                  <a:lnTo>
                    <a:pt x="570" y="1498"/>
                  </a:lnTo>
                  <a:lnTo>
                    <a:pt x="561" y="1475"/>
                  </a:lnTo>
                  <a:lnTo>
                    <a:pt x="551" y="1452"/>
                  </a:lnTo>
                  <a:lnTo>
                    <a:pt x="540" y="1430"/>
                  </a:lnTo>
                  <a:lnTo>
                    <a:pt x="528" y="1407"/>
                  </a:lnTo>
                  <a:lnTo>
                    <a:pt x="516" y="1384"/>
                  </a:lnTo>
                  <a:lnTo>
                    <a:pt x="502" y="1363"/>
                  </a:lnTo>
                  <a:lnTo>
                    <a:pt x="488" y="1341"/>
                  </a:lnTo>
                  <a:lnTo>
                    <a:pt x="472" y="1320"/>
                  </a:lnTo>
                  <a:lnTo>
                    <a:pt x="455" y="1301"/>
                  </a:lnTo>
                  <a:lnTo>
                    <a:pt x="455" y="1301"/>
                  </a:lnTo>
                  <a:lnTo>
                    <a:pt x="436" y="1280"/>
                  </a:lnTo>
                  <a:lnTo>
                    <a:pt x="417" y="1261"/>
                  </a:lnTo>
                  <a:lnTo>
                    <a:pt x="398" y="1245"/>
                  </a:lnTo>
                  <a:lnTo>
                    <a:pt x="379" y="1228"/>
                  </a:lnTo>
                  <a:lnTo>
                    <a:pt x="360" y="1214"/>
                  </a:lnTo>
                  <a:lnTo>
                    <a:pt x="341" y="1199"/>
                  </a:lnTo>
                  <a:lnTo>
                    <a:pt x="321" y="1187"/>
                  </a:lnTo>
                  <a:lnTo>
                    <a:pt x="301" y="1175"/>
                  </a:lnTo>
                  <a:lnTo>
                    <a:pt x="282" y="1165"/>
                  </a:lnTo>
                  <a:lnTo>
                    <a:pt x="263" y="1155"/>
                  </a:lnTo>
                  <a:lnTo>
                    <a:pt x="225" y="1140"/>
                  </a:lnTo>
                  <a:lnTo>
                    <a:pt x="189" y="1126"/>
                  </a:lnTo>
                  <a:lnTo>
                    <a:pt x="154" y="1116"/>
                  </a:lnTo>
                  <a:lnTo>
                    <a:pt x="122" y="1108"/>
                  </a:lnTo>
                  <a:lnTo>
                    <a:pt x="94" y="1102"/>
                  </a:lnTo>
                  <a:lnTo>
                    <a:pt x="67" y="1099"/>
                  </a:lnTo>
                  <a:lnTo>
                    <a:pt x="45" y="1098"/>
                  </a:lnTo>
                  <a:lnTo>
                    <a:pt x="12" y="1097"/>
                  </a:lnTo>
                  <a:lnTo>
                    <a:pt x="0" y="1097"/>
                  </a:lnTo>
                  <a:lnTo>
                    <a:pt x="0" y="1097"/>
                  </a:lnTo>
                  <a:lnTo>
                    <a:pt x="5" y="1102"/>
                  </a:lnTo>
                  <a:lnTo>
                    <a:pt x="18" y="1120"/>
                  </a:lnTo>
                  <a:lnTo>
                    <a:pt x="39" y="1151"/>
                  </a:lnTo>
                  <a:lnTo>
                    <a:pt x="49" y="1173"/>
                  </a:lnTo>
                  <a:lnTo>
                    <a:pt x="61" y="1197"/>
                  </a:lnTo>
                  <a:lnTo>
                    <a:pt x="74" y="1224"/>
                  </a:lnTo>
                  <a:lnTo>
                    <a:pt x="88" y="1255"/>
                  </a:lnTo>
                  <a:lnTo>
                    <a:pt x="101" y="1290"/>
                  </a:lnTo>
                  <a:lnTo>
                    <a:pt x="113" y="1328"/>
                  </a:lnTo>
                  <a:lnTo>
                    <a:pt x="126" y="1370"/>
                  </a:lnTo>
                  <a:lnTo>
                    <a:pt x="138" y="1415"/>
                  </a:lnTo>
                  <a:lnTo>
                    <a:pt x="149" y="1466"/>
                  </a:lnTo>
                  <a:lnTo>
                    <a:pt x="158" y="1519"/>
                  </a:lnTo>
                  <a:lnTo>
                    <a:pt x="158" y="1519"/>
                  </a:lnTo>
                  <a:lnTo>
                    <a:pt x="162" y="1548"/>
                  </a:lnTo>
                  <a:lnTo>
                    <a:pt x="164" y="1575"/>
                  </a:lnTo>
                  <a:lnTo>
                    <a:pt x="166" y="1604"/>
                  </a:lnTo>
                  <a:lnTo>
                    <a:pt x="168" y="1633"/>
                  </a:lnTo>
                  <a:lnTo>
                    <a:pt x="168" y="1690"/>
                  </a:lnTo>
                  <a:lnTo>
                    <a:pt x="166" y="1750"/>
                  </a:lnTo>
                  <a:lnTo>
                    <a:pt x="162" y="1810"/>
                  </a:lnTo>
                  <a:lnTo>
                    <a:pt x="157" y="1872"/>
                  </a:lnTo>
                  <a:lnTo>
                    <a:pt x="144" y="2001"/>
                  </a:lnTo>
                  <a:lnTo>
                    <a:pt x="137" y="2068"/>
                  </a:lnTo>
                  <a:lnTo>
                    <a:pt x="131" y="2136"/>
                  </a:lnTo>
                  <a:lnTo>
                    <a:pt x="127" y="2207"/>
                  </a:lnTo>
                  <a:lnTo>
                    <a:pt x="123" y="2280"/>
                  </a:lnTo>
                  <a:lnTo>
                    <a:pt x="123" y="2357"/>
                  </a:lnTo>
                  <a:lnTo>
                    <a:pt x="125" y="2395"/>
                  </a:lnTo>
                  <a:lnTo>
                    <a:pt x="126" y="2434"/>
                  </a:lnTo>
                  <a:lnTo>
                    <a:pt x="128" y="2475"/>
                  </a:lnTo>
                  <a:lnTo>
                    <a:pt x="132" y="2515"/>
                  </a:lnTo>
                  <a:lnTo>
                    <a:pt x="137" y="2557"/>
                  </a:lnTo>
                  <a:lnTo>
                    <a:pt x="141" y="2600"/>
                  </a:lnTo>
                  <a:lnTo>
                    <a:pt x="141" y="2600"/>
                  </a:lnTo>
                  <a:lnTo>
                    <a:pt x="147" y="2632"/>
                  </a:lnTo>
                  <a:lnTo>
                    <a:pt x="153" y="2665"/>
                  </a:lnTo>
                  <a:lnTo>
                    <a:pt x="162" y="2696"/>
                  </a:lnTo>
                  <a:lnTo>
                    <a:pt x="170" y="2727"/>
                  </a:lnTo>
                  <a:lnTo>
                    <a:pt x="180" y="2757"/>
                  </a:lnTo>
                  <a:lnTo>
                    <a:pt x="192" y="2785"/>
                  </a:lnTo>
                  <a:lnTo>
                    <a:pt x="203" y="2814"/>
                  </a:lnTo>
                  <a:lnTo>
                    <a:pt x="215" y="2841"/>
                  </a:lnTo>
                  <a:lnTo>
                    <a:pt x="230" y="2869"/>
                  </a:lnTo>
                  <a:lnTo>
                    <a:pt x="244" y="2895"/>
                  </a:lnTo>
                  <a:lnTo>
                    <a:pt x="260" y="2922"/>
                  </a:lnTo>
                  <a:lnTo>
                    <a:pt x="276" y="2947"/>
                  </a:lnTo>
                  <a:lnTo>
                    <a:pt x="293" y="2972"/>
                  </a:lnTo>
                  <a:lnTo>
                    <a:pt x="310" y="2996"/>
                  </a:lnTo>
                  <a:lnTo>
                    <a:pt x="329" y="3018"/>
                  </a:lnTo>
                  <a:lnTo>
                    <a:pt x="347" y="3041"/>
                  </a:lnTo>
                  <a:lnTo>
                    <a:pt x="366" y="3062"/>
                  </a:lnTo>
                  <a:lnTo>
                    <a:pt x="385" y="3084"/>
                  </a:lnTo>
                  <a:lnTo>
                    <a:pt x="426" y="3125"/>
                  </a:lnTo>
                  <a:lnTo>
                    <a:pt x="466" y="3163"/>
                  </a:lnTo>
                  <a:lnTo>
                    <a:pt x="508" y="3197"/>
                  </a:lnTo>
                  <a:lnTo>
                    <a:pt x="550" y="3231"/>
                  </a:lnTo>
                  <a:lnTo>
                    <a:pt x="592" y="3261"/>
                  </a:lnTo>
                  <a:lnTo>
                    <a:pt x="633" y="3289"/>
                  </a:lnTo>
                  <a:lnTo>
                    <a:pt x="674" y="3314"/>
                  </a:lnTo>
                  <a:lnTo>
                    <a:pt x="674" y="3314"/>
                  </a:lnTo>
                  <a:lnTo>
                    <a:pt x="659" y="3285"/>
                  </a:lnTo>
                  <a:lnTo>
                    <a:pt x="643" y="3254"/>
                  </a:lnTo>
                  <a:lnTo>
                    <a:pt x="630" y="3220"/>
                  </a:lnTo>
                  <a:lnTo>
                    <a:pt x="616" y="3187"/>
                  </a:lnTo>
                  <a:lnTo>
                    <a:pt x="604" y="3152"/>
                  </a:lnTo>
                  <a:lnTo>
                    <a:pt x="592" y="3116"/>
                  </a:lnTo>
                  <a:lnTo>
                    <a:pt x="581" y="3079"/>
                  </a:lnTo>
                  <a:lnTo>
                    <a:pt x="570" y="3041"/>
                  </a:lnTo>
                  <a:lnTo>
                    <a:pt x="561" y="3002"/>
                  </a:lnTo>
                  <a:lnTo>
                    <a:pt x="552" y="2962"/>
                  </a:lnTo>
                  <a:lnTo>
                    <a:pt x="545" y="2920"/>
                  </a:lnTo>
                  <a:lnTo>
                    <a:pt x="539" y="2879"/>
                  </a:lnTo>
                  <a:lnTo>
                    <a:pt x="533" y="2836"/>
                  </a:lnTo>
                  <a:lnTo>
                    <a:pt x="530" y="2791"/>
                  </a:lnTo>
                  <a:lnTo>
                    <a:pt x="526" y="2747"/>
                  </a:lnTo>
                  <a:lnTo>
                    <a:pt x="524" y="2702"/>
                  </a:lnTo>
                  <a:lnTo>
                    <a:pt x="524" y="2702"/>
                  </a:lnTo>
                  <a:lnTo>
                    <a:pt x="524" y="2656"/>
                  </a:lnTo>
                  <a:lnTo>
                    <a:pt x="525" y="2612"/>
                  </a:lnTo>
                  <a:lnTo>
                    <a:pt x="528" y="2570"/>
                  </a:lnTo>
                  <a:lnTo>
                    <a:pt x="534" y="2530"/>
                  </a:lnTo>
                  <a:lnTo>
                    <a:pt x="542" y="2490"/>
                  </a:lnTo>
                  <a:lnTo>
                    <a:pt x="550" y="2453"/>
                  </a:lnTo>
                  <a:lnTo>
                    <a:pt x="561" y="2417"/>
                  </a:lnTo>
                  <a:lnTo>
                    <a:pt x="573" y="2382"/>
                  </a:lnTo>
                  <a:lnTo>
                    <a:pt x="587" y="2348"/>
                  </a:lnTo>
                  <a:lnTo>
                    <a:pt x="602" y="2317"/>
                  </a:lnTo>
                  <a:lnTo>
                    <a:pt x="618" y="2286"/>
                  </a:lnTo>
                  <a:lnTo>
                    <a:pt x="636" y="2256"/>
                  </a:lnTo>
                  <a:lnTo>
                    <a:pt x="656" y="2229"/>
                  </a:lnTo>
                  <a:lnTo>
                    <a:pt x="676" y="2201"/>
                  </a:lnTo>
                  <a:lnTo>
                    <a:pt x="698" y="2175"/>
                  </a:lnTo>
                  <a:lnTo>
                    <a:pt x="721" y="2151"/>
                  </a:lnTo>
                  <a:lnTo>
                    <a:pt x="745" y="2127"/>
                  </a:lnTo>
                  <a:lnTo>
                    <a:pt x="768" y="2105"/>
                  </a:lnTo>
                  <a:lnTo>
                    <a:pt x="795" y="2083"/>
                  </a:lnTo>
                  <a:lnTo>
                    <a:pt x="821" y="2063"/>
                  </a:lnTo>
                  <a:lnTo>
                    <a:pt x="847" y="2042"/>
                  </a:lnTo>
                  <a:lnTo>
                    <a:pt x="876" y="2025"/>
                  </a:lnTo>
                  <a:lnTo>
                    <a:pt x="905" y="2007"/>
                  </a:lnTo>
                  <a:lnTo>
                    <a:pt x="933" y="1990"/>
                  </a:lnTo>
                  <a:lnTo>
                    <a:pt x="963" y="1973"/>
                  </a:lnTo>
                  <a:lnTo>
                    <a:pt x="993" y="1958"/>
                  </a:lnTo>
                  <a:lnTo>
                    <a:pt x="1023" y="1943"/>
                  </a:lnTo>
                  <a:lnTo>
                    <a:pt x="1054" y="1929"/>
                  </a:lnTo>
                  <a:lnTo>
                    <a:pt x="1116" y="1904"/>
                  </a:lnTo>
                  <a:lnTo>
                    <a:pt x="1178" y="1880"/>
                  </a:lnTo>
                  <a:lnTo>
                    <a:pt x="1178" y="1880"/>
                  </a:lnTo>
                  <a:lnTo>
                    <a:pt x="1239" y="1859"/>
                  </a:lnTo>
                  <a:lnTo>
                    <a:pt x="1295" y="1836"/>
                  </a:lnTo>
                  <a:lnTo>
                    <a:pt x="1348" y="1814"/>
                  </a:lnTo>
                  <a:lnTo>
                    <a:pt x="1397" y="1794"/>
                  </a:lnTo>
                  <a:lnTo>
                    <a:pt x="1441" y="1773"/>
                  </a:lnTo>
                  <a:lnTo>
                    <a:pt x="1482" y="1753"/>
                  </a:lnTo>
                  <a:lnTo>
                    <a:pt x="1519" y="1735"/>
                  </a:lnTo>
                  <a:lnTo>
                    <a:pt x="1551" y="1718"/>
                  </a:lnTo>
                  <a:lnTo>
                    <a:pt x="1605" y="1688"/>
                  </a:lnTo>
                  <a:lnTo>
                    <a:pt x="1643" y="1664"/>
                  </a:lnTo>
                  <a:lnTo>
                    <a:pt x="1666" y="1650"/>
                  </a:lnTo>
                  <a:lnTo>
                    <a:pt x="1673" y="1644"/>
                  </a:lnTo>
                  <a:lnTo>
                    <a:pt x="1673" y="1644"/>
                  </a:lnTo>
                  <a:lnTo>
                    <a:pt x="1682" y="1672"/>
                  </a:lnTo>
                  <a:lnTo>
                    <a:pt x="1693" y="1707"/>
                  </a:lnTo>
                  <a:lnTo>
                    <a:pt x="1706" y="1753"/>
                  </a:lnTo>
                  <a:lnTo>
                    <a:pt x="1722" y="1811"/>
                  </a:lnTo>
                  <a:lnTo>
                    <a:pt x="1737" y="1878"/>
                  </a:lnTo>
                  <a:lnTo>
                    <a:pt x="1753" y="1953"/>
                  </a:lnTo>
                  <a:lnTo>
                    <a:pt x="1760" y="1993"/>
                  </a:lnTo>
                  <a:lnTo>
                    <a:pt x="1767" y="2035"/>
                  </a:lnTo>
                  <a:lnTo>
                    <a:pt x="1774" y="2078"/>
                  </a:lnTo>
                  <a:lnTo>
                    <a:pt x="1780" y="2124"/>
                  </a:lnTo>
                  <a:lnTo>
                    <a:pt x="1785" y="2170"/>
                  </a:lnTo>
                  <a:lnTo>
                    <a:pt x="1789" y="2218"/>
                  </a:lnTo>
                  <a:lnTo>
                    <a:pt x="1792" y="2267"/>
                  </a:lnTo>
                  <a:lnTo>
                    <a:pt x="1795" y="2316"/>
                  </a:lnTo>
                  <a:lnTo>
                    <a:pt x="1796" y="2366"/>
                  </a:lnTo>
                  <a:lnTo>
                    <a:pt x="1795" y="2416"/>
                  </a:lnTo>
                  <a:lnTo>
                    <a:pt x="1793" y="2468"/>
                  </a:lnTo>
                  <a:lnTo>
                    <a:pt x="1790" y="2519"/>
                  </a:lnTo>
                  <a:lnTo>
                    <a:pt x="1784" y="2572"/>
                  </a:lnTo>
                  <a:lnTo>
                    <a:pt x="1777" y="2623"/>
                  </a:lnTo>
                  <a:lnTo>
                    <a:pt x="1768" y="2674"/>
                  </a:lnTo>
                  <a:lnTo>
                    <a:pt x="1757" y="2726"/>
                  </a:lnTo>
                  <a:lnTo>
                    <a:pt x="1744" y="2777"/>
                  </a:lnTo>
                  <a:lnTo>
                    <a:pt x="1729" y="2827"/>
                  </a:lnTo>
                  <a:lnTo>
                    <a:pt x="1729" y="2827"/>
                  </a:lnTo>
                  <a:lnTo>
                    <a:pt x="1716" y="2863"/>
                  </a:lnTo>
                  <a:lnTo>
                    <a:pt x="1701" y="2898"/>
                  </a:lnTo>
                  <a:lnTo>
                    <a:pt x="1686" y="2931"/>
                  </a:lnTo>
                  <a:lnTo>
                    <a:pt x="1670" y="2963"/>
                  </a:lnTo>
                  <a:lnTo>
                    <a:pt x="1652" y="2994"/>
                  </a:lnTo>
                  <a:lnTo>
                    <a:pt x="1634" y="3024"/>
                  </a:lnTo>
                  <a:lnTo>
                    <a:pt x="1615" y="3053"/>
                  </a:lnTo>
                  <a:lnTo>
                    <a:pt x="1595" y="3080"/>
                  </a:lnTo>
                  <a:lnTo>
                    <a:pt x="1575" y="3107"/>
                  </a:lnTo>
                  <a:lnTo>
                    <a:pt x="1553" y="3133"/>
                  </a:lnTo>
                  <a:lnTo>
                    <a:pt x="1532" y="3157"/>
                  </a:lnTo>
                  <a:lnTo>
                    <a:pt x="1509" y="3181"/>
                  </a:lnTo>
                  <a:lnTo>
                    <a:pt x="1486" y="3202"/>
                  </a:lnTo>
                  <a:lnTo>
                    <a:pt x="1464" y="3224"/>
                  </a:lnTo>
                  <a:lnTo>
                    <a:pt x="1440" y="3244"/>
                  </a:lnTo>
                  <a:lnTo>
                    <a:pt x="1417" y="3263"/>
                  </a:lnTo>
                  <a:lnTo>
                    <a:pt x="1393" y="3282"/>
                  </a:lnTo>
                  <a:lnTo>
                    <a:pt x="1369" y="3299"/>
                  </a:lnTo>
                  <a:lnTo>
                    <a:pt x="1322" y="3331"/>
                  </a:lnTo>
                  <a:lnTo>
                    <a:pt x="1275" y="3361"/>
                  </a:lnTo>
                  <a:lnTo>
                    <a:pt x="1230" y="3386"/>
                  </a:lnTo>
                  <a:lnTo>
                    <a:pt x="1187" y="3408"/>
                  </a:lnTo>
                  <a:lnTo>
                    <a:pt x="1146" y="3427"/>
                  </a:lnTo>
                  <a:lnTo>
                    <a:pt x="1108" y="3443"/>
                  </a:lnTo>
                  <a:lnTo>
                    <a:pt x="1073" y="3457"/>
                  </a:lnTo>
                  <a:lnTo>
                    <a:pt x="1073" y="3457"/>
                  </a:lnTo>
                  <a:lnTo>
                    <a:pt x="1115" y="3451"/>
                  </a:lnTo>
                  <a:lnTo>
                    <a:pt x="1140" y="3446"/>
                  </a:lnTo>
                  <a:lnTo>
                    <a:pt x="1166" y="3441"/>
                  </a:lnTo>
                  <a:lnTo>
                    <a:pt x="1195" y="3434"/>
                  </a:lnTo>
                  <a:lnTo>
                    <a:pt x="1225" y="3426"/>
                  </a:lnTo>
                  <a:lnTo>
                    <a:pt x="1257" y="3416"/>
                  </a:lnTo>
                  <a:lnTo>
                    <a:pt x="1290" y="3404"/>
                  </a:lnTo>
                  <a:lnTo>
                    <a:pt x="1325" y="3391"/>
                  </a:lnTo>
                  <a:lnTo>
                    <a:pt x="1362" y="3375"/>
                  </a:lnTo>
                  <a:lnTo>
                    <a:pt x="1400" y="3359"/>
                  </a:lnTo>
                  <a:lnTo>
                    <a:pt x="1439" y="3340"/>
                  </a:lnTo>
                  <a:lnTo>
                    <a:pt x="1479" y="3318"/>
                  </a:lnTo>
                  <a:lnTo>
                    <a:pt x="1521" y="3294"/>
                  </a:lnTo>
                  <a:lnTo>
                    <a:pt x="1563" y="3268"/>
                  </a:lnTo>
                  <a:lnTo>
                    <a:pt x="1606" y="3239"/>
                  </a:lnTo>
                  <a:lnTo>
                    <a:pt x="1650" y="3207"/>
                  </a:lnTo>
                  <a:lnTo>
                    <a:pt x="1695" y="3174"/>
                  </a:lnTo>
                  <a:lnTo>
                    <a:pt x="1740" y="3135"/>
                  </a:lnTo>
                  <a:lnTo>
                    <a:pt x="1786" y="3095"/>
                  </a:lnTo>
                  <a:lnTo>
                    <a:pt x="1832" y="3050"/>
                  </a:lnTo>
                  <a:lnTo>
                    <a:pt x="1878" y="3004"/>
                  </a:lnTo>
                  <a:lnTo>
                    <a:pt x="1925" y="2953"/>
                  </a:lnTo>
                  <a:lnTo>
                    <a:pt x="1971" y="2899"/>
                  </a:lnTo>
                  <a:lnTo>
                    <a:pt x="2018" y="2840"/>
                  </a:lnTo>
                  <a:lnTo>
                    <a:pt x="2064" y="2778"/>
                  </a:lnTo>
                  <a:lnTo>
                    <a:pt x="2110" y="2712"/>
                  </a:lnTo>
                  <a:lnTo>
                    <a:pt x="2156" y="2642"/>
                  </a:lnTo>
                  <a:lnTo>
                    <a:pt x="2202" y="2568"/>
                  </a:lnTo>
                  <a:lnTo>
                    <a:pt x="2246" y="2489"/>
                  </a:lnTo>
                  <a:lnTo>
                    <a:pt x="2290" y="2406"/>
                  </a:lnTo>
                  <a:lnTo>
                    <a:pt x="2334" y="2318"/>
                  </a:lnTo>
                  <a:lnTo>
                    <a:pt x="2334" y="2318"/>
                  </a:lnTo>
                  <a:lnTo>
                    <a:pt x="2365" y="2251"/>
                  </a:lnTo>
                  <a:lnTo>
                    <a:pt x="2394" y="2186"/>
                  </a:lnTo>
                  <a:lnTo>
                    <a:pt x="2419" y="2124"/>
                  </a:lnTo>
                  <a:lnTo>
                    <a:pt x="2442" y="2063"/>
                  </a:lnTo>
                  <a:lnTo>
                    <a:pt x="2462" y="2004"/>
                  </a:lnTo>
                  <a:lnTo>
                    <a:pt x="2480" y="1947"/>
                  </a:lnTo>
                  <a:lnTo>
                    <a:pt x="2496" y="1893"/>
                  </a:lnTo>
                  <a:lnTo>
                    <a:pt x="2509" y="1841"/>
                  </a:lnTo>
                  <a:lnTo>
                    <a:pt x="2520" y="1790"/>
                  </a:lnTo>
                  <a:lnTo>
                    <a:pt x="2529" y="1741"/>
                  </a:lnTo>
                  <a:lnTo>
                    <a:pt x="2536" y="1696"/>
                  </a:lnTo>
                  <a:lnTo>
                    <a:pt x="2542" y="1652"/>
                  </a:lnTo>
                  <a:lnTo>
                    <a:pt x="2547" y="1610"/>
                  </a:lnTo>
                  <a:lnTo>
                    <a:pt x="2549" y="1571"/>
                  </a:lnTo>
                  <a:lnTo>
                    <a:pt x="2551" y="1532"/>
                  </a:lnTo>
                  <a:lnTo>
                    <a:pt x="2552" y="1498"/>
                  </a:lnTo>
                  <a:lnTo>
                    <a:pt x="2551" y="1464"/>
                  </a:lnTo>
                  <a:lnTo>
                    <a:pt x="2549" y="1433"/>
                  </a:lnTo>
                  <a:lnTo>
                    <a:pt x="2547" y="1403"/>
                  </a:lnTo>
                  <a:lnTo>
                    <a:pt x="2545" y="1377"/>
                  </a:lnTo>
                  <a:lnTo>
                    <a:pt x="2541" y="1352"/>
                  </a:lnTo>
                  <a:lnTo>
                    <a:pt x="2537" y="1329"/>
                  </a:lnTo>
                  <a:lnTo>
                    <a:pt x="2529" y="1291"/>
                  </a:lnTo>
                  <a:lnTo>
                    <a:pt x="2521" y="1261"/>
                  </a:lnTo>
                  <a:lnTo>
                    <a:pt x="2514" y="1239"/>
                  </a:lnTo>
                  <a:lnTo>
                    <a:pt x="2506" y="1222"/>
                  </a:lnTo>
                  <a:lnTo>
                    <a:pt x="2506" y="1222"/>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114"/>
            <p:cNvSpPr>
              <a:spLocks/>
            </p:cNvSpPr>
            <p:nvPr/>
          </p:nvSpPr>
          <p:spPr bwMode="auto">
            <a:xfrm>
              <a:off x="5413376" y="4262438"/>
              <a:ext cx="304800" cy="455613"/>
            </a:xfrm>
            <a:custGeom>
              <a:avLst/>
              <a:gdLst>
                <a:gd name="T0" fmla="*/ 166 w 1155"/>
                <a:gd name="T1" fmla="*/ 1625 h 1722"/>
                <a:gd name="T2" fmla="*/ 74 w 1155"/>
                <a:gd name="T3" fmla="*/ 1421 h 1722"/>
                <a:gd name="T4" fmla="*/ 25 w 1155"/>
                <a:gd name="T5" fmla="*/ 1241 h 1722"/>
                <a:gd name="T6" fmla="*/ 1 w 1155"/>
                <a:gd name="T7" fmla="*/ 1064 h 1722"/>
                <a:gd name="T8" fmla="*/ 2 w 1155"/>
                <a:gd name="T9" fmla="*/ 917 h 1722"/>
                <a:gd name="T10" fmla="*/ 31 w 1155"/>
                <a:gd name="T11" fmla="*/ 765 h 1722"/>
                <a:gd name="T12" fmla="*/ 85 w 1155"/>
                <a:gd name="T13" fmla="*/ 634 h 1722"/>
                <a:gd name="T14" fmla="*/ 159 w 1155"/>
                <a:gd name="T15" fmla="*/ 523 h 1722"/>
                <a:gd name="T16" fmla="*/ 245 w 1155"/>
                <a:gd name="T17" fmla="*/ 431 h 1722"/>
                <a:gd name="T18" fmla="*/ 410 w 1155"/>
                <a:gd name="T19" fmla="*/ 315 h 1722"/>
                <a:gd name="T20" fmla="*/ 638 w 1155"/>
                <a:gd name="T21" fmla="*/ 218 h 1722"/>
                <a:gd name="T22" fmla="*/ 914 w 1155"/>
                <a:gd name="T23" fmla="*/ 114 h 1722"/>
                <a:gd name="T24" fmla="*/ 1011 w 1155"/>
                <a:gd name="T25" fmla="*/ 63 h 1722"/>
                <a:gd name="T26" fmla="*/ 1065 w 1155"/>
                <a:gd name="T27" fmla="*/ 9 h 1722"/>
                <a:gd name="T28" fmla="*/ 1094 w 1155"/>
                <a:gd name="T29" fmla="*/ 107 h 1722"/>
                <a:gd name="T30" fmla="*/ 1145 w 1155"/>
                <a:gd name="T31" fmla="*/ 455 h 1722"/>
                <a:gd name="T32" fmla="*/ 1155 w 1155"/>
                <a:gd name="T33" fmla="*/ 671 h 1722"/>
                <a:gd name="T34" fmla="*/ 1140 w 1155"/>
                <a:gd name="T35" fmla="*/ 888 h 1722"/>
                <a:gd name="T36" fmla="*/ 1102 w 1155"/>
                <a:gd name="T37" fmla="*/ 1049 h 1722"/>
                <a:gd name="T38" fmla="*/ 1048 w 1155"/>
                <a:gd name="T39" fmla="*/ 1181 h 1722"/>
                <a:gd name="T40" fmla="*/ 923 w 1155"/>
                <a:gd name="T41" fmla="*/ 1374 h 1722"/>
                <a:gd name="T42" fmla="*/ 761 w 1155"/>
                <a:gd name="T43" fmla="*/ 1528 h 1722"/>
                <a:gd name="T44" fmla="*/ 597 w 1155"/>
                <a:gd name="T45" fmla="*/ 1629 h 1722"/>
                <a:gd name="T46" fmla="*/ 451 w 1155"/>
                <a:gd name="T47" fmla="*/ 1688 h 1722"/>
                <a:gd name="T48" fmla="*/ 308 w 1155"/>
                <a:gd name="T49" fmla="*/ 1722 h 1722"/>
                <a:gd name="T50" fmla="*/ 289 w 1155"/>
                <a:gd name="T51" fmla="*/ 1591 h 1722"/>
                <a:gd name="T52" fmla="*/ 295 w 1155"/>
                <a:gd name="T53" fmla="*/ 1366 h 1722"/>
                <a:gd name="T54" fmla="*/ 336 w 1155"/>
                <a:gd name="T55" fmla="*/ 1164 h 1722"/>
                <a:gd name="T56" fmla="*/ 385 w 1155"/>
                <a:gd name="T57" fmla="*/ 1041 h 1722"/>
                <a:gd name="T58" fmla="*/ 480 w 1155"/>
                <a:gd name="T59" fmla="*/ 920 h 1722"/>
                <a:gd name="T60" fmla="*/ 597 w 1155"/>
                <a:gd name="T61" fmla="*/ 833 h 1722"/>
                <a:gd name="T62" fmla="*/ 718 w 1155"/>
                <a:gd name="T63" fmla="*/ 775 h 1722"/>
                <a:gd name="T64" fmla="*/ 893 w 1155"/>
                <a:gd name="T65" fmla="*/ 723 h 1722"/>
                <a:gd name="T66" fmla="*/ 850 w 1155"/>
                <a:gd name="T67" fmla="*/ 716 h 1722"/>
                <a:gd name="T68" fmla="*/ 684 w 1155"/>
                <a:gd name="T69" fmla="*/ 735 h 1722"/>
                <a:gd name="T70" fmla="*/ 546 w 1155"/>
                <a:gd name="T71" fmla="*/ 781 h 1722"/>
                <a:gd name="T72" fmla="*/ 523 w 1155"/>
                <a:gd name="T73" fmla="*/ 776 h 1722"/>
                <a:gd name="T74" fmla="*/ 639 w 1155"/>
                <a:gd name="T75" fmla="*/ 609 h 1722"/>
                <a:gd name="T76" fmla="*/ 731 w 1155"/>
                <a:gd name="T77" fmla="*/ 506 h 1722"/>
                <a:gd name="T78" fmla="*/ 889 w 1155"/>
                <a:gd name="T79" fmla="*/ 333 h 1722"/>
                <a:gd name="T80" fmla="*/ 999 w 1155"/>
                <a:gd name="T81" fmla="*/ 178 h 1722"/>
                <a:gd name="T82" fmla="*/ 1002 w 1155"/>
                <a:gd name="T83" fmla="*/ 169 h 1722"/>
                <a:gd name="T84" fmla="*/ 911 w 1155"/>
                <a:gd name="T85" fmla="*/ 278 h 1722"/>
                <a:gd name="T86" fmla="*/ 762 w 1155"/>
                <a:gd name="T87" fmla="*/ 407 h 1722"/>
                <a:gd name="T88" fmla="*/ 583 w 1155"/>
                <a:gd name="T89" fmla="*/ 538 h 1722"/>
                <a:gd name="T90" fmla="*/ 426 w 1155"/>
                <a:gd name="T91" fmla="*/ 672 h 1722"/>
                <a:gd name="T92" fmla="*/ 287 w 1155"/>
                <a:gd name="T93" fmla="*/ 863 h 1722"/>
                <a:gd name="T94" fmla="*/ 226 w 1155"/>
                <a:gd name="T95" fmla="*/ 1000 h 1722"/>
                <a:gd name="T96" fmla="*/ 190 w 1155"/>
                <a:gd name="T97" fmla="*/ 1158 h 1722"/>
                <a:gd name="T98" fmla="*/ 176 w 1155"/>
                <a:gd name="T99" fmla="*/ 1408 h 1722"/>
                <a:gd name="T100" fmla="*/ 196 w 1155"/>
                <a:gd name="T101" fmla="*/ 1660 h 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5" h="1722">
                  <a:moveTo>
                    <a:pt x="198" y="1680"/>
                  </a:moveTo>
                  <a:lnTo>
                    <a:pt x="198" y="1680"/>
                  </a:lnTo>
                  <a:lnTo>
                    <a:pt x="190" y="1666"/>
                  </a:lnTo>
                  <a:lnTo>
                    <a:pt x="179" y="1649"/>
                  </a:lnTo>
                  <a:lnTo>
                    <a:pt x="166" y="1625"/>
                  </a:lnTo>
                  <a:lnTo>
                    <a:pt x="149" y="1595"/>
                  </a:lnTo>
                  <a:lnTo>
                    <a:pt x="131" y="1559"/>
                  </a:lnTo>
                  <a:lnTo>
                    <a:pt x="113" y="1518"/>
                  </a:lnTo>
                  <a:lnTo>
                    <a:pt x="93" y="1472"/>
                  </a:lnTo>
                  <a:lnTo>
                    <a:pt x="74" y="1421"/>
                  </a:lnTo>
                  <a:lnTo>
                    <a:pt x="56" y="1365"/>
                  </a:lnTo>
                  <a:lnTo>
                    <a:pt x="48" y="1335"/>
                  </a:lnTo>
                  <a:lnTo>
                    <a:pt x="39" y="1304"/>
                  </a:lnTo>
                  <a:lnTo>
                    <a:pt x="32" y="1273"/>
                  </a:lnTo>
                  <a:lnTo>
                    <a:pt x="25" y="1241"/>
                  </a:lnTo>
                  <a:lnTo>
                    <a:pt x="18" y="1207"/>
                  </a:lnTo>
                  <a:lnTo>
                    <a:pt x="13" y="1172"/>
                  </a:lnTo>
                  <a:lnTo>
                    <a:pt x="8" y="1137"/>
                  </a:lnTo>
                  <a:lnTo>
                    <a:pt x="5" y="1101"/>
                  </a:lnTo>
                  <a:lnTo>
                    <a:pt x="1" y="1064"/>
                  </a:lnTo>
                  <a:lnTo>
                    <a:pt x="0" y="1027"/>
                  </a:lnTo>
                  <a:lnTo>
                    <a:pt x="0" y="989"/>
                  </a:lnTo>
                  <a:lnTo>
                    <a:pt x="0" y="949"/>
                  </a:lnTo>
                  <a:lnTo>
                    <a:pt x="0" y="949"/>
                  </a:lnTo>
                  <a:lnTo>
                    <a:pt x="2" y="917"/>
                  </a:lnTo>
                  <a:lnTo>
                    <a:pt x="6" y="885"/>
                  </a:lnTo>
                  <a:lnTo>
                    <a:pt x="10" y="854"/>
                  </a:lnTo>
                  <a:lnTo>
                    <a:pt x="16" y="824"/>
                  </a:lnTo>
                  <a:lnTo>
                    <a:pt x="23" y="794"/>
                  </a:lnTo>
                  <a:lnTo>
                    <a:pt x="31" y="765"/>
                  </a:lnTo>
                  <a:lnTo>
                    <a:pt x="39" y="738"/>
                  </a:lnTo>
                  <a:lnTo>
                    <a:pt x="49" y="710"/>
                  </a:lnTo>
                  <a:lnTo>
                    <a:pt x="61" y="684"/>
                  </a:lnTo>
                  <a:lnTo>
                    <a:pt x="73" y="659"/>
                  </a:lnTo>
                  <a:lnTo>
                    <a:pt x="85" y="634"/>
                  </a:lnTo>
                  <a:lnTo>
                    <a:pt x="98" y="610"/>
                  </a:lnTo>
                  <a:lnTo>
                    <a:pt x="112" y="587"/>
                  </a:lnTo>
                  <a:lnTo>
                    <a:pt x="128" y="565"/>
                  </a:lnTo>
                  <a:lnTo>
                    <a:pt x="142" y="543"/>
                  </a:lnTo>
                  <a:lnTo>
                    <a:pt x="159" y="523"/>
                  </a:lnTo>
                  <a:lnTo>
                    <a:pt x="176" y="502"/>
                  </a:lnTo>
                  <a:lnTo>
                    <a:pt x="192" y="483"/>
                  </a:lnTo>
                  <a:lnTo>
                    <a:pt x="209" y="465"/>
                  </a:lnTo>
                  <a:lnTo>
                    <a:pt x="227" y="447"/>
                  </a:lnTo>
                  <a:lnTo>
                    <a:pt x="245" y="431"/>
                  </a:lnTo>
                  <a:lnTo>
                    <a:pt x="263" y="414"/>
                  </a:lnTo>
                  <a:lnTo>
                    <a:pt x="300" y="384"/>
                  </a:lnTo>
                  <a:lnTo>
                    <a:pt x="337" y="358"/>
                  </a:lnTo>
                  <a:lnTo>
                    <a:pt x="373" y="335"/>
                  </a:lnTo>
                  <a:lnTo>
                    <a:pt x="410" y="315"/>
                  </a:lnTo>
                  <a:lnTo>
                    <a:pt x="444" y="297"/>
                  </a:lnTo>
                  <a:lnTo>
                    <a:pt x="444" y="297"/>
                  </a:lnTo>
                  <a:lnTo>
                    <a:pt x="511" y="267"/>
                  </a:lnTo>
                  <a:lnTo>
                    <a:pt x="576" y="241"/>
                  </a:lnTo>
                  <a:lnTo>
                    <a:pt x="638" y="218"/>
                  </a:lnTo>
                  <a:lnTo>
                    <a:pt x="696" y="195"/>
                  </a:lnTo>
                  <a:lnTo>
                    <a:pt x="809" y="155"/>
                  </a:lnTo>
                  <a:lnTo>
                    <a:pt x="862" y="136"/>
                  </a:lnTo>
                  <a:lnTo>
                    <a:pt x="914" y="114"/>
                  </a:lnTo>
                  <a:lnTo>
                    <a:pt x="914" y="114"/>
                  </a:lnTo>
                  <a:lnTo>
                    <a:pt x="938" y="104"/>
                  </a:lnTo>
                  <a:lnTo>
                    <a:pt x="959" y="93"/>
                  </a:lnTo>
                  <a:lnTo>
                    <a:pt x="978" y="82"/>
                  </a:lnTo>
                  <a:lnTo>
                    <a:pt x="996" y="72"/>
                  </a:lnTo>
                  <a:lnTo>
                    <a:pt x="1011" y="63"/>
                  </a:lnTo>
                  <a:lnTo>
                    <a:pt x="1024" y="53"/>
                  </a:lnTo>
                  <a:lnTo>
                    <a:pt x="1034" y="44"/>
                  </a:lnTo>
                  <a:lnTo>
                    <a:pt x="1043" y="35"/>
                  </a:lnTo>
                  <a:lnTo>
                    <a:pt x="1057" y="21"/>
                  </a:lnTo>
                  <a:lnTo>
                    <a:pt x="1065" y="9"/>
                  </a:lnTo>
                  <a:lnTo>
                    <a:pt x="1069" y="2"/>
                  </a:lnTo>
                  <a:lnTo>
                    <a:pt x="1070" y="0"/>
                  </a:lnTo>
                  <a:lnTo>
                    <a:pt x="1070" y="0"/>
                  </a:lnTo>
                  <a:lnTo>
                    <a:pt x="1077" y="28"/>
                  </a:lnTo>
                  <a:lnTo>
                    <a:pt x="1094" y="107"/>
                  </a:lnTo>
                  <a:lnTo>
                    <a:pt x="1105" y="162"/>
                  </a:lnTo>
                  <a:lnTo>
                    <a:pt x="1116" y="225"/>
                  </a:lnTo>
                  <a:lnTo>
                    <a:pt x="1128" y="296"/>
                  </a:lnTo>
                  <a:lnTo>
                    <a:pt x="1137" y="373"/>
                  </a:lnTo>
                  <a:lnTo>
                    <a:pt x="1145" y="455"/>
                  </a:lnTo>
                  <a:lnTo>
                    <a:pt x="1149" y="498"/>
                  </a:lnTo>
                  <a:lnTo>
                    <a:pt x="1151" y="539"/>
                  </a:lnTo>
                  <a:lnTo>
                    <a:pt x="1154" y="584"/>
                  </a:lnTo>
                  <a:lnTo>
                    <a:pt x="1155" y="627"/>
                  </a:lnTo>
                  <a:lnTo>
                    <a:pt x="1155" y="671"/>
                  </a:lnTo>
                  <a:lnTo>
                    <a:pt x="1154" y="715"/>
                  </a:lnTo>
                  <a:lnTo>
                    <a:pt x="1153" y="759"/>
                  </a:lnTo>
                  <a:lnTo>
                    <a:pt x="1149" y="802"/>
                  </a:lnTo>
                  <a:lnTo>
                    <a:pt x="1145" y="845"/>
                  </a:lnTo>
                  <a:lnTo>
                    <a:pt x="1140" y="888"/>
                  </a:lnTo>
                  <a:lnTo>
                    <a:pt x="1132" y="930"/>
                  </a:lnTo>
                  <a:lnTo>
                    <a:pt x="1124" y="971"/>
                  </a:lnTo>
                  <a:lnTo>
                    <a:pt x="1113" y="1010"/>
                  </a:lnTo>
                  <a:lnTo>
                    <a:pt x="1102" y="1049"/>
                  </a:lnTo>
                  <a:lnTo>
                    <a:pt x="1102" y="1049"/>
                  </a:lnTo>
                  <a:lnTo>
                    <a:pt x="1092" y="1077"/>
                  </a:lnTo>
                  <a:lnTo>
                    <a:pt x="1082" y="1104"/>
                  </a:lnTo>
                  <a:lnTo>
                    <a:pt x="1070" y="1131"/>
                  </a:lnTo>
                  <a:lnTo>
                    <a:pt x="1059" y="1156"/>
                  </a:lnTo>
                  <a:lnTo>
                    <a:pt x="1048" y="1181"/>
                  </a:lnTo>
                  <a:lnTo>
                    <a:pt x="1036" y="1206"/>
                  </a:lnTo>
                  <a:lnTo>
                    <a:pt x="1009" y="1251"/>
                  </a:lnTo>
                  <a:lnTo>
                    <a:pt x="982" y="1295"/>
                  </a:lnTo>
                  <a:lnTo>
                    <a:pt x="953" y="1336"/>
                  </a:lnTo>
                  <a:lnTo>
                    <a:pt x="923" y="1374"/>
                  </a:lnTo>
                  <a:lnTo>
                    <a:pt x="892" y="1409"/>
                  </a:lnTo>
                  <a:lnTo>
                    <a:pt x="860" y="1442"/>
                  </a:lnTo>
                  <a:lnTo>
                    <a:pt x="828" y="1473"/>
                  </a:lnTo>
                  <a:lnTo>
                    <a:pt x="794" y="1502"/>
                  </a:lnTo>
                  <a:lnTo>
                    <a:pt x="761" y="1528"/>
                  </a:lnTo>
                  <a:lnTo>
                    <a:pt x="727" y="1552"/>
                  </a:lnTo>
                  <a:lnTo>
                    <a:pt x="694" y="1574"/>
                  </a:lnTo>
                  <a:lnTo>
                    <a:pt x="662" y="1594"/>
                  </a:lnTo>
                  <a:lnTo>
                    <a:pt x="628" y="1613"/>
                  </a:lnTo>
                  <a:lnTo>
                    <a:pt x="597" y="1629"/>
                  </a:lnTo>
                  <a:lnTo>
                    <a:pt x="565" y="1644"/>
                  </a:lnTo>
                  <a:lnTo>
                    <a:pt x="535" y="1657"/>
                  </a:lnTo>
                  <a:lnTo>
                    <a:pt x="505" y="1669"/>
                  </a:lnTo>
                  <a:lnTo>
                    <a:pt x="478" y="1679"/>
                  </a:lnTo>
                  <a:lnTo>
                    <a:pt x="451" y="1688"/>
                  </a:lnTo>
                  <a:lnTo>
                    <a:pt x="404" y="1703"/>
                  </a:lnTo>
                  <a:lnTo>
                    <a:pt x="364" y="1712"/>
                  </a:lnTo>
                  <a:lnTo>
                    <a:pt x="334" y="1718"/>
                  </a:lnTo>
                  <a:lnTo>
                    <a:pt x="308" y="1722"/>
                  </a:lnTo>
                  <a:lnTo>
                    <a:pt x="308" y="1722"/>
                  </a:lnTo>
                  <a:lnTo>
                    <a:pt x="306" y="1711"/>
                  </a:lnTo>
                  <a:lnTo>
                    <a:pt x="300" y="1678"/>
                  </a:lnTo>
                  <a:lnTo>
                    <a:pt x="296" y="1653"/>
                  </a:lnTo>
                  <a:lnTo>
                    <a:pt x="293" y="1624"/>
                  </a:lnTo>
                  <a:lnTo>
                    <a:pt x="289" y="1591"/>
                  </a:lnTo>
                  <a:lnTo>
                    <a:pt x="287" y="1553"/>
                  </a:lnTo>
                  <a:lnTo>
                    <a:pt x="287" y="1512"/>
                  </a:lnTo>
                  <a:lnTo>
                    <a:pt x="287" y="1466"/>
                  </a:lnTo>
                  <a:lnTo>
                    <a:pt x="290" y="1417"/>
                  </a:lnTo>
                  <a:lnTo>
                    <a:pt x="295" y="1366"/>
                  </a:lnTo>
                  <a:lnTo>
                    <a:pt x="302" y="1311"/>
                  </a:lnTo>
                  <a:lnTo>
                    <a:pt x="313" y="1254"/>
                  </a:lnTo>
                  <a:lnTo>
                    <a:pt x="320" y="1224"/>
                  </a:lnTo>
                  <a:lnTo>
                    <a:pt x="327" y="1194"/>
                  </a:lnTo>
                  <a:lnTo>
                    <a:pt x="336" y="1164"/>
                  </a:lnTo>
                  <a:lnTo>
                    <a:pt x="345" y="1132"/>
                  </a:lnTo>
                  <a:lnTo>
                    <a:pt x="345" y="1132"/>
                  </a:lnTo>
                  <a:lnTo>
                    <a:pt x="356" y="1101"/>
                  </a:lnTo>
                  <a:lnTo>
                    <a:pt x="369" y="1070"/>
                  </a:lnTo>
                  <a:lnTo>
                    <a:pt x="385" y="1041"/>
                  </a:lnTo>
                  <a:lnTo>
                    <a:pt x="401" y="1015"/>
                  </a:lnTo>
                  <a:lnTo>
                    <a:pt x="419" y="989"/>
                  </a:lnTo>
                  <a:lnTo>
                    <a:pt x="438" y="965"/>
                  </a:lnTo>
                  <a:lnTo>
                    <a:pt x="459" y="942"/>
                  </a:lnTo>
                  <a:lnTo>
                    <a:pt x="480" y="920"/>
                  </a:lnTo>
                  <a:lnTo>
                    <a:pt x="503" y="900"/>
                  </a:lnTo>
                  <a:lnTo>
                    <a:pt x="526" y="882"/>
                  </a:lnTo>
                  <a:lnTo>
                    <a:pt x="549" y="864"/>
                  </a:lnTo>
                  <a:lnTo>
                    <a:pt x="573" y="848"/>
                  </a:lnTo>
                  <a:lnTo>
                    <a:pt x="597" y="833"/>
                  </a:lnTo>
                  <a:lnTo>
                    <a:pt x="622" y="819"/>
                  </a:lnTo>
                  <a:lnTo>
                    <a:pt x="646" y="807"/>
                  </a:lnTo>
                  <a:lnTo>
                    <a:pt x="670" y="795"/>
                  </a:lnTo>
                  <a:lnTo>
                    <a:pt x="694" y="784"/>
                  </a:lnTo>
                  <a:lnTo>
                    <a:pt x="718" y="775"/>
                  </a:lnTo>
                  <a:lnTo>
                    <a:pt x="763" y="758"/>
                  </a:lnTo>
                  <a:lnTo>
                    <a:pt x="804" y="745"/>
                  </a:lnTo>
                  <a:lnTo>
                    <a:pt x="841" y="735"/>
                  </a:lnTo>
                  <a:lnTo>
                    <a:pt x="871" y="728"/>
                  </a:lnTo>
                  <a:lnTo>
                    <a:pt x="893" y="723"/>
                  </a:lnTo>
                  <a:lnTo>
                    <a:pt x="914" y="720"/>
                  </a:lnTo>
                  <a:lnTo>
                    <a:pt x="914" y="720"/>
                  </a:lnTo>
                  <a:lnTo>
                    <a:pt x="897" y="719"/>
                  </a:lnTo>
                  <a:lnTo>
                    <a:pt x="877" y="716"/>
                  </a:lnTo>
                  <a:lnTo>
                    <a:pt x="850" y="716"/>
                  </a:lnTo>
                  <a:lnTo>
                    <a:pt x="817" y="717"/>
                  </a:lnTo>
                  <a:lnTo>
                    <a:pt x="778" y="720"/>
                  </a:lnTo>
                  <a:lnTo>
                    <a:pt x="733" y="726"/>
                  </a:lnTo>
                  <a:lnTo>
                    <a:pt x="710" y="731"/>
                  </a:lnTo>
                  <a:lnTo>
                    <a:pt x="684" y="735"/>
                  </a:lnTo>
                  <a:lnTo>
                    <a:pt x="684" y="735"/>
                  </a:lnTo>
                  <a:lnTo>
                    <a:pt x="639" y="747"/>
                  </a:lnTo>
                  <a:lnTo>
                    <a:pt x="601" y="759"/>
                  </a:lnTo>
                  <a:lnTo>
                    <a:pt x="570" y="770"/>
                  </a:lnTo>
                  <a:lnTo>
                    <a:pt x="546" y="781"/>
                  </a:lnTo>
                  <a:lnTo>
                    <a:pt x="528" y="790"/>
                  </a:lnTo>
                  <a:lnTo>
                    <a:pt x="516" y="797"/>
                  </a:lnTo>
                  <a:lnTo>
                    <a:pt x="506" y="803"/>
                  </a:lnTo>
                  <a:lnTo>
                    <a:pt x="506" y="803"/>
                  </a:lnTo>
                  <a:lnTo>
                    <a:pt x="523" y="776"/>
                  </a:lnTo>
                  <a:lnTo>
                    <a:pt x="542" y="745"/>
                  </a:lnTo>
                  <a:lnTo>
                    <a:pt x="567" y="704"/>
                  </a:lnTo>
                  <a:lnTo>
                    <a:pt x="601" y="659"/>
                  </a:lnTo>
                  <a:lnTo>
                    <a:pt x="619" y="634"/>
                  </a:lnTo>
                  <a:lnTo>
                    <a:pt x="639" y="609"/>
                  </a:lnTo>
                  <a:lnTo>
                    <a:pt x="661" y="582"/>
                  </a:lnTo>
                  <a:lnTo>
                    <a:pt x="682" y="557"/>
                  </a:lnTo>
                  <a:lnTo>
                    <a:pt x="706" y="531"/>
                  </a:lnTo>
                  <a:lnTo>
                    <a:pt x="731" y="506"/>
                  </a:lnTo>
                  <a:lnTo>
                    <a:pt x="731" y="506"/>
                  </a:lnTo>
                  <a:lnTo>
                    <a:pt x="769" y="469"/>
                  </a:lnTo>
                  <a:lnTo>
                    <a:pt x="804" y="432"/>
                  </a:lnTo>
                  <a:lnTo>
                    <a:pt x="835" y="397"/>
                  </a:lnTo>
                  <a:lnTo>
                    <a:pt x="864" y="365"/>
                  </a:lnTo>
                  <a:lnTo>
                    <a:pt x="889" y="333"/>
                  </a:lnTo>
                  <a:lnTo>
                    <a:pt x="913" y="304"/>
                  </a:lnTo>
                  <a:lnTo>
                    <a:pt x="933" y="277"/>
                  </a:lnTo>
                  <a:lnTo>
                    <a:pt x="951" y="252"/>
                  </a:lnTo>
                  <a:lnTo>
                    <a:pt x="979" y="210"/>
                  </a:lnTo>
                  <a:lnTo>
                    <a:pt x="999" y="178"/>
                  </a:lnTo>
                  <a:lnTo>
                    <a:pt x="1009" y="158"/>
                  </a:lnTo>
                  <a:lnTo>
                    <a:pt x="1013" y="151"/>
                  </a:lnTo>
                  <a:lnTo>
                    <a:pt x="1013" y="151"/>
                  </a:lnTo>
                  <a:lnTo>
                    <a:pt x="1011" y="156"/>
                  </a:lnTo>
                  <a:lnTo>
                    <a:pt x="1002" y="169"/>
                  </a:lnTo>
                  <a:lnTo>
                    <a:pt x="988" y="191"/>
                  </a:lnTo>
                  <a:lnTo>
                    <a:pt x="964" y="221"/>
                  </a:lnTo>
                  <a:lnTo>
                    <a:pt x="950" y="237"/>
                  </a:lnTo>
                  <a:lnTo>
                    <a:pt x="932" y="258"/>
                  </a:lnTo>
                  <a:lnTo>
                    <a:pt x="911" y="278"/>
                  </a:lnTo>
                  <a:lnTo>
                    <a:pt x="887" y="301"/>
                  </a:lnTo>
                  <a:lnTo>
                    <a:pt x="861" y="324"/>
                  </a:lnTo>
                  <a:lnTo>
                    <a:pt x="831" y="351"/>
                  </a:lnTo>
                  <a:lnTo>
                    <a:pt x="799" y="378"/>
                  </a:lnTo>
                  <a:lnTo>
                    <a:pt x="762" y="407"/>
                  </a:lnTo>
                  <a:lnTo>
                    <a:pt x="762" y="407"/>
                  </a:lnTo>
                  <a:lnTo>
                    <a:pt x="725" y="436"/>
                  </a:lnTo>
                  <a:lnTo>
                    <a:pt x="688" y="462"/>
                  </a:lnTo>
                  <a:lnTo>
                    <a:pt x="618" y="513"/>
                  </a:lnTo>
                  <a:lnTo>
                    <a:pt x="583" y="538"/>
                  </a:lnTo>
                  <a:lnTo>
                    <a:pt x="551" y="563"/>
                  </a:lnTo>
                  <a:lnTo>
                    <a:pt x="518" y="588"/>
                  </a:lnTo>
                  <a:lnTo>
                    <a:pt x="486" y="615"/>
                  </a:lnTo>
                  <a:lnTo>
                    <a:pt x="456" y="643"/>
                  </a:lnTo>
                  <a:lnTo>
                    <a:pt x="426" y="672"/>
                  </a:lnTo>
                  <a:lnTo>
                    <a:pt x="397" y="704"/>
                  </a:lnTo>
                  <a:lnTo>
                    <a:pt x="368" y="739"/>
                  </a:lnTo>
                  <a:lnTo>
                    <a:pt x="340" y="777"/>
                  </a:lnTo>
                  <a:lnTo>
                    <a:pt x="313" y="819"/>
                  </a:lnTo>
                  <a:lnTo>
                    <a:pt x="287" y="863"/>
                  </a:lnTo>
                  <a:lnTo>
                    <a:pt x="262" y="913"/>
                  </a:lnTo>
                  <a:lnTo>
                    <a:pt x="262" y="913"/>
                  </a:lnTo>
                  <a:lnTo>
                    <a:pt x="248" y="942"/>
                  </a:lnTo>
                  <a:lnTo>
                    <a:pt x="236" y="971"/>
                  </a:lnTo>
                  <a:lnTo>
                    <a:pt x="226" y="1000"/>
                  </a:lnTo>
                  <a:lnTo>
                    <a:pt x="217" y="1032"/>
                  </a:lnTo>
                  <a:lnTo>
                    <a:pt x="209" y="1063"/>
                  </a:lnTo>
                  <a:lnTo>
                    <a:pt x="202" y="1094"/>
                  </a:lnTo>
                  <a:lnTo>
                    <a:pt x="196" y="1126"/>
                  </a:lnTo>
                  <a:lnTo>
                    <a:pt x="190" y="1158"/>
                  </a:lnTo>
                  <a:lnTo>
                    <a:pt x="186" y="1190"/>
                  </a:lnTo>
                  <a:lnTo>
                    <a:pt x="183" y="1223"/>
                  </a:lnTo>
                  <a:lnTo>
                    <a:pt x="178" y="1286"/>
                  </a:lnTo>
                  <a:lnTo>
                    <a:pt x="176" y="1348"/>
                  </a:lnTo>
                  <a:lnTo>
                    <a:pt x="176" y="1408"/>
                  </a:lnTo>
                  <a:lnTo>
                    <a:pt x="177" y="1464"/>
                  </a:lnTo>
                  <a:lnTo>
                    <a:pt x="180" y="1515"/>
                  </a:lnTo>
                  <a:lnTo>
                    <a:pt x="184" y="1562"/>
                  </a:lnTo>
                  <a:lnTo>
                    <a:pt x="188" y="1602"/>
                  </a:lnTo>
                  <a:lnTo>
                    <a:pt x="196" y="1660"/>
                  </a:lnTo>
                  <a:lnTo>
                    <a:pt x="198" y="1680"/>
                  </a:lnTo>
                  <a:lnTo>
                    <a:pt x="198" y="1680"/>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9"/>
          <p:cNvGrpSpPr/>
          <p:nvPr/>
        </p:nvGrpSpPr>
        <p:grpSpPr>
          <a:xfrm flipH="1">
            <a:off x="10402969" y="1963134"/>
            <a:ext cx="361282" cy="603933"/>
            <a:chOff x="6557963" y="577850"/>
            <a:chExt cx="638176" cy="1066801"/>
          </a:xfrm>
        </p:grpSpPr>
        <p:sp>
          <p:nvSpPr>
            <p:cNvPr id="241" name="Freeform 115"/>
            <p:cNvSpPr>
              <a:spLocks/>
            </p:cNvSpPr>
            <p:nvPr/>
          </p:nvSpPr>
          <p:spPr bwMode="auto">
            <a:xfrm>
              <a:off x="6588126" y="820738"/>
              <a:ext cx="608013" cy="823913"/>
            </a:xfrm>
            <a:custGeom>
              <a:avLst/>
              <a:gdLst>
                <a:gd name="T0" fmla="*/ 710 w 2296"/>
                <a:gd name="T1" fmla="*/ 3044 h 3115"/>
                <a:gd name="T2" fmla="*/ 477 w 2296"/>
                <a:gd name="T3" fmla="*/ 2907 h 3115"/>
                <a:gd name="T4" fmla="*/ 256 w 2296"/>
                <a:gd name="T5" fmla="*/ 2678 h 3115"/>
                <a:gd name="T6" fmla="*/ 175 w 2296"/>
                <a:gd name="T7" fmla="*/ 2523 h 3115"/>
                <a:gd name="T8" fmla="*/ 127 w 2296"/>
                <a:gd name="T9" fmla="*/ 2340 h 3115"/>
                <a:gd name="T10" fmla="*/ 111 w 2296"/>
                <a:gd name="T11" fmla="*/ 2052 h 3115"/>
                <a:gd name="T12" fmla="*/ 148 w 2296"/>
                <a:gd name="T13" fmla="*/ 1574 h 3115"/>
                <a:gd name="T14" fmla="*/ 141 w 2296"/>
                <a:gd name="T15" fmla="*/ 1367 h 3115"/>
                <a:gd name="T16" fmla="*/ 66 w 2296"/>
                <a:gd name="T17" fmla="*/ 1101 h 3115"/>
                <a:gd name="T18" fmla="*/ 0 w 2296"/>
                <a:gd name="T19" fmla="*/ 986 h 3115"/>
                <a:gd name="T20" fmla="*/ 170 w 2296"/>
                <a:gd name="T21" fmla="*/ 1013 h 3115"/>
                <a:gd name="T22" fmla="*/ 323 w 2296"/>
                <a:gd name="T23" fmla="*/ 1091 h 3115"/>
                <a:gd name="T24" fmla="*/ 424 w 2296"/>
                <a:gd name="T25" fmla="*/ 1188 h 3115"/>
                <a:gd name="T26" fmla="*/ 504 w 2296"/>
                <a:gd name="T27" fmla="*/ 1327 h 3115"/>
                <a:gd name="T28" fmla="*/ 562 w 2296"/>
                <a:gd name="T29" fmla="*/ 1587 h 3115"/>
                <a:gd name="T30" fmla="*/ 630 w 2296"/>
                <a:gd name="T31" fmla="*/ 1495 h 3115"/>
                <a:gd name="T32" fmla="*/ 909 w 2296"/>
                <a:gd name="T33" fmla="*/ 902 h 3115"/>
                <a:gd name="T34" fmla="*/ 1142 w 2296"/>
                <a:gd name="T35" fmla="*/ 522 h 3115"/>
                <a:gd name="T36" fmla="*/ 1327 w 2296"/>
                <a:gd name="T37" fmla="*/ 302 h 3115"/>
                <a:gd name="T38" fmla="*/ 1521 w 2296"/>
                <a:gd name="T39" fmla="*/ 153 h 3115"/>
                <a:gd name="T40" fmla="*/ 1674 w 2296"/>
                <a:gd name="T41" fmla="*/ 87 h 3115"/>
                <a:gd name="T42" fmla="*/ 1726 w 2296"/>
                <a:gd name="T43" fmla="*/ 180 h 3115"/>
                <a:gd name="T44" fmla="*/ 1326 w 2296"/>
                <a:gd name="T45" fmla="*/ 922 h 3115"/>
                <a:gd name="T46" fmla="*/ 1223 w 2296"/>
                <a:gd name="T47" fmla="*/ 1179 h 3115"/>
                <a:gd name="T48" fmla="*/ 1234 w 2296"/>
                <a:gd name="T49" fmla="*/ 1212 h 3115"/>
                <a:gd name="T50" fmla="*/ 1346 w 2296"/>
                <a:gd name="T51" fmla="*/ 1071 h 3115"/>
                <a:gd name="T52" fmla="*/ 1739 w 2296"/>
                <a:gd name="T53" fmla="*/ 322 h 3115"/>
                <a:gd name="T54" fmla="*/ 1965 w 2296"/>
                <a:gd name="T55" fmla="*/ 89 h 3115"/>
                <a:gd name="T56" fmla="*/ 2012 w 2296"/>
                <a:gd name="T57" fmla="*/ 233 h 3115"/>
                <a:gd name="T58" fmla="*/ 2017 w 2296"/>
                <a:gd name="T59" fmla="*/ 451 h 3115"/>
                <a:gd name="T60" fmla="*/ 1959 w 2296"/>
                <a:gd name="T61" fmla="*/ 704 h 3115"/>
                <a:gd name="T62" fmla="*/ 1749 w 2296"/>
                <a:gd name="T63" fmla="*/ 1207 h 3115"/>
                <a:gd name="T64" fmla="*/ 1644 w 2296"/>
                <a:gd name="T65" fmla="*/ 1438 h 3115"/>
                <a:gd name="T66" fmla="*/ 1653 w 2296"/>
                <a:gd name="T67" fmla="*/ 1469 h 3115"/>
                <a:gd name="T68" fmla="*/ 1701 w 2296"/>
                <a:gd name="T69" fmla="*/ 1426 h 3115"/>
                <a:gd name="T70" fmla="*/ 1873 w 2296"/>
                <a:gd name="T71" fmla="*/ 1088 h 3115"/>
                <a:gd name="T72" fmla="*/ 2143 w 2296"/>
                <a:gd name="T73" fmla="*/ 395 h 3115"/>
                <a:gd name="T74" fmla="*/ 2202 w 2296"/>
                <a:gd name="T75" fmla="*/ 516 h 3115"/>
                <a:gd name="T76" fmla="*/ 2238 w 2296"/>
                <a:gd name="T77" fmla="*/ 722 h 3115"/>
                <a:gd name="T78" fmla="*/ 2217 w 2296"/>
                <a:gd name="T79" fmla="*/ 952 h 3115"/>
                <a:gd name="T80" fmla="*/ 2106 w 2296"/>
                <a:gd name="T81" fmla="*/ 1311 h 3115"/>
                <a:gd name="T82" fmla="*/ 1944 w 2296"/>
                <a:gd name="T83" fmla="*/ 1689 h 3115"/>
                <a:gd name="T84" fmla="*/ 1945 w 2296"/>
                <a:gd name="T85" fmla="*/ 1734 h 3115"/>
                <a:gd name="T86" fmla="*/ 1980 w 2296"/>
                <a:gd name="T87" fmla="*/ 1707 h 3115"/>
                <a:gd name="T88" fmla="*/ 2168 w 2296"/>
                <a:gd name="T89" fmla="*/ 1311 h 3115"/>
                <a:gd name="T90" fmla="*/ 2283 w 2296"/>
                <a:gd name="T91" fmla="*/ 1197 h 3115"/>
                <a:gd name="T92" fmla="*/ 2294 w 2296"/>
                <a:gd name="T93" fmla="*/ 1413 h 3115"/>
                <a:gd name="T94" fmla="*/ 2245 w 2296"/>
                <a:gd name="T95" fmla="*/ 1703 h 3115"/>
                <a:gd name="T96" fmla="*/ 2100 w 2296"/>
                <a:gd name="T97" fmla="*/ 2086 h 3115"/>
                <a:gd name="T98" fmla="*/ 1953 w 2296"/>
                <a:gd name="T99" fmla="*/ 2355 h 3115"/>
                <a:gd name="T100" fmla="*/ 1775 w 2296"/>
                <a:gd name="T101" fmla="*/ 2605 h 3115"/>
                <a:gd name="T102" fmla="*/ 1597 w 2296"/>
                <a:gd name="T103" fmla="*/ 2793 h 3115"/>
                <a:gd name="T104" fmla="*/ 1268 w 2296"/>
                <a:gd name="T105" fmla="*/ 3019 h 3115"/>
                <a:gd name="T106" fmla="*/ 1018 w 2296"/>
                <a:gd name="T107" fmla="*/ 3103 h 3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96" h="3115">
                  <a:moveTo>
                    <a:pt x="902" y="3115"/>
                  </a:moveTo>
                  <a:lnTo>
                    <a:pt x="902" y="3115"/>
                  </a:lnTo>
                  <a:lnTo>
                    <a:pt x="872" y="3106"/>
                  </a:lnTo>
                  <a:lnTo>
                    <a:pt x="838" y="3096"/>
                  </a:lnTo>
                  <a:lnTo>
                    <a:pt x="793" y="3079"/>
                  </a:lnTo>
                  <a:lnTo>
                    <a:pt x="740" y="3057"/>
                  </a:lnTo>
                  <a:lnTo>
                    <a:pt x="710" y="3044"/>
                  </a:lnTo>
                  <a:lnTo>
                    <a:pt x="679" y="3030"/>
                  </a:lnTo>
                  <a:lnTo>
                    <a:pt x="648" y="3013"/>
                  </a:lnTo>
                  <a:lnTo>
                    <a:pt x="614" y="2995"/>
                  </a:lnTo>
                  <a:lnTo>
                    <a:pt x="581" y="2976"/>
                  </a:lnTo>
                  <a:lnTo>
                    <a:pt x="546" y="2955"/>
                  </a:lnTo>
                  <a:lnTo>
                    <a:pt x="512" y="2932"/>
                  </a:lnTo>
                  <a:lnTo>
                    <a:pt x="477" y="2907"/>
                  </a:lnTo>
                  <a:lnTo>
                    <a:pt x="443" y="2879"/>
                  </a:lnTo>
                  <a:lnTo>
                    <a:pt x="410" y="2851"/>
                  </a:lnTo>
                  <a:lnTo>
                    <a:pt x="377" y="2821"/>
                  </a:lnTo>
                  <a:lnTo>
                    <a:pt x="344" y="2787"/>
                  </a:lnTo>
                  <a:lnTo>
                    <a:pt x="313" y="2753"/>
                  </a:lnTo>
                  <a:lnTo>
                    <a:pt x="283" y="2717"/>
                  </a:lnTo>
                  <a:lnTo>
                    <a:pt x="256" y="2678"/>
                  </a:lnTo>
                  <a:lnTo>
                    <a:pt x="243" y="2657"/>
                  </a:lnTo>
                  <a:lnTo>
                    <a:pt x="230" y="2636"/>
                  </a:lnTo>
                  <a:lnTo>
                    <a:pt x="218" y="2614"/>
                  </a:lnTo>
                  <a:lnTo>
                    <a:pt x="206" y="2593"/>
                  </a:lnTo>
                  <a:lnTo>
                    <a:pt x="195" y="2570"/>
                  </a:lnTo>
                  <a:lnTo>
                    <a:pt x="184" y="2547"/>
                  </a:lnTo>
                  <a:lnTo>
                    <a:pt x="175" y="2523"/>
                  </a:lnTo>
                  <a:lnTo>
                    <a:pt x="165" y="2498"/>
                  </a:lnTo>
                  <a:lnTo>
                    <a:pt x="157" y="2473"/>
                  </a:lnTo>
                  <a:lnTo>
                    <a:pt x="150" y="2448"/>
                  </a:lnTo>
                  <a:lnTo>
                    <a:pt x="142" y="2422"/>
                  </a:lnTo>
                  <a:lnTo>
                    <a:pt x="136" y="2396"/>
                  </a:lnTo>
                  <a:lnTo>
                    <a:pt x="132" y="2368"/>
                  </a:lnTo>
                  <a:lnTo>
                    <a:pt x="127" y="2340"/>
                  </a:lnTo>
                  <a:lnTo>
                    <a:pt x="127" y="2340"/>
                  </a:lnTo>
                  <a:lnTo>
                    <a:pt x="122" y="2301"/>
                  </a:lnTo>
                  <a:lnTo>
                    <a:pt x="119" y="2264"/>
                  </a:lnTo>
                  <a:lnTo>
                    <a:pt x="115" y="2227"/>
                  </a:lnTo>
                  <a:lnTo>
                    <a:pt x="113" y="2191"/>
                  </a:lnTo>
                  <a:lnTo>
                    <a:pt x="110" y="2120"/>
                  </a:lnTo>
                  <a:lnTo>
                    <a:pt x="111" y="2052"/>
                  </a:lnTo>
                  <a:lnTo>
                    <a:pt x="114" y="1986"/>
                  </a:lnTo>
                  <a:lnTo>
                    <a:pt x="117" y="1922"/>
                  </a:lnTo>
                  <a:lnTo>
                    <a:pt x="122" y="1861"/>
                  </a:lnTo>
                  <a:lnTo>
                    <a:pt x="128" y="1800"/>
                  </a:lnTo>
                  <a:lnTo>
                    <a:pt x="140" y="1684"/>
                  </a:lnTo>
                  <a:lnTo>
                    <a:pt x="145" y="1629"/>
                  </a:lnTo>
                  <a:lnTo>
                    <a:pt x="148" y="1574"/>
                  </a:lnTo>
                  <a:lnTo>
                    <a:pt x="151" y="1521"/>
                  </a:lnTo>
                  <a:lnTo>
                    <a:pt x="151" y="1469"/>
                  </a:lnTo>
                  <a:lnTo>
                    <a:pt x="150" y="1444"/>
                  </a:lnTo>
                  <a:lnTo>
                    <a:pt x="147" y="1417"/>
                  </a:lnTo>
                  <a:lnTo>
                    <a:pt x="145" y="1392"/>
                  </a:lnTo>
                  <a:lnTo>
                    <a:pt x="141" y="1367"/>
                  </a:lnTo>
                  <a:lnTo>
                    <a:pt x="141" y="1367"/>
                  </a:lnTo>
                  <a:lnTo>
                    <a:pt x="133" y="1318"/>
                  </a:lnTo>
                  <a:lnTo>
                    <a:pt x="123" y="1274"/>
                  </a:lnTo>
                  <a:lnTo>
                    <a:pt x="113" y="1232"/>
                  </a:lnTo>
                  <a:lnTo>
                    <a:pt x="102" y="1195"/>
                  </a:lnTo>
                  <a:lnTo>
                    <a:pt x="90" y="1161"/>
                  </a:lnTo>
                  <a:lnTo>
                    <a:pt x="78" y="1130"/>
                  </a:lnTo>
                  <a:lnTo>
                    <a:pt x="66" y="1101"/>
                  </a:lnTo>
                  <a:lnTo>
                    <a:pt x="55" y="1076"/>
                  </a:lnTo>
                  <a:lnTo>
                    <a:pt x="43" y="1054"/>
                  </a:lnTo>
                  <a:lnTo>
                    <a:pt x="34" y="1036"/>
                  </a:lnTo>
                  <a:lnTo>
                    <a:pt x="16" y="1009"/>
                  </a:lnTo>
                  <a:lnTo>
                    <a:pt x="4" y="992"/>
                  </a:lnTo>
                  <a:lnTo>
                    <a:pt x="0" y="986"/>
                  </a:lnTo>
                  <a:lnTo>
                    <a:pt x="0" y="986"/>
                  </a:lnTo>
                  <a:lnTo>
                    <a:pt x="11" y="986"/>
                  </a:lnTo>
                  <a:lnTo>
                    <a:pt x="40" y="988"/>
                  </a:lnTo>
                  <a:lnTo>
                    <a:pt x="60" y="989"/>
                  </a:lnTo>
                  <a:lnTo>
                    <a:pt x="83" y="992"/>
                  </a:lnTo>
                  <a:lnTo>
                    <a:pt x="109" y="997"/>
                  </a:lnTo>
                  <a:lnTo>
                    <a:pt x="139" y="1004"/>
                  </a:lnTo>
                  <a:lnTo>
                    <a:pt x="170" y="1013"/>
                  </a:lnTo>
                  <a:lnTo>
                    <a:pt x="202" y="1025"/>
                  </a:lnTo>
                  <a:lnTo>
                    <a:pt x="236" y="1040"/>
                  </a:lnTo>
                  <a:lnTo>
                    <a:pt x="254" y="1048"/>
                  </a:lnTo>
                  <a:lnTo>
                    <a:pt x="270" y="1058"/>
                  </a:lnTo>
                  <a:lnTo>
                    <a:pt x="288" y="1068"/>
                  </a:lnTo>
                  <a:lnTo>
                    <a:pt x="306" y="1079"/>
                  </a:lnTo>
                  <a:lnTo>
                    <a:pt x="323" y="1091"/>
                  </a:lnTo>
                  <a:lnTo>
                    <a:pt x="341" y="1105"/>
                  </a:lnTo>
                  <a:lnTo>
                    <a:pt x="359" y="1120"/>
                  </a:lnTo>
                  <a:lnTo>
                    <a:pt x="375" y="1136"/>
                  </a:lnTo>
                  <a:lnTo>
                    <a:pt x="392" y="1152"/>
                  </a:lnTo>
                  <a:lnTo>
                    <a:pt x="409" y="1170"/>
                  </a:lnTo>
                  <a:lnTo>
                    <a:pt x="409" y="1170"/>
                  </a:lnTo>
                  <a:lnTo>
                    <a:pt x="424" y="1188"/>
                  </a:lnTo>
                  <a:lnTo>
                    <a:pt x="439" y="1207"/>
                  </a:lnTo>
                  <a:lnTo>
                    <a:pt x="452" y="1226"/>
                  </a:lnTo>
                  <a:lnTo>
                    <a:pt x="464" y="1245"/>
                  </a:lnTo>
                  <a:lnTo>
                    <a:pt x="476" y="1266"/>
                  </a:lnTo>
                  <a:lnTo>
                    <a:pt x="486" y="1286"/>
                  </a:lnTo>
                  <a:lnTo>
                    <a:pt x="496" y="1306"/>
                  </a:lnTo>
                  <a:lnTo>
                    <a:pt x="504" y="1327"/>
                  </a:lnTo>
                  <a:lnTo>
                    <a:pt x="520" y="1369"/>
                  </a:lnTo>
                  <a:lnTo>
                    <a:pt x="532" y="1409"/>
                  </a:lnTo>
                  <a:lnTo>
                    <a:pt x="543" y="1450"/>
                  </a:lnTo>
                  <a:lnTo>
                    <a:pt x="550" y="1488"/>
                  </a:lnTo>
                  <a:lnTo>
                    <a:pt x="556" y="1524"/>
                  </a:lnTo>
                  <a:lnTo>
                    <a:pt x="559" y="1557"/>
                  </a:lnTo>
                  <a:lnTo>
                    <a:pt x="562" y="1587"/>
                  </a:lnTo>
                  <a:lnTo>
                    <a:pt x="563" y="1613"/>
                  </a:lnTo>
                  <a:lnTo>
                    <a:pt x="564" y="1649"/>
                  </a:lnTo>
                  <a:lnTo>
                    <a:pt x="564" y="1664"/>
                  </a:lnTo>
                  <a:lnTo>
                    <a:pt x="564" y="1664"/>
                  </a:lnTo>
                  <a:lnTo>
                    <a:pt x="575" y="1634"/>
                  </a:lnTo>
                  <a:lnTo>
                    <a:pt x="607" y="1552"/>
                  </a:lnTo>
                  <a:lnTo>
                    <a:pt x="630" y="1495"/>
                  </a:lnTo>
                  <a:lnTo>
                    <a:pt x="657" y="1428"/>
                  </a:lnTo>
                  <a:lnTo>
                    <a:pt x="690" y="1354"/>
                  </a:lnTo>
                  <a:lnTo>
                    <a:pt x="727" y="1272"/>
                  </a:lnTo>
                  <a:lnTo>
                    <a:pt x="766" y="1185"/>
                  </a:lnTo>
                  <a:lnTo>
                    <a:pt x="810" y="1094"/>
                  </a:lnTo>
                  <a:lnTo>
                    <a:pt x="858" y="998"/>
                  </a:lnTo>
                  <a:lnTo>
                    <a:pt x="909" y="902"/>
                  </a:lnTo>
                  <a:lnTo>
                    <a:pt x="963" y="805"/>
                  </a:lnTo>
                  <a:lnTo>
                    <a:pt x="991" y="756"/>
                  </a:lnTo>
                  <a:lnTo>
                    <a:pt x="1020" y="708"/>
                  </a:lnTo>
                  <a:lnTo>
                    <a:pt x="1049" y="660"/>
                  </a:lnTo>
                  <a:lnTo>
                    <a:pt x="1080" y="614"/>
                  </a:lnTo>
                  <a:lnTo>
                    <a:pt x="1110" y="567"/>
                  </a:lnTo>
                  <a:lnTo>
                    <a:pt x="1142" y="522"/>
                  </a:lnTo>
                  <a:lnTo>
                    <a:pt x="1142" y="522"/>
                  </a:lnTo>
                  <a:lnTo>
                    <a:pt x="1173" y="478"/>
                  </a:lnTo>
                  <a:lnTo>
                    <a:pt x="1204" y="437"/>
                  </a:lnTo>
                  <a:lnTo>
                    <a:pt x="1237" y="400"/>
                  </a:lnTo>
                  <a:lnTo>
                    <a:pt x="1266" y="364"/>
                  </a:lnTo>
                  <a:lnTo>
                    <a:pt x="1298" y="332"/>
                  </a:lnTo>
                  <a:lnTo>
                    <a:pt x="1327" y="302"/>
                  </a:lnTo>
                  <a:lnTo>
                    <a:pt x="1357" y="274"/>
                  </a:lnTo>
                  <a:lnTo>
                    <a:pt x="1386" y="249"/>
                  </a:lnTo>
                  <a:lnTo>
                    <a:pt x="1415" y="226"/>
                  </a:lnTo>
                  <a:lnTo>
                    <a:pt x="1442" y="204"/>
                  </a:lnTo>
                  <a:lnTo>
                    <a:pt x="1470" y="185"/>
                  </a:lnTo>
                  <a:lnTo>
                    <a:pt x="1496" y="168"/>
                  </a:lnTo>
                  <a:lnTo>
                    <a:pt x="1521" y="153"/>
                  </a:lnTo>
                  <a:lnTo>
                    <a:pt x="1546" y="140"/>
                  </a:lnTo>
                  <a:lnTo>
                    <a:pt x="1570" y="126"/>
                  </a:lnTo>
                  <a:lnTo>
                    <a:pt x="1593" y="117"/>
                  </a:lnTo>
                  <a:lnTo>
                    <a:pt x="1615" y="107"/>
                  </a:lnTo>
                  <a:lnTo>
                    <a:pt x="1636" y="99"/>
                  </a:lnTo>
                  <a:lnTo>
                    <a:pt x="1656" y="93"/>
                  </a:lnTo>
                  <a:lnTo>
                    <a:pt x="1674" y="87"/>
                  </a:lnTo>
                  <a:lnTo>
                    <a:pt x="1708" y="79"/>
                  </a:lnTo>
                  <a:lnTo>
                    <a:pt x="1737" y="74"/>
                  </a:lnTo>
                  <a:lnTo>
                    <a:pt x="1760" y="71"/>
                  </a:lnTo>
                  <a:lnTo>
                    <a:pt x="1776" y="70"/>
                  </a:lnTo>
                  <a:lnTo>
                    <a:pt x="1791" y="70"/>
                  </a:lnTo>
                  <a:lnTo>
                    <a:pt x="1791" y="70"/>
                  </a:lnTo>
                  <a:lnTo>
                    <a:pt x="1726" y="180"/>
                  </a:lnTo>
                  <a:lnTo>
                    <a:pt x="1658" y="300"/>
                  </a:lnTo>
                  <a:lnTo>
                    <a:pt x="1576" y="445"/>
                  </a:lnTo>
                  <a:lnTo>
                    <a:pt x="1489" y="607"/>
                  </a:lnTo>
                  <a:lnTo>
                    <a:pt x="1444" y="688"/>
                  </a:lnTo>
                  <a:lnTo>
                    <a:pt x="1401" y="769"/>
                  </a:lnTo>
                  <a:lnTo>
                    <a:pt x="1362" y="848"/>
                  </a:lnTo>
                  <a:lnTo>
                    <a:pt x="1326" y="922"/>
                  </a:lnTo>
                  <a:lnTo>
                    <a:pt x="1294" y="991"/>
                  </a:lnTo>
                  <a:lnTo>
                    <a:pt x="1266" y="1053"/>
                  </a:lnTo>
                  <a:lnTo>
                    <a:pt x="1266" y="1053"/>
                  </a:lnTo>
                  <a:lnTo>
                    <a:pt x="1246" y="1106"/>
                  </a:lnTo>
                  <a:lnTo>
                    <a:pt x="1232" y="1148"/>
                  </a:lnTo>
                  <a:lnTo>
                    <a:pt x="1227" y="1164"/>
                  </a:lnTo>
                  <a:lnTo>
                    <a:pt x="1223" y="1179"/>
                  </a:lnTo>
                  <a:lnTo>
                    <a:pt x="1221" y="1191"/>
                  </a:lnTo>
                  <a:lnTo>
                    <a:pt x="1221" y="1199"/>
                  </a:lnTo>
                  <a:lnTo>
                    <a:pt x="1221" y="1206"/>
                  </a:lnTo>
                  <a:lnTo>
                    <a:pt x="1222" y="1211"/>
                  </a:lnTo>
                  <a:lnTo>
                    <a:pt x="1226" y="1213"/>
                  </a:lnTo>
                  <a:lnTo>
                    <a:pt x="1229" y="1213"/>
                  </a:lnTo>
                  <a:lnTo>
                    <a:pt x="1234" y="1212"/>
                  </a:lnTo>
                  <a:lnTo>
                    <a:pt x="1241" y="1208"/>
                  </a:lnTo>
                  <a:lnTo>
                    <a:pt x="1247" y="1202"/>
                  </a:lnTo>
                  <a:lnTo>
                    <a:pt x="1256" y="1194"/>
                  </a:lnTo>
                  <a:lnTo>
                    <a:pt x="1274" y="1174"/>
                  </a:lnTo>
                  <a:lnTo>
                    <a:pt x="1295" y="1145"/>
                  </a:lnTo>
                  <a:lnTo>
                    <a:pt x="1320" y="1111"/>
                  </a:lnTo>
                  <a:lnTo>
                    <a:pt x="1346" y="1071"/>
                  </a:lnTo>
                  <a:lnTo>
                    <a:pt x="1374" y="1025"/>
                  </a:lnTo>
                  <a:lnTo>
                    <a:pt x="1404" y="974"/>
                  </a:lnTo>
                  <a:lnTo>
                    <a:pt x="1435" y="919"/>
                  </a:lnTo>
                  <a:lnTo>
                    <a:pt x="1466" y="860"/>
                  </a:lnTo>
                  <a:lnTo>
                    <a:pt x="1466" y="860"/>
                  </a:lnTo>
                  <a:lnTo>
                    <a:pt x="1596" y="605"/>
                  </a:lnTo>
                  <a:lnTo>
                    <a:pt x="1739" y="322"/>
                  </a:lnTo>
                  <a:lnTo>
                    <a:pt x="1903" y="0"/>
                  </a:lnTo>
                  <a:lnTo>
                    <a:pt x="1903" y="0"/>
                  </a:lnTo>
                  <a:lnTo>
                    <a:pt x="1913" y="9"/>
                  </a:lnTo>
                  <a:lnTo>
                    <a:pt x="1922" y="21"/>
                  </a:lnTo>
                  <a:lnTo>
                    <a:pt x="1935" y="39"/>
                  </a:lnTo>
                  <a:lnTo>
                    <a:pt x="1950" y="62"/>
                  </a:lnTo>
                  <a:lnTo>
                    <a:pt x="1965" y="89"/>
                  </a:lnTo>
                  <a:lnTo>
                    <a:pt x="1974" y="105"/>
                  </a:lnTo>
                  <a:lnTo>
                    <a:pt x="1981" y="123"/>
                  </a:lnTo>
                  <a:lnTo>
                    <a:pt x="1988" y="142"/>
                  </a:lnTo>
                  <a:lnTo>
                    <a:pt x="1995" y="162"/>
                  </a:lnTo>
                  <a:lnTo>
                    <a:pt x="2001" y="184"/>
                  </a:lnTo>
                  <a:lnTo>
                    <a:pt x="2007" y="208"/>
                  </a:lnTo>
                  <a:lnTo>
                    <a:pt x="2012" y="233"/>
                  </a:lnTo>
                  <a:lnTo>
                    <a:pt x="2015" y="259"/>
                  </a:lnTo>
                  <a:lnTo>
                    <a:pt x="2019" y="286"/>
                  </a:lnTo>
                  <a:lnTo>
                    <a:pt x="2021" y="316"/>
                  </a:lnTo>
                  <a:lnTo>
                    <a:pt x="2023" y="347"/>
                  </a:lnTo>
                  <a:lnTo>
                    <a:pt x="2021" y="381"/>
                  </a:lnTo>
                  <a:lnTo>
                    <a:pt x="2020" y="415"/>
                  </a:lnTo>
                  <a:lnTo>
                    <a:pt x="2017" y="451"/>
                  </a:lnTo>
                  <a:lnTo>
                    <a:pt x="2012" y="489"/>
                  </a:lnTo>
                  <a:lnTo>
                    <a:pt x="2006" y="529"/>
                  </a:lnTo>
                  <a:lnTo>
                    <a:pt x="1997" y="571"/>
                  </a:lnTo>
                  <a:lnTo>
                    <a:pt x="1987" y="614"/>
                  </a:lnTo>
                  <a:lnTo>
                    <a:pt x="1974" y="658"/>
                  </a:lnTo>
                  <a:lnTo>
                    <a:pt x="1959" y="704"/>
                  </a:lnTo>
                  <a:lnTo>
                    <a:pt x="1959" y="704"/>
                  </a:lnTo>
                  <a:lnTo>
                    <a:pt x="1927" y="796"/>
                  </a:lnTo>
                  <a:lnTo>
                    <a:pt x="1896" y="881"/>
                  </a:lnTo>
                  <a:lnTo>
                    <a:pt x="1865" y="959"/>
                  </a:lnTo>
                  <a:lnTo>
                    <a:pt x="1834" y="1029"/>
                  </a:lnTo>
                  <a:lnTo>
                    <a:pt x="1804" y="1095"/>
                  </a:lnTo>
                  <a:lnTo>
                    <a:pt x="1775" y="1154"/>
                  </a:lnTo>
                  <a:lnTo>
                    <a:pt x="1749" y="1207"/>
                  </a:lnTo>
                  <a:lnTo>
                    <a:pt x="1725" y="1254"/>
                  </a:lnTo>
                  <a:lnTo>
                    <a:pt x="1685" y="1334"/>
                  </a:lnTo>
                  <a:lnTo>
                    <a:pt x="1669" y="1366"/>
                  </a:lnTo>
                  <a:lnTo>
                    <a:pt x="1656" y="1395"/>
                  </a:lnTo>
                  <a:lnTo>
                    <a:pt x="1647" y="1419"/>
                  </a:lnTo>
                  <a:lnTo>
                    <a:pt x="1645" y="1428"/>
                  </a:lnTo>
                  <a:lnTo>
                    <a:pt x="1644" y="1438"/>
                  </a:lnTo>
                  <a:lnTo>
                    <a:pt x="1643" y="1446"/>
                  </a:lnTo>
                  <a:lnTo>
                    <a:pt x="1644" y="1453"/>
                  </a:lnTo>
                  <a:lnTo>
                    <a:pt x="1646" y="1460"/>
                  </a:lnTo>
                  <a:lnTo>
                    <a:pt x="1650" y="1465"/>
                  </a:lnTo>
                  <a:lnTo>
                    <a:pt x="1650" y="1465"/>
                  </a:lnTo>
                  <a:lnTo>
                    <a:pt x="1651" y="1468"/>
                  </a:lnTo>
                  <a:lnTo>
                    <a:pt x="1653" y="1469"/>
                  </a:lnTo>
                  <a:lnTo>
                    <a:pt x="1657" y="1470"/>
                  </a:lnTo>
                  <a:lnTo>
                    <a:pt x="1659" y="1470"/>
                  </a:lnTo>
                  <a:lnTo>
                    <a:pt x="1667" y="1466"/>
                  </a:lnTo>
                  <a:lnTo>
                    <a:pt x="1674" y="1460"/>
                  </a:lnTo>
                  <a:lnTo>
                    <a:pt x="1682" y="1451"/>
                  </a:lnTo>
                  <a:lnTo>
                    <a:pt x="1692" y="1440"/>
                  </a:lnTo>
                  <a:lnTo>
                    <a:pt x="1701" y="1426"/>
                  </a:lnTo>
                  <a:lnTo>
                    <a:pt x="1712" y="1409"/>
                  </a:lnTo>
                  <a:lnTo>
                    <a:pt x="1736" y="1370"/>
                  </a:lnTo>
                  <a:lnTo>
                    <a:pt x="1761" y="1323"/>
                  </a:lnTo>
                  <a:lnTo>
                    <a:pt x="1788" y="1269"/>
                  </a:lnTo>
                  <a:lnTo>
                    <a:pt x="1817" y="1212"/>
                  </a:lnTo>
                  <a:lnTo>
                    <a:pt x="1846" y="1151"/>
                  </a:lnTo>
                  <a:lnTo>
                    <a:pt x="1873" y="1088"/>
                  </a:lnTo>
                  <a:lnTo>
                    <a:pt x="1928" y="962"/>
                  </a:lnTo>
                  <a:lnTo>
                    <a:pt x="1977" y="845"/>
                  </a:lnTo>
                  <a:lnTo>
                    <a:pt x="2015" y="747"/>
                  </a:lnTo>
                  <a:lnTo>
                    <a:pt x="2015" y="747"/>
                  </a:lnTo>
                  <a:lnTo>
                    <a:pt x="2072" y="597"/>
                  </a:lnTo>
                  <a:lnTo>
                    <a:pt x="2111" y="486"/>
                  </a:lnTo>
                  <a:lnTo>
                    <a:pt x="2143" y="395"/>
                  </a:lnTo>
                  <a:lnTo>
                    <a:pt x="2143" y="395"/>
                  </a:lnTo>
                  <a:lnTo>
                    <a:pt x="2149" y="405"/>
                  </a:lnTo>
                  <a:lnTo>
                    <a:pt x="2158" y="417"/>
                  </a:lnTo>
                  <a:lnTo>
                    <a:pt x="2167" y="435"/>
                  </a:lnTo>
                  <a:lnTo>
                    <a:pt x="2178" y="457"/>
                  </a:lnTo>
                  <a:lnTo>
                    <a:pt x="2190" y="483"/>
                  </a:lnTo>
                  <a:lnTo>
                    <a:pt x="2202" y="516"/>
                  </a:lnTo>
                  <a:lnTo>
                    <a:pt x="2214" y="553"/>
                  </a:lnTo>
                  <a:lnTo>
                    <a:pt x="2223" y="596"/>
                  </a:lnTo>
                  <a:lnTo>
                    <a:pt x="2227" y="618"/>
                  </a:lnTo>
                  <a:lnTo>
                    <a:pt x="2230" y="642"/>
                  </a:lnTo>
                  <a:lnTo>
                    <a:pt x="2234" y="667"/>
                  </a:lnTo>
                  <a:lnTo>
                    <a:pt x="2236" y="695"/>
                  </a:lnTo>
                  <a:lnTo>
                    <a:pt x="2238" y="722"/>
                  </a:lnTo>
                  <a:lnTo>
                    <a:pt x="2238" y="751"/>
                  </a:lnTo>
                  <a:lnTo>
                    <a:pt x="2238" y="782"/>
                  </a:lnTo>
                  <a:lnTo>
                    <a:pt x="2235" y="813"/>
                  </a:lnTo>
                  <a:lnTo>
                    <a:pt x="2233" y="847"/>
                  </a:lnTo>
                  <a:lnTo>
                    <a:pt x="2229" y="880"/>
                  </a:lnTo>
                  <a:lnTo>
                    <a:pt x="2223" y="916"/>
                  </a:lnTo>
                  <a:lnTo>
                    <a:pt x="2217" y="952"/>
                  </a:lnTo>
                  <a:lnTo>
                    <a:pt x="2209" y="990"/>
                  </a:lnTo>
                  <a:lnTo>
                    <a:pt x="2199" y="1029"/>
                  </a:lnTo>
                  <a:lnTo>
                    <a:pt x="2199" y="1029"/>
                  </a:lnTo>
                  <a:lnTo>
                    <a:pt x="2177" y="1106"/>
                  </a:lnTo>
                  <a:lnTo>
                    <a:pt x="2154" y="1179"/>
                  </a:lnTo>
                  <a:lnTo>
                    <a:pt x="2130" y="1248"/>
                  </a:lnTo>
                  <a:lnTo>
                    <a:pt x="2106" y="1311"/>
                  </a:lnTo>
                  <a:lnTo>
                    <a:pt x="2082" y="1371"/>
                  </a:lnTo>
                  <a:lnTo>
                    <a:pt x="2058" y="1427"/>
                  </a:lnTo>
                  <a:lnTo>
                    <a:pt x="2014" y="1524"/>
                  </a:lnTo>
                  <a:lnTo>
                    <a:pt x="1977" y="1604"/>
                  </a:lnTo>
                  <a:lnTo>
                    <a:pt x="1963" y="1636"/>
                  </a:lnTo>
                  <a:lnTo>
                    <a:pt x="1951" y="1665"/>
                  </a:lnTo>
                  <a:lnTo>
                    <a:pt x="1944" y="1689"/>
                  </a:lnTo>
                  <a:lnTo>
                    <a:pt x="1941" y="1699"/>
                  </a:lnTo>
                  <a:lnTo>
                    <a:pt x="1939" y="1709"/>
                  </a:lnTo>
                  <a:lnTo>
                    <a:pt x="1939" y="1716"/>
                  </a:lnTo>
                  <a:lnTo>
                    <a:pt x="1940" y="1723"/>
                  </a:lnTo>
                  <a:lnTo>
                    <a:pt x="1943" y="1729"/>
                  </a:lnTo>
                  <a:lnTo>
                    <a:pt x="1945" y="1734"/>
                  </a:lnTo>
                  <a:lnTo>
                    <a:pt x="1945" y="1734"/>
                  </a:lnTo>
                  <a:lnTo>
                    <a:pt x="1947" y="1735"/>
                  </a:lnTo>
                  <a:lnTo>
                    <a:pt x="1950" y="1735"/>
                  </a:lnTo>
                  <a:lnTo>
                    <a:pt x="1953" y="1735"/>
                  </a:lnTo>
                  <a:lnTo>
                    <a:pt x="1956" y="1734"/>
                  </a:lnTo>
                  <a:lnTo>
                    <a:pt x="1963" y="1728"/>
                  </a:lnTo>
                  <a:lnTo>
                    <a:pt x="1971" y="1718"/>
                  </a:lnTo>
                  <a:lnTo>
                    <a:pt x="1980" y="1707"/>
                  </a:lnTo>
                  <a:lnTo>
                    <a:pt x="1989" y="1691"/>
                  </a:lnTo>
                  <a:lnTo>
                    <a:pt x="2012" y="1653"/>
                  </a:lnTo>
                  <a:lnTo>
                    <a:pt x="2036" y="1605"/>
                  </a:lnTo>
                  <a:lnTo>
                    <a:pt x="2062" y="1551"/>
                  </a:lnTo>
                  <a:lnTo>
                    <a:pt x="2089" y="1493"/>
                  </a:lnTo>
                  <a:lnTo>
                    <a:pt x="2116" y="1432"/>
                  </a:lnTo>
                  <a:lnTo>
                    <a:pt x="2168" y="1311"/>
                  </a:lnTo>
                  <a:lnTo>
                    <a:pt x="2212" y="1205"/>
                  </a:lnTo>
                  <a:lnTo>
                    <a:pt x="2255" y="1100"/>
                  </a:lnTo>
                  <a:lnTo>
                    <a:pt x="2255" y="1100"/>
                  </a:lnTo>
                  <a:lnTo>
                    <a:pt x="2261" y="1115"/>
                  </a:lnTo>
                  <a:lnTo>
                    <a:pt x="2267" y="1134"/>
                  </a:lnTo>
                  <a:lnTo>
                    <a:pt x="2276" y="1162"/>
                  </a:lnTo>
                  <a:lnTo>
                    <a:pt x="2283" y="1197"/>
                  </a:lnTo>
                  <a:lnTo>
                    <a:pt x="2289" y="1240"/>
                  </a:lnTo>
                  <a:lnTo>
                    <a:pt x="2291" y="1263"/>
                  </a:lnTo>
                  <a:lnTo>
                    <a:pt x="2294" y="1290"/>
                  </a:lnTo>
                  <a:lnTo>
                    <a:pt x="2295" y="1317"/>
                  </a:lnTo>
                  <a:lnTo>
                    <a:pt x="2296" y="1347"/>
                  </a:lnTo>
                  <a:lnTo>
                    <a:pt x="2295" y="1379"/>
                  </a:lnTo>
                  <a:lnTo>
                    <a:pt x="2294" y="1413"/>
                  </a:lnTo>
                  <a:lnTo>
                    <a:pt x="2291" y="1449"/>
                  </a:lnTo>
                  <a:lnTo>
                    <a:pt x="2288" y="1487"/>
                  </a:lnTo>
                  <a:lnTo>
                    <a:pt x="2282" y="1526"/>
                  </a:lnTo>
                  <a:lnTo>
                    <a:pt x="2276" y="1567"/>
                  </a:lnTo>
                  <a:lnTo>
                    <a:pt x="2267" y="1611"/>
                  </a:lnTo>
                  <a:lnTo>
                    <a:pt x="2257" y="1656"/>
                  </a:lnTo>
                  <a:lnTo>
                    <a:pt x="2245" y="1703"/>
                  </a:lnTo>
                  <a:lnTo>
                    <a:pt x="2232" y="1752"/>
                  </a:lnTo>
                  <a:lnTo>
                    <a:pt x="2215" y="1803"/>
                  </a:lnTo>
                  <a:lnTo>
                    <a:pt x="2197" y="1856"/>
                  </a:lnTo>
                  <a:lnTo>
                    <a:pt x="2177" y="1911"/>
                  </a:lnTo>
                  <a:lnTo>
                    <a:pt x="2154" y="1967"/>
                  </a:lnTo>
                  <a:lnTo>
                    <a:pt x="2129" y="2025"/>
                  </a:lnTo>
                  <a:lnTo>
                    <a:pt x="2100" y="2086"/>
                  </a:lnTo>
                  <a:lnTo>
                    <a:pt x="2100" y="2086"/>
                  </a:lnTo>
                  <a:lnTo>
                    <a:pt x="2076" y="2135"/>
                  </a:lnTo>
                  <a:lnTo>
                    <a:pt x="2052" y="2182"/>
                  </a:lnTo>
                  <a:lnTo>
                    <a:pt x="2027" y="2227"/>
                  </a:lnTo>
                  <a:lnTo>
                    <a:pt x="2003" y="2271"/>
                  </a:lnTo>
                  <a:lnTo>
                    <a:pt x="1978" y="2314"/>
                  </a:lnTo>
                  <a:lnTo>
                    <a:pt x="1953" y="2355"/>
                  </a:lnTo>
                  <a:lnTo>
                    <a:pt x="1928" y="2396"/>
                  </a:lnTo>
                  <a:lnTo>
                    <a:pt x="1903" y="2434"/>
                  </a:lnTo>
                  <a:lnTo>
                    <a:pt x="1878" y="2471"/>
                  </a:lnTo>
                  <a:lnTo>
                    <a:pt x="1853" y="2507"/>
                  </a:lnTo>
                  <a:lnTo>
                    <a:pt x="1827" y="2540"/>
                  </a:lnTo>
                  <a:lnTo>
                    <a:pt x="1802" y="2574"/>
                  </a:lnTo>
                  <a:lnTo>
                    <a:pt x="1775" y="2605"/>
                  </a:lnTo>
                  <a:lnTo>
                    <a:pt x="1750" y="2636"/>
                  </a:lnTo>
                  <a:lnTo>
                    <a:pt x="1725" y="2664"/>
                  </a:lnTo>
                  <a:lnTo>
                    <a:pt x="1699" y="2693"/>
                  </a:lnTo>
                  <a:lnTo>
                    <a:pt x="1674" y="2719"/>
                  </a:lnTo>
                  <a:lnTo>
                    <a:pt x="1649" y="2746"/>
                  </a:lnTo>
                  <a:lnTo>
                    <a:pt x="1622" y="2770"/>
                  </a:lnTo>
                  <a:lnTo>
                    <a:pt x="1597" y="2793"/>
                  </a:lnTo>
                  <a:lnTo>
                    <a:pt x="1547" y="2836"/>
                  </a:lnTo>
                  <a:lnTo>
                    <a:pt x="1498" y="2876"/>
                  </a:lnTo>
                  <a:lnTo>
                    <a:pt x="1449" y="2912"/>
                  </a:lnTo>
                  <a:lnTo>
                    <a:pt x="1403" y="2944"/>
                  </a:lnTo>
                  <a:lnTo>
                    <a:pt x="1356" y="2971"/>
                  </a:lnTo>
                  <a:lnTo>
                    <a:pt x="1311" y="2996"/>
                  </a:lnTo>
                  <a:lnTo>
                    <a:pt x="1268" y="3019"/>
                  </a:lnTo>
                  <a:lnTo>
                    <a:pt x="1226" y="3038"/>
                  </a:lnTo>
                  <a:lnTo>
                    <a:pt x="1185" y="3054"/>
                  </a:lnTo>
                  <a:lnTo>
                    <a:pt x="1147" y="3068"/>
                  </a:lnTo>
                  <a:lnTo>
                    <a:pt x="1111" y="3080"/>
                  </a:lnTo>
                  <a:lnTo>
                    <a:pt x="1078" y="3090"/>
                  </a:lnTo>
                  <a:lnTo>
                    <a:pt x="1047" y="3097"/>
                  </a:lnTo>
                  <a:lnTo>
                    <a:pt x="1018" y="3103"/>
                  </a:lnTo>
                  <a:lnTo>
                    <a:pt x="992" y="3108"/>
                  </a:lnTo>
                  <a:lnTo>
                    <a:pt x="969" y="3110"/>
                  </a:lnTo>
                  <a:lnTo>
                    <a:pt x="933" y="3113"/>
                  </a:lnTo>
                  <a:lnTo>
                    <a:pt x="910" y="3115"/>
                  </a:lnTo>
                  <a:lnTo>
                    <a:pt x="902" y="3115"/>
                  </a:lnTo>
                  <a:lnTo>
                    <a:pt x="902" y="3115"/>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16"/>
            <p:cNvSpPr>
              <a:spLocks/>
            </p:cNvSpPr>
            <p:nvPr/>
          </p:nvSpPr>
          <p:spPr bwMode="auto">
            <a:xfrm>
              <a:off x="6557963" y="577850"/>
              <a:ext cx="384175" cy="609600"/>
            </a:xfrm>
            <a:custGeom>
              <a:avLst/>
              <a:gdLst>
                <a:gd name="T0" fmla="*/ 780 w 1452"/>
                <a:gd name="T1" fmla="*/ 2233 h 2303"/>
                <a:gd name="T2" fmla="*/ 883 w 1452"/>
                <a:gd name="T3" fmla="*/ 2006 h 2303"/>
                <a:gd name="T4" fmla="*/ 1019 w 1452"/>
                <a:gd name="T5" fmla="*/ 1754 h 2303"/>
                <a:gd name="T6" fmla="*/ 1215 w 1452"/>
                <a:gd name="T7" fmla="*/ 1433 h 2303"/>
                <a:gd name="T8" fmla="*/ 1376 w 1452"/>
                <a:gd name="T9" fmla="*/ 1222 h 2303"/>
                <a:gd name="T10" fmla="*/ 1418 w 1452"/>
                <a:gd name="T11" fmla="*/ 1148 h 2303"/>
                <a:gd name="T12" fmla="*/ 1445 w 1452"/>
                <a:gd name="T13" fmla="*/ 1048 h 2303"/>
                <a:gd name="T14" fmla="*/ 1451 w 1452"/>
                <a:gd name="T15" fmla="*/ 920 h 2303"/>
                <a:gd name="T16" fmla="*/ 1422 w 1452"/>
                <a:gd name="T17" fmla="*/ 773 h 2303"/>
                <a:gd name="T18" fmla="*/ 1342 w 1452"/>
                <a:gd name="T19" fmla="*/ 613 h 2303"/>
                <a:gd name="T20" fmla="*/ 1198 w 1452"/>
                <a:gd name="T21" fmla="*/ 447 h 2303"/>
                <a:gd name="T22" fmla="*/ 996 w 1452"/>
                <a:gd name="T23" fmla="*/ 270 h 2303"/>
                <a:gd name="T24" fmla="*/ 832 w 1452"/>
                <a:gd name="T25" fmla="*/ 101 h 2303"/>
                <a:gd name="T26" fmla="*/ 761 w 1452"/>
                <a:gd name="T27" fmla="*/ 0 h 2303"/>
                <a:gd name="T28" fmla="*/ 693 w 1452"/>
                <a:gd name="T29" fmla="*/ 119 h 2303"/>
                <a:gd name="T30" fmla="*/ 498 w 1452"/>
                <a:gd name="T31" fmla="*/ 393 h 2303"/>
                <a:gd name="T32" fmla="*/ 327 w 1452"/>
                <a:gd name="T33" fmla="*/ 616 h 2303"/>
                <a:gd name="T34" fmla="*/ 189 w 1452"/>
                <a:gd name="T35" fmla="*/ 829 h 2303"/>
                <a:gd name="T36" fmla="*/ 89 w 1452"/>
                <a:gd name="T37" fmla="*/ 1031 h 2303"/>
                <a:gd name="T38" fmla="*/ 27 w 1452"/>
                <a:gd name="T39" fmla="*/ 1218 h 2303"/>
                <a:gd name="T40" fmla="*/ 1 w 1452"/>
                <a:gd name="T41" fmla="*/ 1382 h 2303"/>
                <a:gd name="T42" fmla="*/ 8 w 1452"/>
                <a:gd name="T43" fmla="*/ 1526 h 2303"/>
                <a:gd name="T44" fmla="*/ 46 w 1452"/>
                <a:gd name="T45" fmla="*/ 1640 h 2303"/>
                <a:gd name="T46" fmla="*/ 119 w 1452"/>
                <a:gd name="T47" fmla="*/ 1748 h 2303"/>
                <a:gd name="T48" fmla="*/ 226 w 1452"/>
                <a:gd name="T49" fmla="*/ 1836 h 2303"/>
                <a:gd name="T50" fmla="*/ 437 w 1452"/>
                <a:gd name="T51" fmla="*/ 1970 h 2303"/>
                <a:gd name="T52" fmla="*/ 537 w 1452"/>
                <a:gd name="T53" fmla="*/ 2058 h 2303"/>
                <a:gd name="T54" fmla="*/ 625 w 1452"/>
                <a:gd name="T55" fmla="*/ 2175 h 2303"/>
                <a:gd name="T56" fmla="*/ 671 w 1452"/>
                <a:gd name="T57" fmla="*/ 2260 h 2303"/>
                <a:gd name="T58" fmla="*/ 731 w 1452"/>
                <a:gd name="T59" fmla="*/ 2087 h 2303"/>
                <a:gd name="T60" fmla="*/ 774 w 1452"/>
                <a:gd name="T61" fmla="*/ 1843 h 2303"/>
                <a:gd name="T62" fmla="*/ 777 w 1452"/>
                <a:gd name="T63" fmla="*/ 1685 h 2303"/>
                <a:gd name="T64" fmla="*/ 761 w 1452"/>
                <a:gd name="T65" fmla="*/ 1551 h 2303"/>
                <a:gd name="T66" fmla="*/ 717 w 1452"/>
                <a:gd name="T67" fmla="*/ 1396 h 2303"/>
                <a:gd name="T68" fmla="*/ 654 w 1452"/>
                <a:gd name="T69" fmla="*/ 1264 h 2303"/>
                <a:gd name="T70" fmla="*/ 521 w 1452"/>
                <a:gd name="T71" fmla="*/ 1078 h 2303"/>
                <a:gd name="T72" fmla="*/ 437 w 1452"/>
                <a:gd name="T73" fmla="*/ 997 h 2303"/>
                <a:gd name="T74" fmla="*/ 539 w 1452"/>
                <a:gd name="T75" fmla="*/ 1060 h 2303"/>
                <a:gd name="T76" fmla="*/ 629 w 1452"/>
                <a:gd name="T77" fmla="*/ 1147 h 2303"/>
                <a:gd name="T78" fmla="*/ 701 w 1452"/>
                <a:gd name="T79" fmla="*/ 1244 h 2303"/>
                <a:gd name="T80" fmla="*/ 812 w 1452"/>
                <a:gd name="T81" fmla="*/ 1448 h 2303"/>
                <a:gd name="T82" fmla="*/ 832 w 1452"/>
                <a:gd name="T83" fmla="*/ 1327 h 2303"/>
                <a:gd name="T84" fmla="*/ 847 w 1452"/>
                <a:gd name="T85" fmla="*/ 1078 h 2303"/>
                <a:gd name="T86" fmla="*/ 842 w 1452"/>
                <a:gd name="T87" fmla="*/ 906 h 2303"/>
                <a:gd name="T88" fmla="*/ 823 w 1452"/>
                <a:gd name="T89" fmla="*/ 786 h 2303"/>
                <a:gd name="T90" fmla="*/ 764 w 1452"/>
                <a:gd name="T91" fmla="*/ 645 h 2303"/>
                <a:gd name="T92" fmla="*/ 703 w 1452"/>
                <a:gd name="T93" fmla="*/ 579 h 2303"/>
                <a:gd name="T94" fmla="*/ 713 w 1452"/>
                <a:gd name="T95" fmla="*/ 581 h 2303"/>
                <a:gd name="T96" fmla="*/ 783 w 1452"/>
                <a:gd name="T97" fmla="*/ 645 h 2303"/>
                <a:gd name="T98" fmla="*/ 855 w 1452"/>
                <a:gd name="T99" fmla="*/ 753 h 2303"/>
                <a:gd name="T100" fmla="*/ 846 w 1452"/>
                <a:gd name="T101" fmla="*/ 561 h 2303"/>
                <a:gd name="T102" fmla="*/ 765 w 1452"/>
                <a:gd name="T103" fmla="*/ 141 h 2303"/>
                <a:gd name="T104" fmla="*/ 817 w 1452"/>
                <a:gd name="T105" fmla="*/ 297 h 2303"/>
                <a:gd name="T106" fmla="*/ 890 w 1452"/>
                <a:gd name="T107" fmla="*/ 602 h 2303"/>
                <a:gd name="T108" fmla="*/ 922 w 1452"/>
                <a:gd name="T109" fmla="*/ 868 h 2303"/>
                <a:gd name="T110" fmla="*/ 924 w 1452"/>
                <a:gd name="T111" fmla="*/ 1053 h 2303"/>
                <a:gd name="T112" fmla="*/ 908 w 1452"/>
                <a:gd name="T113" fmla="*/ 1367 h 2303"/>
                <a:gd name="T114" fmla="*/ 840 w 1452"/>
                <a:gd name="T115" fmla="*/ 1906 h 2303"/>
                <a:gd name="T116" fmla="*/ 763 w 1452"/>
                <a:gd name="T117" fmla="*/ 2275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52" h="2303">
                  <a:moveTo>
                    <a:pt x="756" y="2303"/>
                  </a:moveTo>
                  <a:lnTo>
                    <a:pt x="756" y="2303"/>
                  </a:lnTo>
                  <a:lnTo>
                    <a:pt x="758" y="2296"/>
                  </a:lnTo>
                  <a:lnTo>
                    <a:pt x="765" y="2272"/>
                  </a:lnTo>
                  <a:lnTo>
                    <a:pt x="780" y="2233"/>
                  </a:lnTo>
                  <a:lnTo>
                    <a:pt x="804" y="2177"/>
                  </a:lnTo>
                  <a:lnTo>
                    <a:pt x="818" y="2141"/>
                  </a:lnTo>
                  <a:lnTo>
                    <a:pt x="837" y="2100"/>
                  </a:lnTo>
                  <a:lnTo>
                    <a:pt x="859" y="2056"/>
                  </a:lnTo>
                  <a:lnTo>
                    <a:pt x="883" y="2006"/>
                  </a:lnTo>
                  <a:lnTo>
                    <a:pt x="911" y="1951"/>
                  </a:lnTo>
                  <a:lnTo>
                    <a:pt x="943" y="1890"/>
                  </a:lnTo>
                  <a:lnTo>
                    <a:pt x="979" y="1824"/>
                  </a:lnTo>
                  <a:lnTo>
                    <a:pt x="1019" y="1754"/>
                  </a:lnTo>
                  <a:lnTo>
                    <a:pt x="1019" y="1754"/>
                  </a:lnTo>
                  <a:lnTo>
                    <a:pt x="1096" y="1620"/>
                  </a:lnTo>
                  <a:lnTo>
                    <a:pt x="1130" y="1565"/>
                  </a:lnTo>
                  <a:lnTo>
                    <a:pt x="1161" y="1515"/>
                  </a:lnTo>
                  <a:lnTo>
                    <a:pt x="1188" y="1472"/>
                  </a:lnTo>
                  <a:lnTo>
                    <a:pt x="1215" y="1433"/>
                  </a:lnTo>
                  <a:lnTo>
                    <a:pt x="1258" y="1370"/>
                  </a:lnTo>
                  <a:lnTo>
                    <a:pt x="1293" y="1321"/>
                  </a:lnTo>
                  <a:lnTo>
                    <a:pt x="1325" y="1283"/>
                  </a:lnTo>
                  <a:lnTo>
                    <a:pt x="1376" y="1222"/>
                  </a:lnTo>
                  <a:lnTo>
                    <a:pt x="1376" y="1222"/>
                  </a:lnTo>
                  <a:lnTo>
                    <a:pt x="1383" y="1214"/>
                  </a:lnTo>
                  <a:lnTo>
                    <a:pt x="1389" y="1204"/>
                  </a:lnTo>
                  <a:lnTo>
                    <a:pt x="1403" y="1179"/>
                  </a:lnTo>
                  <a:lnTo>
                    <a:pt x="1411" y="1165"/>
                  </a:lnTo>
                  <a:lnTo>
                    <a:pt x="1418" y="1148"/>
                  </a:lnTo>
                  <a:lnTo>
                    <a:pt x="1424" y="1130"/>
                  </a:lnTo>
                  <a:lnTo>
                    <a:pt x="1430" y="1112"/>
                  </a:lnTo>
                  <a:lnTo>
                    <a:pt x="1436" y="1092"/>
                  </a:lnTo>
                  <a:lnTo>
                    <a:pt x="1440" y="1071"/>
                  </a:lnTo>
                  <a:lnTo>
                    <a:pt x="1445" y="1048"/>
                  </a:lnTo>
                  <a:lnTo>
                    <a:pt x="1449" y="1024"/>
                  </a:lnTo>
                  <a:lnTo>
                    <a:pt x="1451" y="1000"/>
                  </a:lnTo>
                  <a:lnTo>
                    <a:pt x="1452" y="974"/>
                  </a:lnTo>
                  <a:lnTo>
                    <a:pt x="1452" y="948"/>
                  </a:lnTo>
                  <a:lnTo>
                    <a:pt x="1451" y="920"/>
                  </a:lnTo>
                  <a:lnTo>
                    <a:pt x="1449" y="893"/>
                  </a:lnTo>
                  <a:lnTo>
                    <a:pt x="1445" y="864"/>
                  </a:lnTo>
                  <a:lnTo>
                    <a:pt x="1439" y="834"/>
                  </a:lnTo>
                  <a:lnTo>
                    <a:pt x="1432" y="804"/>
                  </a:lnTo>
                  <a:lnTo>
                    <a:pt x="1422" y="773"/>
                  </a:lnTo>
                  <a:lnTo>
                    <a:pt x="1411" y="742"/>
                  </a:lnTo>
                  <a:lnTo>
                    <a:pt x="1397" y="710"/>
                  </a:lnTo>
                  <a:lnTo>
                    <a:pt x="1382" y="678"/>
                  </a:lnTo>
                  <a:lnTo>
                    <a:pt x="1364" y="645"/>
                  </a:lnTo>
                  <a:lnTo>
                    <a:pt x="1342" y="613"/>
                  </a:lnTo>
                  <a:lnTo>
                    <a:pt x="1320" y="580"/>
                  </a:lnTo>
                  <a:lnTo>
                    <a:pt x="1293" y="548"/>
                  </a:lnTo>
                  <a:lnTo>
                    <a:pt x="1265" y="514"/>
                  </a:lnTo>
                  <a:lnTo>
                    <a:pt x="1233" y="481"/>
                  </a:lnTo>
                  <a:lnTo>
                    <a:pt x="1198" y="447"/>
                  </a:lnTo>
                  <a:lnTo>
                    <a:pt x="1160" y="415"/>
                  </a:lnTo>
                  <a:lnTo>
                    <a:pt x="1160" y="415"/>
                  </a:lnTo>
                  <a:lnTo>
                    <a:pt x="1099" y="362"/>
                  </a:lnTo>
                  <a:lnTo>
                    <a:pt x="1045" y="315"/>
                  </a:lnTo>
                  <a:lnTo>
                    <a:pt x="996" y="270"/>
                  </a:lnTo>
                  <a:lnTo>
                    <a:pt x="953" y="230"/>
                  </a:lnTo>
                  <a:lnTo>
                    <a:pt x="916" y="192"/>
                  </a:lnTo>
                  <a:lnTo>
                    <a:pt x="884" y="158"/>
                  </a:lnTo>
                  <a:lnTo>
                    <a:pt x="855" y="128"/>
                  </a:lnTo>
                  <a:lnTo>
                    <a:pt x="832" y="101"/>
                  </a:lnTo>
                  <a:lnTo>
                    <a:pt x="812" y="77"/>
                  </a:lnTo>
                  <a:lnTo>
                    <a:pt x="797" y="57"/>
                  </a:lnTo>
                  <a:lnTo>
                    <a:pt x="775" y="26"/>
                  </a:lnTo>
                  <a:lnTo>
                    <a:pt x="764" y="6"/>
                  </a:lnTo>
                  <a:lnTo>
                    <a:pt x="761" y="0"/>
                  </a:lnTo>
                  <a:lnTo>
                    <a:pt x="761" y="0"/>
                  </a:lnTo>
                  <a:lnTo>
                    <a:pt x="757" y="8"/>
                  </a:lnTo>
                  <a:lnTo>
                    <a:pt x="746" y="29"/>
                  </a:lnTo>
                  <a:lnTo>
                    <a:pt x="726" y="65"/>
                  </a:lnTo>
                  <a:lnTo>
                    <a:pt x="693" y="119"/>
                  </a:lnTo>
                  <a:lnTo>
                    <a:pt x="645" y="190"/>
                  </a:lnTo>
                  <a:lnTo>
                    <a:pt x="615" y="233"/>
                  </a:lnTo>
                  <a:lnTo>
                    <a:pt x="582" y="281"/>
                  </a:lnTo>
                  <a:lnTo>
                    <a:pt x="542" y="335"/>
                  </a:lnTo>
                  <a:lnTo>
                    <a:pt x="498" y="393"/>
                  </a:lnTo>
                  <a:lnTo>
                    <a:pt x="449" y="458"/>
                  </a:lnTo>
                  <a:lnTo>
                    <a:pt x="394" y="527"/>
                  </a:lnTo>
                  <a:lnTo>
                    <a:pt x="394" y="527"/>
                  </a:lnTo>
                  <a:lnTo>
                    <a:pt x="361" y="571"/>
                  </a:lnTo>
                  <a:lnTo>
                    <a:pt x="327" y="616"/>
                  </a:lnTo>
                  <a:lnTo>
                    <a:pt x="296" y="659"/>
                  </a:lnTo>
                  <a:lnTo>
                    <a:pt x="267" y="703"/>
                  </a:lnTo>
                  <a:lnTo>
                    <a:pt x="239" y="746"/>
                  </a:lnTo>
                  <a:lnTo>
                    <a:pt x="212" y="788"/>
                  </a:lnTo>
                  <a:lnTo>
                    <a:pt x="189" y="829"/>
                  </a:lnTo>
                  <a:lnTo>
                    <a:pt x="166" y="871"/>
                  </a:lnTo>
                  <a:lnTo>
                    <a:pt x="144" y="912"/>
                  </a:lnTo>
                  <a:lnTo>
                    <a:pt x="124" y="952"/>
                  </a:lnTo>
                  <a:lnTo>
                    <a:pt x="106" y="992"/>
                  </a:lnTo>
                  <a:lnTo>
                    <a:pt x="89" y="1031"/>
                  </a:lnTo>
                  <a:lnTo>
                    <a:pt x="74" y="1069"/>
                  </a:lnTo>
                  <a:lnTo>
                    <a:pt x="61" y="1108"/>
                  </a:lnTo>
                  <a:lnTo>
                    <a:pt x="48" y="1145"/>
                  </a:lnTo>
                  <a:lnTo>
                    <a:pt x="37" y="1182"/>
                  </a:lnTo>
                  <a:lnTo>
                    <a:pt x="27" y="1218"/>
                  </a:lnTo>
                  <a:lnTo>
                    <a:pt x="20" y="1252"/>
                  </a:lnTo>
                  <a:lnTo>
                    <a:pt x="13" y="1286"/>
                  </a:lnTo>
                  <a:lnTo>
                    <a:pt x="8" y="1319"/>
                  </a:lnTo>
                  <a:lnTo>
                    <a:pt x="5" y="1351"/>
                  </a:lnTo>
                  <a:lnTo>
                    <a:pt x="1" y="1382"/>
                  </a:lnTo>
                  <a:lnTo>
                    <a:pt x="0" y="1413"/>
                  </a:lnTo>
                  <a:lnTo>
                    <a:pt x="1" y="1443"/>
                  </a:lnTo>
                  <a:lnTo>
                    <a:pt x="2" y="1472"/>
                  </a:lnTo>
                  <a:lnTo>
                    <a:pt x="5" y="1499"/>
                  </a:lnTo>
                  <a:lnTo>
                    <a:pt x="8" y="1526"/>
                  </a:lnTo>
                  <a:lnTo>
                    <a:pt x="14" y="1551"/>
                  </a:lnTo>
                  <a:lnTo>
                    <a:pt x="20" y="1575"/>
                  </a:lnTo>
                  <a:lnTo>
                    <a:pt x="27" y="1599"/>
                  </a:lnTo>
                  <a:lnTo>
                    <a:pt x="37" y="1620"/>
                  </a:lnTo>
                  <a:lnTo>
                    <a:pt x="46" y="1640"/>
                  </a:lnTo>
                  <a:lnTo>
                    <a:pt x="46" y="1640"/>
                  </a:lnTo>
                  <a:lnTo>
                    <a:pt x="64" y="1673"/>
                  </a:lnTo>
                  <a:lnTo>
                    <a:pt x="82" y="1700"/>
                  </a:lnTo>
                  <a:lnTo>
                    <a:pt x="100" y="1725"/>
                  </a:lnTo>
                  <a:lnTo>
                    <a:pt x="119" y="1748"/>
                  </a:lnTo>
                  <a:lnTo>
                    <a:pt x="138" y="1768"/>
                  </a:lnTo>
                  <a:lnTo>
                    <a:pt x="159" y="1787"/>
                  </a:lnTo>
                  <a:lnTo>
                    <a:pt x="180" y="1804"/>
                  </a:lnTo>
                  <a:lnTo>
                    <a:pt x="202" y="1821"/>
                  </a:lnTo>
                  <a:lnTo>
                    <a:pt x="226" y="1836"/>
                  </a:lnTo>
                  <a:lnTo>
                    <a:pt x="251" y="1852"/>
                  </a:lnTo>
                  <a:lnTo>
                    <a:pt x="304" y="1885"/>
                  </a:lnTo>
                  <a:lnTo>
                    <a:pt x="367" y="1923"/>
                  </a:lnTo>
                  <a:lnTo>
                    <a:pt x="400" y="1945"/>
                  </a:lnTo>
                  <a:lnTo>
                    <a:pt x="437" y="1970"/>
                  </a:lnTo>
                  <a:lnTo>
                    <a:pt x="437" y="1970"/>
                  </a:lnTo>
                  <a:lnTo>
                    <a:pt x="464" y="1990"/>
                  </a:lnTo>
                  <a:lnTo>
                    <a:pt x="490" y="2012"/>
                  </a:lnTo>
                  <a:lnTo>
                    <a:pt x="515" y="2034"/>
                  </a:lnTo>
                  <a:lnTo>
                    <a:pt x="537" y="2058"/>
                  </a:lnTo>
                  <a:lnTo>
                    <a:pt x="558" y="2083"/>
                  </a:lnTo>
                  <a:lnTo>
                    <a:pt x="577" y="2107"/>
                  </a:lnTo>
                  <a:lnTo>
                    <a:pt x="595" y="2131"/>
                  </a:lnTo>
                  <a:lnTo>
                    <a:pt x="610" y="2154"/>
                  </a:lnTo>
                  <a:lnTo>
                    <a:pt x="625" y="2175"/>
                  </a:lnTo>
                  <a:lnTo>
                    <a:pt x="636" y="2196"/>
                  </a:lnTo>
                  <a:lnTo>
                    <a:pt x="656" y="2230"/>
                  </a:lnTo>
                  <a:lnTo>
                    <a:pt x="668" y="2253"/>
                  </a:lnTo>
                  <a:lnTo>
                    <a:pt x="671" y="2260"/>
                  </a:lnTo>
                  <a:lnTo>
                    <a:pt x="671" y="2260"/>
                  </a:lnTo>
                  <a:lnTo>
                    <a:pt x="678" y="2245"/>
                  </a:lnTo>
                  <a:lnTo>
                    <a:pt x="695" y="2201"/>
                  </a:lnTo>
                  <a:lnTo>
                    <a:pt x="707" y="2168"/>
                  </a:lnTo>
                  <a:lnTo>
                    <a:pt x="719" y="2130"/>
                  </a:lnTo>
                  <a:lnTo>
                    <a:pt x="731" y="2087"/>
                  </a:lnTo>
                  <a:lnTo>
                    <a:pt x="743" y="2040"/>
                  </a:lnTo>
                  <a:lnTo>
                    <a:pt x="754" y="1988"/>
                  </a:lnTo>
                  <a:lnTo>
                    <a:pt x="763" y="1933"/>
                  </a:lnTo>
                  <a:lnTo>
                    <a:pt x="771" y="1874"/>
                  </a:lnTo>
                  <a:lnTo>
                    <a:pt x="774" y="1843"/>
                  </a:lnTo>
                  <a:lnTo>
                    <a:pt x="776" y="1812"/>
                  </a:lnTo>
                  <a:lnTo>
                    <a:pt x="779" y="1781"/>
                  </a:lnTo>
                  <a:lnTo>
                    <a:pt x="779" y="1749"/>
                  </a:lnTo>
                  <a:lnTo>
                    <a:pt x="779" y="1717"/>
                  </a:lnTo>
                  <a:lnTo>
                    <a:pt x="777" y="1685"/>
                  </a:lnTo>
                  <a:lnTo>
                    <a:pt x="775" y="1651"/>
                  </a:lnTo>
                  <a:lnTo>
                    <a:pt x="771" y="1618"/>
                  </a:lnTo>
                  <a:lnTo>
                    <a:pt x="767" y="1585"/>
                  </a:lnTo>
                  <a:lnTo>
                    <a:pt x="761" y="1551"/>
                  </a:lnTo>
                  <a:lnTo>
                    <a:pt x="761" y="1551"/>
                  </a:lnTo>
                  <a:lnTo>
                    <a:pt x="754" y="1519"/>
                  </a:lnTo>
                  <a:lnTo>
                    <a:pt x="745" y="1486"/>
                  </a:lnTo>
                  <a:lnTo>
                    <a:pt x="737" y="1455"/>
                  </a:lnTo>
                  <a:lnTo>
                    <a:pt x="727" y="1425"/>
                  </a:lnTo>
                  <a:lnTo>
                    <a:pt x="717" y="1396"/>
                  </a:lnTo>
                  <a:lnTo>
                    <a:pt x="705" y="1368"/>
                  </a:lnTo>
                  <a:lnTo>
                    <a:pt x="693" y="1341"/>
                  </a:lnTo>
                  <a:lnTo>
                    <a:pt x="681" y="1314"/>
                  </a:lnTo>
                  <a:lnTo>
                    <a:pt x="668" y="1289"/>
                  </a:lnTo>
                  <a:lnTo>
                    <a:pt x="654" y="1264"/>
                  </a:lnTo>
                  <a:lnTo>
                    <a:pt x="627" y="1219"/>
                  </a:lnTo>
                  <a:lnTo>
                    <a:pt x="599" y="1178"/>
                  </a:lnTo>
                  <a:lnTo>
                    <a:pt x="572" y="1140"/>
                  </a:lnTo>
                  <a:lnTo>
                    <a:pt x="546" y="1108"/>
                  </a:lnTo>
                  <a:lnTo>
                    <a:pt x="521" y="1078"/>
                  </a:lnTo>
                  <a:lnTo>
                    <a:pt x="498" y="1054"/>
                  </a:lnTo>
                  <a:lnTo>
                    <a:pt x="478" y="1034"/>
                  </a:lnTo>
                  <a:lnTo>
                    <a:pt x="448" y="1006"/>
                  </a:lnTo>
                  <a:lnTo>
                    <a:pt x="437" y="997"/>
                  </a:lnTo>
                  <a:lnTo>
                    <a:pt x="437" y="997"/>
                  </a:lnTo>
                  <a:lnTo>
                    <a:pt x="453" y="1004"/>
                  </a:lnTo>
                  <a:lnTo>
                    <a:pt x="470" y="1013"/>
                  </a:lnTo>
                  <a:lnTo>
                    <a:pt x="494" y="1028"/>
                  </a:lnTo>
                  <a:lnTo>
                    <a:pt x="523" y="1048"/>
                  </a:lnTo>
                  <a:lnTo>
                    <a:pt x="539" y="1060"/>
                  </a:lnTo>
                  <a:lnTo>
                    <a:pt x="555" y="1074"/>
                  </a:lnTo>
                  <a:lnTo>
                    <a:pt x="573" y="1090"/>
                  </a:lnTo>
                  <a:lnTo>
                    <a:pt x="591" y="1108"/>
                  </a:lnTo>
                  <a:lnTo>
                    <a:pt x="610" y="1127"/>
                  </a:lnTo>
                  <a:lnTo>
                    <a:pt x="629" y="1147"/>
                  </a:lnTo>
                  <a:lnTo>
                    <a:pt x="629" y="1147"/>
                  </a:lnTo>
                  <a:lnTo>
                    <a:pt x="648" y="1170"/>
                  </a:lnTo>
                  <a:lnTo>
                    <a:pt x="666" y="1194"/>
                  </a:lnTo>
                  <a:lnTo>
                    <a:pt x="684" y="1219"/>
                  </a:lnTo>
                  <a:lnTo>
                    <a:pt x="701" y="1244"/>
                  </a:lnTo>
                  <a:lnTo>
                    <a:pt x="733" y="1294"/>
                  </a:lnTo>
                  <a:lnTo>
                    <a:pt x="760" y="1342"/>
                  </a:lnTo>
                  <a:lnTo>
                    <a:pt x="782" y="1384"/>
                  </a:lnTo>
                  <a:lnTo>
                    <a:pt x="799" y="1417"/>
                  </a:lnTo>
                  <a:lnTo>
                    <a:pt x="812" y="1448"/>
                  </a:lnTo>
                  <a:lnTo>
                    <a:pt x="812" y="1448"/>
                  </a:lnTo>
                  <a:lnTo>
                    <a:pt x="814" y="1441"/>
                  </a:lnTo>
                  <a:lnTo>
                    <a:pt x="819" y="1418"/>
                  </a:lnTo>
                  <a:lnTo>
                    <a:pt x="825" y="1380"/>
                  </a:lnTo>
                  <a:lnTo>
                    <a:pt x="832" y="1327"/>
                  </a:lnTo>
                  <a:lnTo>
                    <a:pt x="840" y="1259"/>
                  </a:lnTo>
                  <a:lnTo>
                    <a:pt x="842" y="1220"/>
                  </a:lnTo>
                  <a:lnTo>
                    <a:pt x="844" y="1177"/>
                  </a:lnTo>
                  <a:lnTo>
                    <a:pt x="846" y="1129"/>
                  </a:lnTo>
                  <a:lnTo>
                    <a:pt x="847" y="1078"/>
                  </a:lnTo>
                  <a:lnTo>
                    <a:pt x="847" y="1023"/>
                  </a:lnTo>
                  <a:lnTo>
                    <a:pt x="846" y="964"/>
                  </a:lnTo>
                  <a:lnTo>
                    <a:pt x="846" y="964"/>
                  </a:lnTo>
                  <a:lnTo>
                    <a:pt x="844" y="934"/>
                  </a:lnTo>
                  <a:lnTo>
                    <a:pt x="842" y="906"/>
                  </a:lnTo>
                  <a:lnTo>
                    <a:pt x="840" y="880"/>
                  </a:lnTo>
                  <a:lnTo>
                    <a:pt x="836" y="854"/>
                  </a:lnTo>
                  <a:lnTo>
                    <a:pt x="832" y="831"/>
                  </a:lnTo>
                  <a:lnTo>
                    <a:pt x="828" y="808"/>
                  </a:lnTo>
                  <a:lnTo>
                    <a:pt x="823" y="786"/>
                  </a:lnTo>
                  <a:lnTo>
                    <a:pt x="817" y="766"/>
                  </a:lnTo>
                  <a:lnTo>
                    <a:pt x="805" y="729"/>
                  </a:lnTo>
                  <a:lnTo>
                    <a:pt x="792" y="697"/>
                  </a:lnTo>
                  <a:lnTo>
                    <a:pt x="779" y="669"/>
                  </a:lnTo>
                  <a:lnTo>
                    <a:pt x="764" y="645"/>
                  </a:lnTo>
                  <a:lnTo>
                    <a:pt x="750" y="625"/>
                  </a:lnTo>
                  <a:lnTo>
                    <a:pt x="737" y="608"/>
                  </a:lnTo>
                  <a:lnTo>
                    <a:pt x="725" y="595"/>
                  </a:lnTo>
                  <a:lnTo>
                    <a:pt x="713" y="586"/>
                  </a:lnTo>
                  <a:lnTo>
                    <a:pt x="703" y="579"/>
                  </a:lnTo>
                  <a:lnTo>
                    <a:pt x="696" y="573"/>
                  </a:lnTo>
                  <a:lnTo>
                    <a:pt x="690" y="569"/>
                  </a:lnTo>
                  <a:lnTo>
                    <a:pt x="690" y="569"/>
                  </a:lnTo>
                  <a:lnTo>
                    <a:pt x="701" y="574"/>
                  </a:lnTo>
                  <a:lnTo>
                    <a:pt x="713" y="581"/>
                  </a:lnTo>
                  <a:lnTo>
                    <a:pt x="727" y="592"/>
                  </a:lnTo>
                  <a:lnTo>
                    <a:pt x="745" y="605"/>
                  </a:lnTo>
                  <a:lnTo>
                    <a:pt x="764" y="623"/>
                  </a:lnTo>
                  <a:lnTo>
                    <a:pt x="774" y="634"/>
                  </a:lnTo>
                  <a:lnTo>
                    <a:pt x="783" y="645"/>
                  </a:lnTo>
                  <a:lnTo>
                    <a:pt x="793" y="659"/>
                  </a:lnTo>
                  <a:lnTo>
                    <a:pt x="804" y="673"/>
                  </a:lnTo>
                  <a:lnTo>
                    <a:pt x="804" y="673"/>
                  </a:lnTo>
                  <a:lnTo>
                    <a:pt x="855" y="753"/>
                  </a:lnTo>
                  <a:lnTo>
                    <a:pt x="855" y="753"/>
                  </a:lnTo>
                  <a:lnTo>
                    <a:pt x="855" y="728"/>
                  </a:lnTo>
                  <a:lnTo>
                    <a:pt x="855" y="698"/>
                  </a:lnTo>
                  <a:lnTo>
                    <a:pt x="853" y="660"/>
                  </a:lnTo>
                  <a:lnTo>
                    <a:pt x="850" y="613"/>
                  </a:lnTo>
                  <a:lnTo>
                    <a:pt x="846" y="561"/>
                  </a:lnTo>
                  <a:lnTo>
                    <a:pt x="837" y="503"/>
                  </a:lnTo>
                  <a:lnTo>
                    <a:pt x="832" y="473"/>
                  </a:lnTo>
                  <a:lnTo>
                    <a:pt x="826" y="442"/>
                  </a:lnTo>
                  <a:lnTo>
                    <a:pt x="826" y="442"/>
                  </a:lnTo>
                  <a:lnTo>
                    <a:pt x="765" y="141"/>
                  </a:lnTo>
                  <a:lnTo>
                    <a:pt x="765" y="141"/>
                  </a:lnTo>
                  <a:lnTo>
                    <a:pt x="773" y="161"/>
                  </a:lnTo>
                  <a:lnTo>
                    <a:pt x="791" y="214"/>
                  </a:lnTo>
                  <a:lnTo>
                    <a:pt x="804" y="253"/>
                  </a:lnTo>
                  <a:lnTo>
                    <a:pt x="817" y="297"/>
                  </a:lnTo>
                  <a:lnTo>
                    <a:pt x="831" y="348"/>
                  </a:lnTo>
                  <a:lnTo>
                    <a:pt x="847" y="404"/>
                  </a:lnTo>
                  <a:lnTo>
                    <a:pt x="861" y="466"/>
                  </a:lnTo>
                  <a:lnTo>
                    <a:pt x="877" y="532"/>
                  </a:lnTo>
                  <a:lnTo>
                    <a:pt x="890" y="602"/>
                  </a:lnTo>
                  <a:lnTo>
                    <a:pt x="902" y="675"/>
                  </a:lnTo>
                  <a:lnTo>
                    <a:pt x="911" y="751"/>
                  </a:lnTo>
                  <a:lnTo>
                    <a:pt x="916" y="790"/>
                  </a:lnTo>
                  <a:lnTo>
                    <a:pt x="920" y="828"/>
                  </a:lnTo>
                  <a:lnTo>
                    <a:pt x="922" y="868"/>
                  </a:lnTo>
                  <a:lnTo>
                    <a:pt x="924" y="908"/>
                  </a:lnTo>
                  <a:lnTo>
                    <a:pt x="926" y="948"/>
                  </a:lnTo>
                  <a:lnTo>
                    <a:pt x="926" y="987"/>
                  </a:lnTo>
                  <a:lnTo>
                    <a:pt x="926" y="987"/>
                  </a:lnTo>
                  <a:lnTo>
                    <a:pt x="924" y="1053"/>
                  </a:lnTo>
                  <a:lnTo>
                    <a:pt x="923" y="1117"/>
                  </a:lnTo>
                  <a:lnTo>
                    <a:pt x="920" y="1181"/>
                  </a:lnTo>
                  <a:lnTo>
                    <a:pt x="917" y="1244"/>
                  </a:lnTo>
                  <a:lnTo>
                    <a:pt x="912" y="1306"/>
                  </a:lnTo>
                  <a:lnTo>
                    <a:pt x="908" y="1367"/>
                  </a:lnTo>
                  <a:lnTo>
                    <a:pt x="897" y="1486"/>
                  </a:lnTo>
                  <a:lnTo>
                    <a:pt x="884" y="1601"/>
                  </a:lnTo>
                  <a:lnTo>
                    <a:pt x="869" y="1710"/>
                  </a:lnTo>
                  <a:lnTo>
                    <a:pt x="855" y="1811"/>
                  </a:lnTo>
                  <a:lnTo>
                    <a:pt x="840" y="1906"/>
                  </a:lnTo>
                  <a:lnTo>
                    <a:pt x="824" y="1993"/>
                  </a:lnTo>
                  <a:lnTo>
                    <a:pt x="808" y="2070"/>
                  </a:lnTo>
                  <a:lnTo>
                    <a:pt x="794" y="2138"/>
                  </a:lnTo>
                  <a:lnTo>
                    <a:pt x="782" y="2196"/>
                  </a:lnTo>
                  <a:lnTo>
                    <a:pt x="763" y="2275"/>
                  </a:lnTo>
                  <a:lnTo>
                    <a:pt x="756" y="2303"/>
                  </a:lnTo>
                  <a:lnTo>
                    <a:pt x="756" y="2303"/>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2"/>
          <p:cNvGrpSpPr/>
          <p:nvPr/>
        </p:nvGrpSpPr>
        <p:grpSpPr>
          <a:xfrm flipH="1">
            <a:off x="10273945" y="1116801"/>
            <a:ext cx="596743" cy="559896"/>
            <a:chOff x="5160963" y="2260600"/>
            <a:chExt cx="1054101" cy="989013"/>
          </a:xfrm>
        </p:grpSpPr>
        <p:sp>
          <p:nvSpPr>
            <p:cNvPr id="244" name="Freeform 117"/>
            <p:cNvSpPr>
              <a:spLocks/>
            </p:cNvSpPr>
            <p:nvPr/>
          </p:nvSpPr>
          <p:spPr bwMode="auto">
            <a:xfrm>
              <a:off x="5619751" y="2260600"/>
              <a:ext cx="595313" cy="644525"/>
            </a:xfrm>
            <a:custGeom>
              <a:avLst/>
              <a:gdLst>
                <a:gd name="T0" fmla="*/ 1766 w 2247"/>
                <a:gd name="T1" fmla="*/ 1413 h 2436"/>
                <a:gd name="T2" fmla="*/ 2118 w 2247"/>
                <a:gd name="T3" fmla="*/ 952 h 2436"/>
                <a:gd name="T4" fmla="*/ 2231 w 2247"/>
                <a:gd name="T5" fmla="*/ 675 h 2436"/>
                <a:gd name="T6" fmla="*/ 2230 w 2247"/>
                <a:gd name="T7" fmla="*/ 406 h 2436"/>
                <a:gd name="T8" fmla="*/ 1786 w 2247"/>
                <a:gd name="T9" fmla="*/ 969 h 2436"/>
                <a:gd name="T10" fmla="*/ 1548 w 2247"/>
                <a:gd name="T11" fmla="*/ 1196 h 2436"/>
                <a:gd name="T12" fmla="*/ 1545 w 2247"/>
                <a:gd name="T13" fmla="*/ 1156 h 2436"/>
                <a:gd name="T14" fmla="*/ 1895 w 2247"/>
                <a:gd name="T15" fmla="*/ 750 h 2436"/>
                <a:gd name="T16" fmla="*/ 2116 w 2247"/>
                <a:gd name="T17" fmla="*/ 384 h 2436"/>
                <a:gd name="T18" fmla="*/ 2156 w 2247"/>
                <a:gd name="T19" fmla="*/ 142 h 2436"/>
                <a:gd name="T20" fmla="*/ 1708 w 2247"/>
                <a:gd name="T21" fmla="*/ 441 h 2436"/>
                <a:gd name="T22" fmla="*/ 1271 w 2247"/>
                <a:gd name="T23" fmla="*/ 861 h 2436"/>
                <a:gd name="T24" fmla="*/ 1248 w 2247"/>
                <a:gd name="T25" fmla="*/ 839 h 2436"/>
                <a:gd name="T26" fmla="*/ 1615 w 2247"/>
                <a:gd name="T27" fmla="*/ 416 h 2436"/>
                <a:gd name="T28" fmla="*/ 1901 w 2247"/>
                <a:gd name="T29" fmla="*/ 18 h 2436"/>
                <a:gd name="T30" fmla="*/ 1646 w 2247"/>
                <a:gd name="T31" fmla="*/ 73 h 2436"/>
                <a:gd name="T32" fmla="*/ 1340 w 2247"/>
                <a:gd name="T33" fmla="*/ 258 h 2436"/>
                <a:gd name="T34" fmla="*/ 800 w 2247"/>
                <a:gd name="T35" fmla="*/ 797 h 2436"/>
                <a:gd name="T36" fmla="*/ 587 w 2247"/>
                <a:gd name="T37" fmla="*/ 999 h 2436"/>
                <a:gd name="T38" fmla="*/ 583 w 2247"/>
                <a:gd name="T39" fmla="*/ 710 h 2436"/>
                <a:gd name="T40" fmla="*/ 500 w 2247"/>
                <a:gd name="T41" fmla="*/ 543 h 2436"/>
                <a:gd name="T42" fmla="*/ 301 w 2247"/>
                <a:gd name="T43" fmla="*/ 391 h 2436"/>
                <a:gd name="T44" fmla="*/ 278 w 2247"/>
                <a:gd name="T45" fmla="*/ 488 h 2436"/>
                <a:gd name="T46" fmla="*/ 269 w 2247"/>
                <a:gd name="T47" fmla="*/ 778 h 2436"/>
                <a:gd name="T48" fmla="*/ 70 w 2247"/>
                <a:gd name="T49" fmla="*/ 1272 h 2436"/>
                <a:gd name="T50" fmla="*/ 2 w 2247"/>
                <a:gd name="T51" fmla="*/ 1584 h 2436"/>
                <a:gd name="T52" fmla="*/ 21 w 2247"/>
                <a:gd name="T53" fmla="*/ 1855 h 2436"/>
                <a:gd name="T54" fmla="*/ 153 w 2247"/>
                <a:gd name="T55" fmla="*/ 2113 h 2436"/>
                <a:gd name="T56" fmla="*/ 341 w 2247"/>
                <a:gd name="T57" fmla="*/ 2172 h 2436"/>
                <a:gd name="T58" fmla="*/ 590 w 2247"/>
                <a:gd name="T59" fmla="*/ 1838 h 2436"/>
                <a:gd name="T60" fmla="*/ 654 w 2247"/>
                <a:gd name="T61" fmla="*/ 1617 h 2436"/>
                <a:gd name="T62" fmla="*/ 623 w 2247"/>
                <a:gd name="T63" fmla="*/ 1350 h 2436"/>
                <a:gd name="T64" fmla="*/ 525 w 2247"/>
                <a:gd name="T65" fmla="*/ 1152 h 2436"/>
                <a:gd name="T66" fmla="*/ 577 w 2247"/>
                <a:gd name="T67" fmla="*/ 1198 h 2436"/>
                <a:gd name="T68" fmla="*/ 697 w 2247"/>
                <a:gd name="T69" fmla="*/ 1425 h 2436"/>
                <a:gd name="T70" fmla="*/ 758 w 2247"/>
                <a:gd name="T71" fmla="*/ 1640 h 2436"/>
                <a:gd name="T72" fmla="*/ 939 w 2247"/>
                <a:gd name="T73" fmla="*/ 1406 h 2436"/>
                <a:gd name="T74" fmla="*/ 983 w 2247"/>
                <a:gd name="T75" fmla="*/ 1184 h 2436"/>
                <a:gd name="T76" fmla="*/ 921 w 2247"/>
                <a:gd name="T77" fmla="*/ 962 h 2436"/>
                <a:gd name="T78" fmla="*/ 1011 w 2247"/>
                <a:gd name="T79" fmla="*/ 1161 h 2436"/>
                <a:gd name="T80" fmla="*/ 1063 w 2247"/>
                <a:gd name="T81" fmla="*/ 1320 h 2436"/>
                <a:gd name="T82" fmla="*/ 1596 w 2247"/>
                <a:gd name="T83" fmla="*/ 793 h 2436"/>
                <a:gd name="T84" fmla="*/ 1142 w 2247"/>
                <a:gd name="T85" fmla="*/ 1358 h 2436"/>
                <a:gd name="T86" fmla="*/ 1445 w 2247"/>
                <a:gd name="T87" fmla="*/ 1365 h 2436"/>
                <a:gd name="T88" fmla="*/ 1533 w 2247"/>
                <a:gd name="T89" fmla="*/ 1411 h 2436"/>
                <a:gd name="T90" fmla="*/ 1237 w 2247"/>
                <a:gd name="T91" fmla="*/ 1380 h 2436"/>
                <a:gd name="T92" fmla="*/ 1054 w 2247"/>
                <a:gd name="T93" fmla="*/ 1442 h 2436"/>
                <a:gd name="T94" fmla="*/ 850 w 2247"/>
                <a:gd name="T95" fmla="*/ 1656 h 2436"/>
                <a:gd name="T96" fmla="*/ 976 w 2247"/>
                <a:gd name="T97" fmla="*/ 1682 h 2436"/>
                <a:gd name="T98" fmla="*/ 1215 w 2247"/>
                <a:gd name="T99" fmla="*/ 1752 h 2436"/>
                <a:gd name="T100" fmla="*/ 1259 w 2247"/>
                <a:gd name="T101" fmla="*/ 1795 h 2436"/>
                <a:gd name="T102" fmla="*/ 1020 w 2247"/>
                <a:gd name="T103" fmla="*/ 1742 h 2436"/>
                <a:gd name="T104" fmla="*/ 808 w 2247"/>
                <a:gd name="T105" fmla="*/ 1803 h 2436"/>
                <a:gd name="T106" fmla="*/ 654 w 2247"/>
                <a:gd name="T107" fmla="*/ 1961 h 2436"/>
                <a:gd name="T108" fmla="*/ 512 w 2247"/>
                <a:gd name="T109" fmla="*/ 2276 h 2436"/>
                <a:gd name="T110" fmla="*/ 554 w 2247"/>
                <a:gd name="T111" fmla="*/ 2426 h 2436"/>
                <a:gd name="T112" fmla="*/ 874 w 2247"/>
                <a:gd name="T113" fmla="*/ 2414 h 2436"/>
                <a:gd name="T114" fmla="*/ 1367 w 2247"/>
                <a:gd name="T115" fmla="*/ 2193 h 2436"/>
                <a:gd name="T116" fmla="*/ 1676 w 2247"/>
                <a:gd name="T117" fmla="*/ 1934 h 2436"/>
                <a:gd name="T118" fmla="*/ 1967 w 2247"/>
                <a:gd name="T119" fmla="*/ 1578 h 2436"/>
                <a:gd name="T120" fmla="*/ 2121 w 2247"/>
                <a:gd name="T121" fmla="*/ 1248 h 2436"/>
                <a:gd name="T122" fmla="*/ 2087 w 2247"/>
                <a:gd name="T123" fmla="*/ 1105 h 2436"/>
                <a:gd name="T124" fmla="*/ 1744 w 2247"/>
                <a:gd name="T125" fmla="*/ 1491 h 2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47" h="2436">
                  <a:moveTo>
                    <a:pt x="1727" y="1491"/>
                  </a:moveTo>
                  <a:lnTo>
                    <a:pt x="1727" y="1491"/>
                  </a:lnTo>
                  <a:lnTo>
                    <a:pt x="1726" y="1486"/>
                  </a:lnTo>
                  <a:lnTo>
                    <a:pt x="1725" y="1481"/>
                  </a:lnTo>
                  <a:lnTo>
                    <a:pt x="1726" y="1475"/>
                  </a:lnTo>
                  <a:lnTo>
                    <a:pt x="1728" y="1468"/>
                  </a:lnTo>
                  <a:lnTo>
                    <a:pt x="1732" y="1461"/>
                  </a:lnTo>
                  <a:lnTo>
                    <a:pt x="1737" y="1453"/>
                  </a:lnTo>
                  <a:lnTo>
                    <a:pt x="1748" y="1435"/>
                  </a:lnTo>
                  <a:lnTo>
                    <a:pt x="1766" y="1413"/>
                  </a:lnTo>
                  <a:lnTo>
                    <a:pt x="1787" y="1388"/>
                  </a:lnTo>
                  <a:lnTo>
                    <a:pt x="1838" y="1330"/>
                  </a:lnTo>
                  <a:lnTo>
                    <a:pt x="1899" y="1257"/>
                  </a:lnTo>
                  <a:lnTo>
                    <a:pt x="1932" y="1215"/>
                  </a:lnTo>
                  <a:lnTo>
                    <a:pt x="1968" y="1171"/>
                  </a:lnTo>
                  <a:lnTo>
                    <a:pt x="2005" y="1122"/>
                  </a:lnTo>
                  <a:lnTo>
                    <a:pt x="2042" y="1069"/>
                  </a:lnTo>
                  <a:lnTo>
                    <a:pt x="2079" y="1013"/>
                  </a:lnTo>
                  <a:lnTo>
                    <a:pt x="2118" y="952"/>
                  </a:lnTo>
                  <a:lnTo>
                    <a:pt x="2118" y="952"/>
                  </a:lnTo>
                  <a:lnTo>
                    <a:pt x="2136" y="921"/>
                  </a:lnTo>
                  <a:lnTo>
                    <a:pt x="2152" y="891"/>
                  </a:lnTo>
                  <a:lnTo>
                    <a:pt x="2167" y="861"/>
                  </a:lnTo>
                  <a:lnTo>
                    <a:pt x="2180" y="833"/>
                  </a:lnTo>
                  <a:lnTo>
                    <a:pt x="2192" y="804"/>
                  </a:lnTo>
                  <a:lnTo>
                    <a:pt x="2202" y="777"/>
                  </a:lnTo>
                  <a:lnTo>
                    <a:pt x="2211" y="750"/>
                  </a:lnTo>
                  <a:lnTo>
                    <a:pt x="2219" y="725"/>
                  </a:lnTo>
                  <a:lnTo>
                    <a:pt x="2226" y="700"/>
                  </a:lnTo>
                  <a:lnTo>
                    <a:pt x="2231" y="675"/>
                  </a:lnTo>
                  <a:lnTo>
                    <a:pt x="2236" y="652"/>
                  </a:lnTo>
                  <a:lnTo>
                    <a:pt x="2241" y="630"/>
                  </a:lnTo>
                  <a:lnTo>
                    <a:pt x="2245" y="588"/>
                  </a:lnTo>
                  <a:lnTo>
                    <a:pt x="2247" y="550"/>
                  </a:lnTo>
                  <a:lnTo>
                    <a:pt x="2247" y="515"/>
                  </a:lnTo>
                  <a:lnTo>
                    <a:pt x="2244" y="484"/>
                  </a:lnTo>
                  <a:lnTo>
                    <a:pt x="2242" y="458"/>
                  </a:lnTo>
                  <a:lnTo>
                    <a:pt x="2237" y="436"/>
                  </a:lnTo>
                  <a:lnTo>
                    <a:pt x="2233" y="420"/>
                  </a:lnTo>
                  <a:lnTo>
                    <a:pt x="2230" y="406"/>
                  </a:lnTo>
                  <a:lnTo>
                    <a:pt x="2226" y="397"/>
                  </a:lnTo>
                  <a:lnTo>
                    <a:pt x="2226" y="397"/>
                  </a:lnTo>
                  <a:lnTo>
                    <a:pt x="2176" y="467"/>
                  </a:lnTo>
                  <a:lnTo>
                    <a:pt x="2115" y="552"/>
                  </a:lnTo>
                  <a:lnTo>
                    <a:pt x="2030" y="667"/>
                  </a:lnTo>
                  <a:lnTo>
                    <a:pt x="2030" y="667"/>
                  </a:lnTo>
                  <a:lnTo>
                    <a:pt x="1974" y="741"/>
                  </a:lnTo>
                  <a:lnTo>
                    <a:pt x="1904" y="829"/>
                  </a:lnTo>
                  <a:lnTo>
                    <a:pt x="1825" y="922"/>
                  </a:lnTo>
                  <a:lnTo>
                    <a:pt x="1786" y="969"/>
                  </a:lnTo>
                  <a:lnTo>
                    <a:pt x="1746" y="1014"/>
                  </a:lnTo>
                  <a:lnTo>
                    <a:pt x="1708" y="1056"/>
                  </a:lnTo>
                  <a:lnTo>
                    <a:pt x="1672" y="1096"/>
                  </a:lnTo>
                  <a:lnTo>
                    <a:pt x="1639" y="1129"/>
                  </a:lnTo>
                  <a:lnTo>
                    <a:pt x="1609" y="1156"/>
                  </a:lnTo>
                  <a:lnTo>
                    <a:pt x="1582" y="1178"/>
                  </a:lnTo>
                  <a:lnTo>
                    <a:pt x="1572" y="1185"/>
                  </a:lnTo>
                  <a:lnTo>
                    <a:pt x="1562" y="1191"/>
                  </a:lnTo>
                  <a:lnTo>
                    <a:pt x="1555" y="1195"/>
                  </a:lnTo>
                  <a:lnTo>
                    <a:pt x="1548" y="1196"/>
                  </a:lnTo>
                  <a:lnTo>
                    <a:pt x="1545" y="1195"/>
                  </a:lnTo>
                  <a:lnTo>
                    <a:pt x="1543" y="1193"/>
                  </a:lnTo>
                  <a:lnTo>
                    <a:pt x="1542" y="1192"/>
                  </a:lnTo>
                  <a:lnTo>
                    <a:pt x="1541" y="1190"/>
                  </a:lnTo>
                  <a:lnTo>
                    <a:pt x="1541" y="1190"/>
                  </a:lnTo>
                  <a:lnTo>
                    <a:pt x="1539" y="1184"/>
                  </a:lnTo>
                  <a:lnTo>
                    <a:pt x="1538" y="1178"/>
                  </a:lnTo>
                  <a:lnTo>
                    <a:pt x="1539" y="1171"/>
                  </a:lnTo>
                  <a:lnTo>
                    <a:pt x="1542" y="1165"/>
                  </a:lnTo>
                  <a:lnTo>
                    <a:pt x="1545" y="1156"/>
                  </a:lnTo>
                  <a:lnTo>
                    <a:pt x="1550" y="1148"/>
                  </a:lnTo>
                  <a:lnTo>
                    <a:pt x="1563" y="1130"/>
                  </a:lnTo>
                  <a:lnTo>
                    <a:pt x="1581" y="1110"/>
                  </a:lnTo>
                  <a:lnTo>
                    <a:pt x="1603" y="1086"/>
                  </a:lnTo>
                  <a:lnTo>
                    <a:pt x="1658" y="1027"/>
                  </a:lnTo>
                  <a:lnTo>
                    <a:pt x="1726" y="955"/>
                  </a:lnTo>
                  <a:lnTo>
                    <a:pt x="1764" y="910"/>
                  </a:lnTo>
                  <a:lnTo>
                    <a:pt x="1806" y="863"/>
                  </a:lnTo>
                  <a:lnTo>
                    <a:pt x="1849" y="810"/>
                  </a:lnTo>
                  <a:lnTo>
                    <a:pt x="1895" y="750"/>
                  </a:lnTo>
                  <a:lnTo>
                    <a:pt x="1943" y="687"/>
                  </a:lnTo>
                  <a:lnTo>
                    <a:pt x="1993" y="617"/>
                  </a:lnTo>
                  <a:lnTo>
                    <a:pt x="1993" y="617"/>
                  </a:lnTo>
                  <a:lnTo>
                    <a:pt x="2017" y="580"/>
                  </a:lnTo>
                  <a:lnTo>
                    <a:pt x="2039" y="545"/>
                  </a:lnTo>
                  <a:lnTo>
                    <a:pt x="2058" y="510"/>
                  </a:lnTo>
                  <a:lnTo>
                    <a:pt x="2076" y="477"/>
                  </a:lnTo>
                  <a:lnTo>
                    <a:pt x="2091" y="445"/>
                  </a:lnTo>
                  <a:lnTo>
                    <a:pt x="2104" y="414"/>
                  </a:lnTo>
                  <a:lnTo>
                    <a:pt x="2116" y="384"/>
                  </a:lnTo>
                  <a:lnTo>
                    <a:pt x="2126" y="355"/>
                  </a:lnTo>
                  <a:lnTo>
                    <a:pt x="2134" y="326"/>
                  </a:lnTo>
                  <a:lnTo>
                    <a:pt x="2141" y="300"/>
                  </a:lnTo>
                  <a:lnTo>
                    <a:pt x="2147" y="274"/>
                  </a:lnTo>
                  <a:lnTo>
                    <a:pt x="2151" y="249"/>
                  </a:lnTo>
                  <a:lnTo>
                    <a:pt x="2155" y="226"/>
                  </a:lnTo>
                  <a:lnTo>
                    <a:pt x="2156" y="203"/>
                  </a:lnTo>
                  <a:lnTo>
                    <a:pt x="2157" y="182"/>
                  </a:lnTo>
                  <a:lnTo>
                    <a:pt x="2157" y="162"/>
                  </a:lnTo>
                  <a:lnTo>
                    <a:pt x="2156" y="142"/>
                  </a:lnTo>
                  <a:lnTo>
                    <a:pt x="2155" y="125"/>
                  </a:lnTo>
                  <a:lnTo>
                    <a:pt x="2150" y="92"/>
                  </a:lnTo>
                  <a:lnTo>
                    <a:pt x="2144" y="65"/>
                  </a:lnTo>
                  <a:lnTo>
                    <a:pt x="2137" y="42"/>
                  </a:lnTo>
                  <a:lnTo>
                    <a:pt x="2131" y="24"/>
                  </a:lnTo>
                  <a:lnTo>
                    <a:pt x="2125" y="11"/>
                  </a:lnTo>
                  <a:lnTo>
                    <a:pt x="2119" y="0"/>
                  </a:lnTo>
                  <a:lnTo>
                    <a:pt x="2119" y="0"/>
                  </a:lnTo>
                  <a:lnTo>
                    <a:pt x="1900" y="236"/>
                  </a:lnTo>
                  <a:lnTo>
                    <a:pt x="1708" y="441"/>
                  </a:lnTo>
                  <a:lnTo>
                    <a:pt x="1533" y="627"/>
                  </a:lnTo>
                  <a:lnTo>
                    <a:pt x="1533" y="627"/>
                  </a:lnTo>
                  <a:lnTo>
                    <a:pt x="1492" y="669"/>
                  </a:lnTo>
                  <a:lnTo>
                    <a:pt x="1452" y="710"/>
                  </a:lnTo>
                  <a:lnTo>
                    <a:pt x="1414" y="746"/>
                  </a:lnTo>
                  <a:lnTo>
                    <a:pt x="1379" y="778"/>
                  </a:lnTo>
                  <a:lnTo>
                    <a:pt x="1346" y="805"/>
                  </a:lnTo>
                  <a:lnTo>
                    <a:pt x="1317" y="829"/>
                  </a:lnTo>
                  <a:lnTo>
                    <a:pt x="1292" y="847"/>
                  </a:lnTo>
                  <a:lnTo>
                    <a:pt x="1271" y="861"/>
                  </a:lnTo>
                  <a:lnTo>
                    <a:pt x="1262" y="865"/>
                  </a:lnTo>
                  <a:lnTo>
                    <a:pt x="1255" y="869"/>
                  </a:lnTo>
                  <a:lnTo>
                    <a:pt x="1249" y="871"/>
                  </a:lnTo>
                  <a:lnTo>
                    <a:pt x="1244" y="871"/>
                  </a:lnTo>
                  <a:lnTo>
                    <a:pt x="1241" y="870"/>
                  </a:lnTo>
                  <a:lnTo>
                    <a:pt x="1240" y="867"/>
                  </a:lnTo>
                  <a:lnTo>
                    <a:pt x="1238" y="863"/>
                  </a:lnTo>
                  <a:lnTo>
                    <a:pt x="1240" y="857"/>
                  </a:lnTo>
                  <a:lnTo>
                    <a:pt x="1243" y="848"/>
                  </a:lnTo>
                  <a:lnTo>
                    <a:pt x="1248" y="839"/>
                  </a:lnTo>
                  <a:lnTo>
                    <a:pt x="1262" y="815"/>
                  </a:lnTo>
                  <a:lnTo>
                    <a:pt x="1285" y="783"/>
                  </a:lnTo>
                  <a:lnTo>
                    <a:pt x="1315" y="743"/>
                  </a:lnTo>
                  <a:lnTo>
                    <a:pt x="1315" y="743"/>
                  </a:lnTo>
                  <a:lnTo>
                    <a:pt x="1353" y="697"/>
                  </a:lnTo>
                  <a:lnTo>
                    <a:pt x="1399" y="645"/>
                  </a:lnTo>
                  <a:lnTo>
                    <a:pt x="1447" y="590"/>
                  </a:lnTo>
                  <a:lnTo>
                    <a:pt x="1501" y="533"/>
                  </a:lnTo>
                  <a:lnTo>
                    <a:pt x="1557" y="474"/>
                  </a:lnTo>
                  <a:lnTo>
                    <a:pt x="1615" y="416"/>
                  </a:lnTo>
                  <a:lnTo>
                    <a:pt x="1729" y="300"/>
                  </a:lnTo>
                  <a:lnTo>
                    <a:pt x="1836" y="196"/>
                  </a:lnTo>
                  <a:lnTo>
                    <a:pt x="1923" y="111"/>
                  </a:lnTo>
                  <a:lnTo>
                    <a:pt x="2005" y="33"/>
                  </a:lnTo>
                  <a:lnTo>
                    <a:pt x="2005" y="33"/>
                  </a:lnTo>
                  <a:lnTo>
                    <a:pt x="1993" y="29"/>
                  </a:lnTo>
                  <a:lnTo>
                    <a:pt x="1979" y="25"/>
                  </a:lnTo>
                  <a:lnTo>
                    <a:pt x="1959" y="22"/>
                  </a:lnTo>
                  <a:lnTo>
                    <a:pt x="1932" y="19"/>
                  </a:lnTo>
                  <a:lnTo>
                    <a:pt x="1901" y="18"/>
                  </a:lnTo>
                  <a:lnTo>
                    <a:pt x="1866" y="19"/>
                  </a:lnTo>
                  <a:lnTo>
                    <a:pt x="1846" y="21"/>
                  </a:lnTo>
                  <a:lnTo>
                    <a:pt x="1825" y="23"/>
                  </a:lnTo>
                  <a:lnTo>
                    <a:pt x="1803" y="27"/>
                  </a:lnTo>
                  <a:lnTo>
                    <a:pt x="1780" y="31"/>
                  </a:lnTo>
                  <a:lnTo>
                    <a:pt x="1754" y="37"/>
                  </a:lnTo>
                  <a:lnTo>
                    <a:pt x="1729" y="43"/>
                  </a:lnTo>
                  <a:lnTo>
                    <a:pt x="1703" y="52"/>
                  </a:lnTo>
                  <a:lnTo>
                    <a:pt x="1674" y="61"/>
                  </a:lnTo>
                  <a:lnTo>
                    <a:pt x="1646" y="73"/>
                  </a:lnTo>
                  <a:lnTo>
                    <a:pt x="1616" y="85"/>
                  </a:lnTo>
                  <a:lnTo>
                    <a:pt x="1585" y="99"/>
                  </a:lnTo>
                  <a:lnTo>
                    <a:pt x="1553" y="116"/>
                  </a:lnTo>
                  <a:lnTo>
                    <a:pt x="1519" y="134"/>
                  </a:lnTo>
                  <a:lnTo>
                    <a:pt x="1486" y="154"/>
                  </a:lnTo>
                  <a:lnTo>
                    <a:pt x="1451" y="177"/>
                  </a:lnTo>
                  <a:lnTo>
                    <a:pt x="1414" y="202"/>
                  </a:lnTo>
                  <a:lnTo>
                    <a:pt x="1378" y="228"/>
                  </a:lnTo>
                  <a:lnTo>
                    <a:pt x="1340" y="258"/>
                  </a:lnTo>
                  <a:lnTo>
                    <a:pt x="1340" y="258"/>
                  </a:lnTo>
                  <a:lnTo>
                    <a:pt x="1302" y="289"/>
                  </a:lnTo>
                  <a:lnTo>
                    <a:pt x="1265" y="322"/>
                  </a:lnTo>
                  <a:lnTo>
                    <a:pt x="1226" y="354"/>
                  </a:lnTo>
                  <a:lnTo>
                    <a:pt x="1189" y="387"/>
                  </a:lnTo>
                  <a:lnTo>
                    <a:pt x="1118" y="455"/>
                  </a:lnTo>
                  <a:lnTo>
                    <a:pt x="1047" y="526"/>
                  </a:lnTo>
                  <a:lnTo>
                    <a:pt x="979" y="595"/>
                  </a:lnTo>
                  <a:lnTo>
                    <a:pt x="916" y="664"/>
                  </a:lnTo>
                  <a:lnTo>
                    <a:pt x="856" y="732"/>
                  </a:lnTo>
                  <a:lnTo>
                    <a:pt x="800" y="797"/>
                  </a:lnTo>
                  <a:lnTo>
                    <a:pt x="749" y="857"/>
                  </a:lnTo>
                  <a:lnTo>
                    <a:pt x="703" y="913"/>
                  </a:lnTo>
                  <a:lnTo>
                    <a:pt x="629" y="1006"/>
                  </a:lnTo>
                  <a:lnTo>
                    <a:pt x="581" y="1068"/>
                  </a:lnTo>
                  <a:lnTo>
                    <a:pt x="565" y="1091"/>
                  </a:lnTo>
                  <a:lnTo>
                    <a:pt x="565" y="1091"/>
                  </a:lnTo>
                  <a:lnTo>
                    <a:pt x="568" y="1079"/>
                  </a:lnTo>
                  <a:lnTo>
                    <a:pt x="577" y="1048"/>
                  </a:lnTo>
                  <a:lnTo>
                    <a:pt x="581" y="1025"/>
                  </a:lnTo>
                  <a:lnTo>
                    <a:pt x="587" y="999"/>
                  </a:lnTo>
                  <a:lnTo>
                    <a:pt x="592" y="969"/>
                  </a:lnTo>
                  <a:lnTo>
                    <a:pt x="596" y="937"/>
                  </a:lnTo>
                  <a:lnTo>
                    <a:pt x="599" y="902"/>
                  </a:lnTo>
                  <a:lnTo>
                    <a:pt x="601" y="866"/>
                  </a:lnTo>
                  <a:lnTo>
                    <a:pt x="599" y="828"/>
                  </a:lnTo>
                  <a:lnTo>
                    <a:pt x="597" y="789"/>
                  </a:lnTo>
                  <a:lnTo>
                    <a:pt x="595" y="769"/>
                  </a:lnTo>
                  <a:lnTo>
                    <a:pt x="591" y="749"/>
                  </a:lnTo>
                  <a:lnTo>
                    <a:pt x="587" y="729"/>
                  </a:lnTo>
                  <a:lnTo>
                    <a:pt x="583" y="710"/>
                  </a:lnTo>
                  <a:lnTo>
                    <a:pt x="577" y="689"/>
                  </a:lnTo>
                  <a:lnTo>
                    <a:pt x="571" y="669"/>
                  </a:lnTo>
                  <a:lnTo>
                    <a:pt x="562" y="650"/>
                  </a:lnTo>
                  <a:lnTo>
                    <a:pt x="554" y="631"/>
                  </a:lnTo>
                  <a:lnTo>
                    <a:pt x="554" y="631"/>
                  </a:lnTo>
                  <a:lnTo>
                    <a:pt x="544" y="612"/>
                  </a:lnTo>
                  <a:lnTo>
                    <a:pt x="534" y="593"/>
                  </a:lnTo>
                  <a:lnTo>
                    <a:pt x="523" y="576"/>
                  </a:lnTo>
                  <a:lnTo>
                    <a:pt x="512" y="559"/>
                  </a:lnTo>
                  <a:lnTo>
                    <a:pt x="500" y="543"/>
                  </a:lnTo>
                  <a:lnTo>
                    <a:pt x="488" y="528"/>
                  </a:lnTo>
                  <a:lnTo>
                    <a:pt x="476" y="514"/>
                  </a:lnTo>
                  <a:lnTo>
                    <a:pt x="464" y="501"/>
                  </a:lnTo>
                  <a:lnTo>
                    <a:pt x="439" y="477"/>
                  </a:lnTo>
                  <a:lnTo>
                    <a:pt x="413" y="457"/>
                  </a:lnTo>
                  <a:lnTo>
                    <a:pt x="388" y="437"/>
                  </a:lnTo>
                  <a:lnTo>
                    <a:pt x="364" y="423"/>
                  </a:lnTo>
                  <a:lnTo>
                    <a:pt x="341" y="410"/>
                  </a:lnTo>
                  <a:lnTo>
                    <a:pt x="320" y="399"/>
                  </a:lnTo>
                  <a:lnTo>
                    <a:pt x="301" y="391"/>
                  </a:lnTo>
                  <a:lnTo>
                    <a:pt x="284" y="384"/>
                  </a:lnTo>
                  <a:lnTo>
                    <a:pt x="259" y="377"/>
                  </a:lnTo>
                  <a:lnTo>
                    <a:pt x="251" y="374"/>
                  </a:lnTo>
                  <a:lnTo>
                    <a:pt x="251" y="374"/>
                  </a:lnTo>
                  <a:lnTo>
                    <a:pt x="253" y="379"/>
                  </a:lnTo>
                  <a:lnTo>
                    <a:pt x="259" y="396"/>
                  </a:lnTo>
                  <a:lnTo>
                    <a:pt x="266" y="424"/>
                  </a:lnTo>
                  <a:lnTo>
                    <a:pt x="271" y="442"/>
                  </a:lnTo>
                  <a:lnTo>
                    <a:pt x="274" y="464"/>
                  </a:lnTo>
                  <a:lnTo>
                    <a:pt x="278" y="488"/>
                  </a:lnTo>
                  <a:lnTo>
                    <a:pt x="282" y="514"/>
                  </a:lnTo>
                  <a:lnTo>
                    <a:pt x="284" y="544"/>
                  </a:lnTo>
                  <a:lnTo>
                    <a:pt x="285" y="576"/>
                  </a:lnTo>
                  <a:lnTo>
                    <a:pt x="285" y="612"/>
                  </a:lnTo>
                  <a:lnTo>
                    <a:pt x="284" y="649"/>
                  </a:lnTo>
                  <a:lnTo>
                    <a:pt x="282" y="689"/>
                  </a:lnTo>
                  <a:lnTo>
                    <a:pt x="277" y="734"/>
                  </a:lnTo>
                  <a:lnTo>
                    <a:pt x="277" y="734"/>
                  </a:lnTo>
                  <a:lnTo>
                    <a:pt x="273" y="756"/>
                  </a:lnTo>
                  <a:lnTo>
                    <a:pt x="269" y="778"/>
                  </a:lnTo>
                  <a:lnTo>
                    <a:pt x="264" y="801"/>
                  </a:lnTo>
                  <a:lnTo>
                    <a:pt x="258" y="823"/>
                  </a:lnTo>
                  <a:lnTo>
                    <a:pt x="242" y="869"/>
                  </a:lnTo>
                  <a:lnTo>
                    <a:pt x="224" y="915"/>
                  </a:lnTo>
                  <a:lnTo>
                    <a:pt x="205" y="963"/>
                  </a:lnTo>
                  <a:lnTo>
                    <a:pt x="184" y="1011"/>
                  </a:lnTo>
                  <a:lnTo>
                    <a:pt x="137" y="1110"/>
                  </a:lnTo>
                  <a:lnTo>
                    <a:pt x="114" y="1162"/>
                  </a:lnTo>
                  <a:lnTo>
                    <a:pt x="92" y="1216"/>
                  </a:lnTo>
                  <a:lnTo>
                    <a:pt x="70" y="1272"/>
                  </a:lnTo>
                  <a:lnTo>
                    <a:pt x="51" y="1330"/>
                  </a:lnTo>
                  <a:lnTo>
                    <a:pt x="43" y="1359"/>
                  </a:lnTo>
                  <a:lnTo>
                    <a:pt x="34" y="1389"/>
                  </a:lnTo>
                  <a:lnTo>
                    <a:pt x="26" y="1420"/>
                  </a:lnTo>
                  <a:lnTo>
                    <a:pt x="20" y="1451"/>
                  </a:lnTo>
                  <a:lnTo>
                    <a:pt x="14" y="1484"/>
                  </a:lnTo>
                  <a:lnTo>
                    <a:pt x="9" y="1516"/>
                  </a:lnTo>
                  <a:lnTo>
                    <a:pt x="5" y="1549"/>
                  </a:lnTo>
                  <a:lnTo>
                    <a:pt x="2" y="1584"/>
                  </a:lnTo>
                  <a:lnTo>
                    <a:pt x="2" y="1584"/>
                  </a:lnTo>
                  <a:lnTo>
                    <a:pt x="1" y="1615"/>
                  </a:lnTo>
                  <a:lnTo>
                    <a:pt x="0" y="1646"/>
                  </a:lnTo>
                  <a:lnTo>
                    <a:pt x="0" y="1675"/>
                  </a:lnTo>
                  <a:lnTo>
                    <a:pt x="0" y="1703"/>
                  </a:lnTo>
                  <a:lnTo>
                    <a:pt x="2" y="1731"/>
                  </a:lnTo>
                  <a:lnTo>
                    <a:pt x="5" y="1757"/>
                  </a:lnTo>
                  <a:lnTo>
                    <a:pt x="7" y="1783"/>
                  </a:lnTo>
                  <a:lnTo>
                    <a:pt x="12" y="1809"/>
                  </a:lnTo>
                  <a:lnTo>
                    <a:pt x="15" y="1832"/>
                  </a:lnTo>
                  <a:lnTo>
                    <a:pt x="21" y="1855"/>
                  </a:lnTo>
                  <a:lnTo>
                    <a:pt x="27" y="1878"/>
                  </a:lnTo>
                  <a:lnTo>
                    <a:pt x="33" y="1899"/>
                  </a:lnTo>
                  <a:lnTo>
                    <a:pt x="40" y="1921"/>
                  </a:lnTo>
                  <a:lnTo>
                    <a:pt x="48" y="1941"/>
                  </a:lnTo>
                  <a:lnTo>
                    <a:pt x="56" y="1960"/>
                  </a:lnTo>
                  <a:lnTo>
                    <a:pt x="65" y="1979"/>
                  </a:lnTo>
                  <a:lnTo>
                    <a:pt x="85" y="2015"/>
                  </a:lnTo>
                  <a:lnTo>
                    <a:pt x="105" y="2050"/>
                  </a:lnTo>
                  <a:lnTo>
                    <a:pt x="128" y="2082"/>
                  </a:lnTo>
                  <a:lnTo>
                    <a:pt x="153" y="2113"/>
                  </a:lnTo>
                  <a:lnTo>
                    <a:pt x="178" y="2142"/>
                  </a:lnTo>
                  <a:lnTo>
                    <a:pt x="205" y="2169"/>
                  </a:lnTo>
                  <a:lnTo>
                    <a:pt x="233" y="2197"/>
                  </a:lnTo>
                  <a:lnTo>
                    <a:pt x="261" y="2223"/>
                  </a:lnTo>
                  <a:lnTo>
                    <a:pt x="261" y="2223"/>
                  </a:lnTo>
                  <a:lnTo>
                    <a:pt x="269" y="2221"/>
                  </a:lnTo>
                  <a:lnTo>
                    <a:pt x="277" y="2217"/>
                  </a:lnTo>
                  <a:lnTo>
                    <a:pt x="296" y="2206"/>
                  </a:lnTo>
                  <a:lnTo>
                    <a:pt x="317" y="2191"/>
                  </a:lnTo>
                  <a:lnTo>
                    <a:pt x="341" y="2172"/>
                  </a:lnTo>
                  <a:lnTo>
                    <a:pt x="366" y="2148"/>
                  </a:lnTo>
                  <a:lnTo>
                    <a:pt x="394" y="2121"/>
                  </a:lnTo>
                  <a:lnTo>
                    <a:pt x="421" y="2092"/>
                  </a:lnTo>
                  <a:lnTo>
                    <a:pt x="449" y="2058"/>
                  </a:lnTo>
                  <a:lnTo>
                    <a:pt x="478" y="2024"/>
                  </a:lnTo>
                  <a:lnTo>
                    <a:pt x="505" y="1985"/>
                  </a:lnTo>
                  <a:lnTo>
                    <a:pt x="531" y="1946"/>
                  </a:lnTo>
                  <a:lnTo>
                    <a:pt x="556" y="1904"/>
                  </a:lnTo>
                  <a:lnTo>
                    <a:pt x="579" y="1860"/>
                  </a:lnTo>
                  <a:lnTo>
                    <a:pt x="590" y="1838"/>
                  </a:lnTo>
                  <a:lnTo>
                    <a:pt x="601" y="1816"/>
                  </a:lnTo>
                  <a:lnTo>
                    <a:pt x="610" y="1793"/>
                  </a:lnTo>
                  <a:lnTo>
                    <a:pt x="619" y="1769"/>
                  </a:lnTo>
                  <a:lnTo>
                    <a:pt x="626" y="1746"/>
                  </a:lnTo>
                  <a:lnTo>
                    <a:pt x="633" y="1724"/>
                  </a:lnTo>
                  <a:lnTo>
                    <a:pt x="633" y="1724"/>
                  </a:lnTo>
                  <a:lnTo>
                    <a:pt x="644" y="1682"/>
                  </a:lnTo>
                  <a:lnTo>
                    <a:pt x="647" y="1662"/>
                  </a:lnTo>
                  <a:lnTo>
                    <a:pt x="652" y="1640"/>
                  </a:lnTo>
                  <a:lnTo>
                    <a:pt x="654" y="1617"/>
                  </a:lnTo>
                  <a:lnTo>
                    <a:pt x="657" y="1595"/>
                  </a:lnTo>
                  <a:lnTo>
                    <a:pt x="658" y="1572"/>
                  </a:lnTo>
                  <a:lnTo>
                    <a:pt x="659" y="1548"/>
                  </a:lnTo>
                  <a:lnTo>
                    <a:pt x="658" y="1523"/>
                  </a:lnTo>
                  <a:lnTo>
                    <a:pt x="656" y="1497"/>
                  </a:lnTo>
                  <a:lnTo>
                    <a:pt x="652" y="1471"/>
                  </a:lnTo>
                  <a:lnTo>
                    <a:pt x="647" y="1442"/>
                  </a:lnTo>
                  <a:lnTo>
                    <a:pt x="641" y="1413"/>
                  </a:lnTo>
                  <a:lnTo>
                    <a:pt x="633" y="1382"/>
                  </a:lnTo>
                  <a:lnTo>
                    <a:pt x="623" y="1350"/>
                  </a:lnTo>
                  <a:lnTo>
                    <a:pt x="611" y="1316"/>
                  </a:lnTo>
                  <a:lnTo>
                    <a:pt x="611" y="1316"/>
                  </a:lnTo>
                  <a:lnTo>
                    <a:pt x="601" y="1288"/>
                  </a:lnTo>
                  <a:lnTo>
                    <a:pt x="591" y="1263"/>
                  </a:lnTo>
                  <a:lnTo>
                    <a:pt x="580" y="1240"/>
                  </a:lnTo>
                  <a:lnTo>
                    <a:pt x="571" y="1221"/>
                  </a:lnTo>
                  <a:lnTo>
                    <a:pt x="561" y="1204"/>
                  </a:lnTo>
                  <a:lnTo>
                    <a:pt x="553" y="1189"/>
                  </a:lnTo>
                  <a:lnTo>
                    <a:pt x="537" y="1166"/>
                  </a:lnTo>
                  <a:lnTo>
                    <a:pt x="525" y="1152"/>
                  </a:lnTo>
                  <a:lnTo>
                    <a:pt x="516" y="1142"/>
                  </a:lnTo>
                  <a:lnTo>
                    <a:pt x="510" y="1139"/>
                  </a:lnTo>
                  <a:lnTo>
                    <a:pt x="507" y="1137"/>
                  </a:lnTo>
                  <a:lnTo>
                    <a:pt x="507" y="1137"/>
                  </a:lnTo>
                  <a:lnTo>
                    <a:pt x="510" y="1139"/>
                  </a:lnTo>
                  <a:lnTo>
                    <a:pt x="518" y="1142"/>
                  </a:lnTo>
                  <a:lnTo>
                    <a:pt x="530" y="1150"/>
                  </a:lnTo>
                  <a:lnTo>
                    <a:pt x="546" y="1165"/>
                  </a:lnTo>
                  <a:lnTo>
                    <a:pt x="566" y="1185"/>
                  </a:lnTo>
                  <a:lnTo>
                    <a:pt x="577" y="1198"/>
                  </a:lnTo>
                  <a:lnTo>
                    <a:pt x="589" y="1213"/>
                  </a:lnTo>
                  <a:lnTo>
                    <a:pt x="601" y="1230"/>
                  </a:lnTo>
                  <a:lnTo>
                    <a:pt x="614" y="1250"/>
                  </a:lnTo>
                  <a:lnTo>
                    <a:pt x="627" y="1271"/>
                  </a:lnTo>
                  <a:lnTo>
                    <a:pt x="641" y="1296"/>
                  </a:lnTo>
                  <a:lnTo>
                    <a:pt x="641" y="1296"/>
                  </a:lnTo>
                  <a:lnTo>
                    <a:pt x="658" y="1328"/>
                  </a:lnTo>
                  <a:lnTo>
                    <a:pt x="673" y="1362"/>
                  </a:lnTo>
                  <a:lnTo>
                    <a:pt x="687" y="1394"/>
                  </a:lnTo>
                  <a:lnTo>
                    <a:pt x="697" y="1425"/>
                  </a:lnTo>
                  <a:lnTo>
                    <a:pt x="707" y="1456"/>
                  </a:lnTo>
                  <a:lnTo>
                    <a:pt x="715" y="1485"/>
                  </a:lnTo>
                  <a:lnTo>
                    <a:pt x="722" y="1514"/>
                  </a:lnTo>
                  <a:lnTo>
                    <a:pt x="728" y="1539"/>
                  </a:lnTo>
                  <a:lnTo>
                    <a:pt x="737" y="1585"/>
                  </a:lnTo>
                  <a:lnTo>
                    <a:pt x="742" y="1620"/>
                  </a:lnTo>
                  <a:lnTo>
                    <a:pt x="744" y="1643"/>
                  </a:lnTo>
                  <a:lnTo>
                    <a:pt x="744" y="1651"/>
                  </a:lnTo>
                  <a:lnTo>
                    <a:pt x="744" y="1651"/>
                  </a:lnTo>
                  <a:lnTo>
                    <a:pt x="758" y="1640"/>
                  </a:lnTo>
                  <a:lnTo>
                    <a:pt x="774" y="1626"/>
                  </a:lnTo>
                  <a:lnTo>
                    <a:pt x="794" y="1607"/>
                  </a:lnTo>
                  <a:lnTo>
                    <a:pt x="818" y="1582"/>
                  </a:lnTo>
                  <a:lnTo>
                    <a:pt x="844" y="1551"/>
                  </a:lnTo>
                  <a:lnTo>
                    <a:pt x="872" y="1515"/>
                  </a:lnTo>
                  <a:lnTo>
                    <a:pt x="886" y="1494"/>
                  </a:lnTo>
                  <a:lnTo>
                    <a:pt x="900" y="1473"/>
                  </a:lnTo>
                  <a:lnTo>
                    <a:pt x="900" y="1473"/>
                  </a:lnTo>
                  <a:lnTo>
                    <a:pt x="921" y="1438"/>
                  </a:lnTo>
                  <a:lnTo>
                    <a:pt x="939" y="1406"/>
                  </a:lnTo>
                  <a:lnTo>
                    <a:pt x="953" y="1375"/>
                  </a:lnTo>
                  <a:lnTo>
                    <a:pt x="965" y="1344"/>
                  </a:lnTo>
                  <a:lnTo>
                    <a:pt x="970" y="1328"/>
                  </a:lnTo>
                  <a:lnTo>
                    <a:pt x="973" y="1313"/>
                  </a:lnTo>
                  <a:lnTo>
                    <a:pt x="977" y="1297"/>
                  </a:lnTo>
                  <a:lnTo>
                    <a:pt x="979" y="1281"/>
                  </a:lnTo>
                  <a:lnTo>
                    <a:pt x="983" y="1245"/>
                  </a:lnTo>
                  <a:lnTo>
                    <a:pt x="984" y="1205"/>
                  </a:lnTo>
                  <a:lnTo>
                    <a:pt x="984" y="1205"/>
                  </a:lnTo>
                  <a:lnTo>
                    <a:pt x="983" y="1184"/>
                  </a:lnTo>
                  <a:lnTo>
                    <a:pt x="980" y="1162"/>
                  </a:lnTo>
                  <a:lnTo>
                    <a:pt x="978" y="1142"/>
                  </a:lnTo>
                  <a:lnTo>
                    <a:pt x="973" y="1121"/>
                  </a:lnTo>
                  <a:lnTo>
                    <a:pt x="968" y="1099"/>
                  </a:lnTo>
                  <a:lnTo>
                    <a:pt x="964" y="1079"/>
                  </a:lnTo>
                  <a:lnTo>
                    <a:pt x="952" y="1042"/>
                  </a:lnTo>
                  <a:lnTo>
                    <a:pt x="941" y="1010"/>
                  </a:lnTo>
                  <a:lnTo>
                    <a:pt x="930" y="984"/>
                  </a:lnTo>
                  <a:lnTo>
                    <a:pt x="921" y="962"/>
                  </a:lnTo>
                  <a:lnTo>
                    <a:pt x="921" y="962"/>
                  </a:lnTo>
                  <a:lnTo>
                    <a:pt x="930" y="974"/>
                  </a:lnTo>
                  <a:lnTo>
                    <a:pt x="941" y="988"/>
                  </a:lnTo>
                  <a:lnTo>
                    <a:pt x="954" y="1010"/>
                  </a:lnTo>
                  <a:lnTo>
                    <a:pt x="968" y="1037"/>
                  </a:lnTo>
                  <a:lnTo>
                    <a:pt x="983" y="1070"/>
                  </a:lnTo>
                  <a:lnTo>
                    <a:pt x="991" y="1091"/>
                  </a:lnTo>
                  <a:lnTo>
                    <a:pt x="998" y="1112"/>
                  </a:lnTo>
                  <a:lnTo>
                    <a:pt x="1004" y="1136"/>
                  </a:lnTo>
                  <a:lnTo>
                    <a:pt x="1011" y="1161"/>
                  </a:lnTo>
                  <a:lnTo>
                    <a:pt x="1011" y="1161"/>
                  </a:lnTo>
                  <a:lnTo>
                    <a:pt x="1022" y="1209"/>
                  </a:lnTo>
                  <a:lnTo>
                    <a:pt x="1028" y="1251"/>
                  </a:lnTo>
                  <a:lnTo>
                    <a:pt x="1032" y="1285"/>
                  </a:lnTo>
                  <a:lnTo>
                    <a:pt x="1032" y="1313"/>
                  </a:lnTo>
                  <a:lnTo>
                    <a:pt x="1032" y="1334"/>
                  </a:lnTo>
                  <a:lnTo>
                    <a:pt x="1031" y="1350"/>
                  </a:lnTo>
                  <a:lnTo>
                    <a:pt x="1028" y="1361"/>
                  </a:lnTo>
                  <a:lnTo>
                    <a:pt x="1028" y="1361"/>
                  </a:lnTo>
                  <a:lnTo>
                    <a:pt x="1044" y="1343"/>
                  </a:lnTo>
                  <a:lnTo>
                    <a:pt x="1063" y="1320"/>
                  </a:lnTo>
                  <a:lnTo>
                    <a:pt x="1090" y="1289"/>
                  </a:lnTo>
                  <a:lnTo>
                    <a:pt x="1125" y="1252"/>
                  </a:lnTo>
                  <a:lnTo>
                    <a:pt x="1167" y="1209"/>
                  </a:lnTo>
                  <a:lnTo>
                    <a:pt x="1216" y="1159"/>
                  </a:lnTo>
                  <a:lnTo>
                    <a:pt x="1273" y="1105"/>
                  </a:lnTo>
                  <a:lnTo>
                    <a:pt x="1273" y="1105"/>
                  </a:lnTo>
                  <a:lnTo>
                    <a:pt x="1391" y="993"/>
                  </a:lnTo>
                  <a:lnTo>
                    <a:pt x="1495" y="892"/>
                  </a:lnTo>
                  <a:lnTo>
                    <a:pt x="1596" y="793"/>
                  </a:lnTo>
                  <a:lnTo>
                    <a:pt x="1596" y="793"/>
                  </a:lnTo>
                  <a:lnTo>
                    <a:pt x="1334" y="1099"/>
                  </a:lnTo>
                  <a:lnTo>
                    <a:pt x="1334" y="1099"/>
                  </a:lnTo>
                  <a:lnTo>
                    <a:pt x="1101" y="1373"/>
                  </a:lnTo>
                  <a:lnTo>
                    <a:pt x="1101" y="1373"/>
                  </a:lnTo>
                  <a:lnTo>
                    <a:pt x="1101" y="1371"/>
                  </a:lnTo>
                  <a:lnTo>
                    <a:pt x="1102" y="1370"/>
                  </a:lnTo>
                  <a:lnTo>
                    <a:pt x="1106" y="1368"/>
                  </a:lnTo>
                  <a:lnTo>
                    <a:pt x="1112" y="1365"/>
                  </a:lnTo>
                  <a:lnTo>
                    <a:pt x="1124" y="1362"/>
                  </a:lnTo>
                  <a:lnTo>
                    <a:pt x="1142" y="1358"/>
                  </a:lnTo>
                  <a:lnTo>
                    <a:pt x="1167" y="1355"/>
                  </a:lnTo>
                  <a:lnTo>
                    <a:pt x="1200" y="1350"/>
                  </a:lnTo>
                  <a:lnTo>
                    <a:pt x="1200" y="1350"/>
                  </a:lnTo>
                  <a:lnTo>
                    <a:pt x="1243" y="1346"/>
                  </a:lnTo>
                  <a:lnTo>
                    <a:pt x="1283" y="1345"/>
                  </a:lnTo>
                  <a:lnTo>
                    <a:pt x="1320" y="1346"/>
                  </a:lnTo>
                  <a:lnTo>
                    <a:pt x="1354" y="1350"/>
                  </a:lnTo>
                  <a:lnTo>
                    <a:pt x="1387" y="1354"/>
                  </a:lnTo>
                  <a:lnTo>
                    <a:pt x="1418" y="1359"/>
                  </a:lnTo>
                  <a:lnTo>
                    <a:pt x="1445" y="1365"/>
                  </a:lnTo>
                  <a:lnTo>
                    <a:pt x="1470" y="1373"/>
                  </a:lnTo>
                  <a:lnTo>
                    <a:pt x="1492" y="1381"/>
                  </a:lnTo>
                  <a:lnTo>
                    <a:pt x="1512" y="1389"/>
                  </a:lnTo>
                  <a:lnTo>
                    <a:pt x="1530" y="1397"/>
                  </a:lnTo>
                  <a:lnTo>
                    <a:pt x="1544" y="1404"/>
                  </a:lnTo>
                  <a:lnTo>
                    <a:pt x="1566" y="1417"/>
                  </a:lnTo>
                  <a:lnTo>
                    <a:pt x="1576" y="1425"/>
                  </a:lnTo>
                  <a:lnTo>
                    <a:pt x="1576" y="1425"/>
                  </a:lnTo>
                  <a:lnTo>
                    <a:pt x="1566" y="1422"/>
                  </a:lnTo>
                  <a:lnTo>
                    <a:pt x="1533" y="1411"/>
                  </a:lnTo>
                  <a:lnTo>
                    <a:pt x="1510" y="1405"/>
                  </a:lnTo>
                  <a:lnTo>
                    <a:pt x="1482" y="1398"/>
                  </a:lnTo>
                  <a:lnTo>
                    <a:pt x="1451" y="1391"/>
                  </a:lnTo>
                  <a:lnTo>
                    <a:pt x="1418" y="1385"/>
                  </a:lnTo>
                  <a:lnTo>
                    <a:pt x="1381" y="1380"/>
                  </a:lnTo>
                  <a:lnTo>
                    <a:pt x="1341" y="1376"/>
                  </a:lnTo>
                  <a:lnTo>
                    <a:pt x="1301" y="1375"/>
                  </a:lnTo>
                  <a:lnTo>
                    <a:pt x="1280" y="1376"/>
                  </a:lnTo>
                  <a:lnTo>
                    <a:pt x="1259" y="1377"/>
                  </a:lnTo>
                  <a:lnTo>
                    <a:pt x="1237" y="1380"/>
                  </a:lnTo>
                  <a:lnTo>
                    <a:pt x="1217" y="1382"/>
                  </a:lnTo>
                  <a:lnTo>
                    <a:pt x="1195" y="1386"/>
                  </a:lnTo>
                  <a:lnTo>
                    <a:pt x="1174" y="1392"/>
                  </a:lnTo>
                  <a:lnTo>
                    <a:pt x="1152" y="1398"/>
                  </a:lnTo>
                  <a:lnTo>
                    <a:pt x="1131" y="1405"/>
                  </a:lnTo>
                  <a:lnTo>
                    <a:pt x="1111" y="1413"/>
                  </a:lnTo>
                  <a:lnTo>
                    <a:pt x="1089" y="1423"/>
                  </a:lnTo>
                  <a:lnTo>
                    <a:pt x="1089" y="1423"/>
                  </a:lnTo>
                  <a:lnTo>
                    <a:pt x="1071" y="1432"/>
                  </a:lnTo>
                  <a:lnTo>
                    <a:pt x="1054" y="1442"/>
                  </a:lnTo>
                  <a:lnTo>
                    <a:pt x="1022" y="1462"/>
                  </a:lnTo>
                  <a:lnTo>
                    <a:pt x="992" y="1485"/>
                  </a:lnTo>
                  <a:lnTo>
                    <a:pt x="966" y="1508"/>
                  </a:lnTo>
                  <a:lnTo>
                    <a:pt x="942" y="1530"/>
                  </a:lnTo>
                  <a:lnTo>
                    <a:pt x="921" y="1554"/>
                  </a:lnTo>
                  <a:lnTo>
                    <a:pt x="902" y="1577"/>
                  </a:lnTo>
                  <a:lnTo>
                    <a:pt x="886" y="1598"/>
                  </a:lnTo>
                  <a:lnTo>
                    <a:pt x="872" y="1620"/>
                  </a:lnTo>
                  <a:lnTo>
                    <a:pt x="860" y="1639"/>
                  </a:lnTo>
                  <a:lnTo>
                    <a:pt x="850" y="1656"/>
                  </a:lnTo>
                  <a:lnTo>
                    <a:pt x="842" y="1671"/>
                  </a:lnTo>
                  <a:lnTo>
                    <a:pt x="832" y="1693"/>
                  </a:lnTo>
                  <a:lnTo>
                    <a:pt x="829" y="1701"/>
                  </a:lnTo>
                  <a:lnTo>
                    <a:pt x="829" y="1701"/>
                  </a:lnTo>
                  <a:lnTo>
                    <a:pt x="853" y="1695"/>
                  </a:lnTo>
                  <a:lnTo>
                    <a:pt x="879" y="1690"/>
                  </a:lnTo>
                  <a:lnTo>
                    <a:pt x="914" y="1686"/>
                  </a:lnTo>
                  <a:lnTo>
                    <a:pt x="933" y="1683"/>
                  </a:lnTo>
                  <a:lnTo>
                    <a:pt x="954" y="1682"/>
                  </a:lnTo>
                  <a:lnTo>
                    <a:pt x="976" y="1682"/>
                  </a:lnTo>
                  <a:lnTo>
                    <a:pt x="998" y="1683"/>
                  </a:lnTo>
                  <a:lnTo>
                    <a:pt x="1022" y="1686"/>
                  </a:lnTo>
                  <a:lnTo>
                    <a:pt x="1047" y="1689"/>
                  </a:lnTo>
                  <a:lnTo>
                    <a:pt x="1071" y="1694"/>
                  </a:lnTo>
                  <a:lnTo>
                    <a:pt x="1096" y="1701"/>
                  </a:lnTo>
                  <a:lnTo>
                    <a:pt x="1096" y="1701"/>
                  </a:lnTo>
                  <a:lnTo>
                    <a:pt x="1118" y="1708"/>
                  </a:lnTo>
                  <a:lnTo>
                    <a:pt x="1139" y="1717"/>
                  </a:lnTo>
                  <a:lnTo>
                    <a:pt x="1179" y="1733"/>
                  </a:lnTo>
                  <a:lnTo>
                    <a:pt x="1215" y="1752"/>
                  </a:lnTo>
                  <a:lnTo>
                    <a:pt x="1247" y="1770"/>
                  </a:lnTo>
                  <a:lnTo>
                    <a:pt x="1275" y="1788"/>
                  </a:lnTo>
                  <a:lnTo>
                    <a:pt x="1298" y="1805"/>
                  </a:lnTo>
                  <a:lnTo>
                    <a:pt x="1317" y="1819"/>
                  </a:lnTo>
                  <a:lnTo>
                    <a:pt x="1330" y="1830"/>
                  </a:lnTo>
                  <a:lnTo>
                    <a:pt x="1330" y="1830"/>
                  </a:lnTo>
                  <a:lnTo>
                    <a:pt x="1327" y="1829"/>
                  </a:lnTo>
                  <a:lnTo>
                    <a:pt x="1311" y="1822"/>
                  </a:lnTo>
                  <a:lnTo>
                    <a:pt x="1289" y="1810"/>
                  </a:lnTo>
                  <a:lnTo>
                    <a:pt x="1259" y="1795"/>
                  </a:lnTo>
                  <a:lnTo>
                    <a:pt x="1224" y="1780"/>
                  </a:lnTo>
                  <a:lnTo>
                    <a:pt x="1187" y="1766"/>
                  </a:lnTo>
                  <a:lnTo>
                    <a:pt x="1168" y="1760"/>
                  </a:lnTo>
                  <a:lnTo>
                    <a:pt x="1149" y="1754"/>
                  </a:lnTo>
                  <a:lnTo>
                    <a:pt x="1131" y="1750"/>
                  </a:lnTo>
                  <a:lnTo>
                    <a:pt x="1113" y="1746"/>
                  </a:lnTo>
                  <a:lnTo>
                    <a:pt x="1113" y="1746"/>
                  </a:lnTo>
                  <a:lnTo>
                    <a:pt x="1083" y="1744"/>
                  </a:lnTo>
                  <a:lnTo>
                    <a:pt x="1052" y="1742"/>
                  </a:lnTo>
                  <a:lnTo>
                    <a:pt x="1020" y="1742"/>
                  </a:lnTo>
                  <a:lnTo>
                    <a:pt x="988" y="1743"/>
                  </a:lnTo>
                  <a:lnTo>
                    <a:pt x="955" y="1748"/>
                  </a:lnTo>
                  <a:lnTo>
                    <a:pt x="923" y="1754"/>
                  </a:lnTo>
                  <a:lnTo>
                    <a:pt x="906" y="1758"/>
                  </a:lnTo>
                  <a:lnTo>
                    <a:pt x="890" y="1763"/>
                  </a:lnTo>
                  <a:lnTo>
                    <a:pt x="874" y="1769"/>
                  </a:lnTo>
                  <a:lnTo>
                    <a:pt x="857" y="1776"/>
                  </a:lnTo>
                  <a:lnTo>
                    <a:pt x="841" y="1785"/>
                  </a:lnTo>
                  <a:lnTo>
                    <a:pt x="825" y="1793"/>
                  </a:lnTo>
                  <a:lnTo>
                    <a:pt x="808" y="1803"/>
                  </a:lnTo>
                  <a:lnTo>
                    <a:pt x="792" y="1813"/>
                  </a:lnTo>
                  <a:lnTo>
                    <a:pt x="776" y="1825"/>
                  </a:lnTo>
                  <a:lnTo>
                    <a:pt x="761" y="1838"/>
                  </a:lnTo>
                  <a:lnTo>
                    <a:pt x="745" y="1852"/>
                  </a:lnTo>
                  <a:lnTo>
                    <a:pt x="728" y="1867"/>
                  </a:lnTo>
                  <a:lnTo>
                    <a:pt x="714" y="1884"/>
                  </a:lnTo>
                  <a:lnTo>
                    <a:pt x="699" y="1902"/>
                  </a:lnTo>
                  <a:lnTo>
                    <a:pt x="683" y="1920"/>
                  </a:lnTo>
                  <a:lnTo>
                    <a:pt x="669" y="1940"/>
                  </a:lnTo>
                  <a:lnTo>
                    <a:pt x="654" y="1961"/>
                  </a:lnTo>
                  <a:lnTo>
                    <a:pt x="640" y="1985"/>
                  </a:lnTo>
                  <a:lnTo>
                    <a:pt x="626" y="2009"/>
                  </a:lnTo>
                  <a:lnTo>
                    <a:pt x="611" y="2035"/>
                  </a:lnTo>
                  <a:lnTo>
                    <a:pt x="611" y="2035"/>
                  </a:lnTo>
                  <a:lnTo>
                    <a:pt x="596" y="2068"/>
                  </a:lnTo>
                  <a:lnTo>
                    <a:pt x="580" y="2101"/>
                  </a:lnTo>
                  <a:lnTo>
                    <a:pt x="566" y="2132"/>
                  </a:lnTo>
                  <a:lnTo>
                    <a:pt x="553" y="2163"/>
                  </a:lnTo>
                  <a:lnTo>
                    <a:pt x="531" y="2223"/>
                  </a:lnTo>
                  <a:lnTo>
                    <a:pt x="512" y="2276"/>
                  </a:lnTo>
                  <a:lnTo>
                    <a:pt x="498" y="2322"/>
                  </a:lnTo>
                  <a:lnTo>
                    <a:pt x="488" y="2359"/>
                  </a:lnTo>
                  <a:lnTo>
                    <a:pt x="481" y="2387"/>
                  </a:lnTo>
                  <a:lnTo>
                    <a:pt x="478" y="2402"/>
                  </a:lnTo>
                  <a:lnTo>
                    <a:pt x="478" y="2402"/>
                  </a:lnTo>
                  <a:lnTo>
                    <a:pt x="495" y="2414"/>
                  </a:lnTo>
                  <a:lnTo>
                    <a:pt x="495" y="2414"/>
                  </a:lnTo>
                  <a:lnTo>
                    <a:pt x="503" y="2415"/>
                  </a:lnTo>
                  <a:lnTo>
                    <a:pt x="522" y="2420"/>
                  </a:lnTo>
                  <a:lnTo>
                    <a:pt x="554" y="2426"/>
                  </a:lnTo>
                  <a:lnTo>
                    <a:pt x="574" y="2430"/>
                  </a:lnTo>
                  <a:lnTo>
                    <a:pt x="597" y="2432"/>
                  </a:lnTo>
                  <a:lnTo>
                    <a:pt x="623" y="2433"/>
                  </a:lnTo>
                  <a:lnTo>
                    <a:pt x="652" y="2434"/>
                  </a:lnTo>
                  <a:lnTo>
                    <a:pt x="683" y="2436"/>
                  </a:lnTo>
                  <a:lnTo>
                    <a:pt x="716" y="2434"/>
                  </a:lnTo>
                  <a:lnTo>
                    <a:pt x="752" y="2432"/>
                  </a:lnTo>
                  <a:lnTo>
                    <a:pt x="791" y="2427"/>
                  </a:lnTo>
                  <a:lnTo>
                    <a:pt x="831" y="2421"/>
                  </a:lnTo>
                  <a:lnTo>
                    <a:pt x="874" y="2414"/>
                  </a:lnTo>
                  <a:lnTo>
                    <a:pt x="918" y="2403"/>
                  </a:lnTo>
                  <a:lnTo>
                    <a:pt x="965" y="2390"/>
                  </a:lnTo>
                  <a:lnTo>
                    <a:pt x="1014" y="2375"/>
                  </a:lnTo>
                  <a:lnTo>
                    <a:pt x="1064" y="2357"/>
                  </a:lnTo>
                  <a:lnTo>
                    <a:pt x="1115" y="2335"/>
                  </a:lnTo>
                  <a:lnTo>
                    <a:pt x="1169" y="2310"/>
                  </a:lnTo>
                  <a:lnTo>
                    <a:pt x="1224" y="2282"/>
                  </a:lnTo>
                  <a:lnTo>
                    <a:pt x="1280" y="2249"/>
                  </a:lnTo>
                  <a:lnTo>
                    <a:pt x="1338" y="2213"/>
                  </a:lnTo>
                  <a:lnTo>
                    <a:pt x="1367" y="2193"/>
                  </a:lnTo>
                  <a:lnTo>
                    <a:pt x="1397" y="2173"/>
                  </a:lnTo>
                  <a:lnTo>
                    <a:pt x="1427" y="2151"/>
                  </a:lnTo>
                  <a:lnTo>
                    <a:pt x="1457" y="2129"/>
                  </a:lnTo>
                  <a:lnTo>
                    <a:pt x="1488" y="2104"/>
                  </a:lnTo>
                  <a:lnTo>
                    <a:pt x="1518" y="2078"/>
                  </a:lnTo>
                  <a:lnTo>
                    <a:pt x="1549" y="2052"/>
                  </a:lnTo>
                  <a:lnTo>
                    <a:pt x="1581" y="2025"/>
                  </a:lnTo>
                  <a:lnTo>
                    <a:pt x="1612" y="1995"/>
                  </a:lnTo>
                  <a:lnTo>
                    <a:pt x="1643" y="1965"/>
                  </a:lnTo>
                  <a:lnTo>
                    <a:pt x="1676" y="1934"/>
                  </a:lnTo>
                  <a:lnTo>
                    <a:pt x="1708" y="1901"/>
                  </a:lnTo>
                  <a:lnTo>
                    <a:pt x="1740" y="1866"/>
                  </a:lnTo>
                  <a:lnTo>
                    <a:pt x="1772" y="1830"/>
                  </a:lnTo>
                  <a:lnTo>
                    <a:pt x="1772" y="1830"/>
                  </a:lnTo>
                  <a:lnTo>
                    <a:pt x="1812" y="1786"/>
                  </a:lnTo>
                  <a:lnTo>
                    <a:pt x="1848" y="1742"/>
                  </a:lnTo>
                  <a:lnTo>
                    <a:pt x="1881" y="1700"/>
                  </a:lnTo>
                  <a:lnTo>
                    <a:pt x="1912" y="1658"/>
                  </a:lnTo>
                  <a:lnTo>
                    <a:pt x="1941" y="1617"/>
                  </a:lnTo>
                  <a:lnTo>
                    <a:pt x="1967" y="1578"/>
                  </a:lnTo>
                  <a:lnTo>
                    <a:pt x="1991" y="1539"/>
                  </a:lnTo>
                  <a:lnTo>
                    <a:pt x="2012" y="1502"/>
                  </a:lnTo>
                  <a:lnTo>
                    <a:pt x="2033" y="1466"/>
                  </a:lnTo>
                  <a:lnTo>
                    <a:pt x="2050" y="1431"/>
                  </a:lnTo>
                  <a:lnTo>
                    <a:pt x="2066" y="1397"/>
                  </a:lnTo>
                  <a:lnTo>
                    <a:pt x="2081" y="1364"/>
                  </a:lnTo>
                  <a:lnTo>
                    <a:pt x="2093" y="1333"/>
                  </a:lnTo>
                  <a:lnTo>
                    <a:pt x="2103" y="1303"/>
                  </a:lnTo>
                  <a:lnTo>
                    <a:pt x="2113" y="1275"/>
                  </a:lnTo>
                  <a:lnTo>
                    <a:pt x="2121" y="1248"/>
                  </a:lnTo>
                  <a:lnTo>
                    <a:pt x="2128" y="1222"/>
                  </a:lnTo>
                  <a:lnTo>
                    <a:pt x="2134" y="1198"/>
                  </a:lnTo>
                  <a:lnTo>
                    <a:pt x="2143" y="1154"/>
                  </a:lnTo>
                  <a:lnTo>
                    <a:pt x="2147" y="1116"/>
                  </a:lnTo>
                  <a:lnTo>
                    <a:pt x="2150" y="1085"/>
                  </a:lnTo>
                  <a:lnTo>
                    <a:pt x="2151" y="1060"/>
                  </a:lnTo>
                  <a:lnTo>
                    <a:pt x="2150" y="1041"/>
                  </a:lnTo>
                  <a:lnTo>
                    <a:pt x="2149" y="1026"/>
                  </a:lnTo>
                  <a:lnTo>
                    <a:pt x="2149" y="1026"/>
                  </a:lnTo>
                  <a:lnTo>
                    <a:pt x="2087" y="1105"/>
                  </a:lnTo>
                  <a:lnTo>
                    <a:pt x="2022" y="1185"/>
                  </a:lnTo>
                  <a:lnTo>
                    <a:pt x="1947" y="1276"/>
                  </a:lnTo>
                  <a:lnTo>
                    <a:pt x="1909" y="1321"/>
                  </a:lnTo>
                  <a:lnTo>
                    <a:pt x="1872" y="1364"/>
                  </a:lnTo>
                  <a:lnTo>
                    <a:pt x="1836" y="1404"/>
                  </a:lnTo>
                  <a:lnTo>
                    <a:pt x="1803" y="1438"/>
                  </a:lnTo>
                  <a:lnTo>
                    <a:pt x="1776" y="1466"/>
                  </a:lnTo>
                  <a:lnTo>
                    <a:pt x="1763" y="1477"/>
                  </a:lnTo>
                  <a:lnTo>
                    <a:pt x="1752" y="1485"/>
                  </a:lnTo>
                  <a:lnTo>
                    <a:pt x="1744" y="1491"/>
                  </a:lnTo>
                  <a:lnTo>
                    <a:pt x="1737" y="1493"/>
                  </a:lnTo>
                  <a:lnTo>
                    <a:pt x="1733" y="1494"/>
                  </a:lnTo>
                  <a:lnTo>
                    <a:pt x="1731" y="1494"/>
                  </a:lnTo>
                  <a:lnTo>
                    <a:pt x="1728" y="1493"/>
                  </a:lnTo>
                  <a:lnTo>
                    <a:pt x="1727" y="1491"/>
                  </a:lnTo>
                  <a:lnTo>
                    <a:pt x="1727" y="1491"/>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118"/>
            <p:cNvSpPr>
              <a:spLocks/>
            </p:cNvSpPr>
            <p:nvPr/>
          </p:nvSpPr>
          <p:spPr bwMode="auto">
            <a:xfrm>
              <a:off x="5160963" y="2493963"/>
              <a:ext cx="466725" cy="471488"/>
            </a:xfrm>
            <a:custGeom>
              <a:avLst/>
              <a:gdLst>
                <a:gd name="T0" fmla="*/ 377 w 1763"/>
                <a:gd name="T1" fmla="*/ 1035 h 1784"/>
                <a:gd name="T2" fmla="*/ 101 w 1763"/>
                <a:gd name="T3" fmla="*/ 698 h 1784"/>
                <a:gd name="T4" fmla="*/ 21 w 1763"/>
                <a:gd name="T5" fmla="*/ 532 h 1784"/>
                <a:gd name="T6" fmla="*/ 14 w 1763"/>
                <a:gd name="T7" fmla="*/ 299 h 1784"/>
                <a:gd name="T8" fmla="*/ 331 w 1763"/>
                <a:gd name="T9" fmla="*/ 676 h 1784"/>
                <a:gd name="T10" fmla="*/ 543 w 1763"/>
                <a:gd name="T11" fmla="*/ 876 h 1784"/>
                <a:gd name="T12" fmla="*/ 546 w 1763"/>
                <a:gd name="T13" fmla="*/ 841 h 1784"/>
                <a:gd name="T14" fmla="*/ 276 w 1763"/>
                <a:gd name="T15" fmla="*/ 551 h 1784"/>
                <a:gd name="T16" fmla="*/ 112 w 1763"/>
                <a:gd name="T17" fmla="*/ 304 h 1784"/>
                <a:gd name="T18" fmla="*/ 70 w 1763"/>
                <a:gd name="T19" fmla="*/ 119 h 1784"/>
                <a:gd name="T20" fmla="*/ 272 w 1763"/>
                <a:gd name="T21" fmla="*/ 174 h 1784"/>
                <a:gd name="T22" fmla="*/ 730 w 1763"/>
                <a:gd name="T23" fmla="*/ 607 h 1784"/>
                <a:gd name="T24" fmla="*/ 789 w 1763"/>
                <a:gd name="T25" fmla="*/ 627 h 1784"/>
                <a:gd name="T26" fmla="*/ 585 w 1763"/>
                <a:gd name="T27" fmla="*/ 391 h 1784"/>
                <a:gd name="T28" fmla="*/ 227 w 1763"/>
                <a:gd name="T29" fmla="*/ 17 h 1784"/>
                <a:gd name="T30" fmla="*/ 472 w 1763"/>
                <a:gd name="T31" fmla="*/ 54 h 1784"/>
                <a:gd name="T32" fmla="*/ 712 w 1763"/>
                <a:gd name="T33" fmla="*/ 189 h 1784"/>
                <a:gd name="T34" fmla="*/ 1136 w 1763"/>
                <a:gd name="T35" fmla="*/ 584 h 1784"/>
                <a:gd name="T36" fmla="*/ 1302 w 1763"/>
                <a:gd name="T37" fmla="*/ 732 h 1784"/>
                <a:gd name="T38" fmla="*/ 1310 w 1763"/>
                <a:gd name="T39" fmla="*/ 506 h 1784"/>
                <a:gd name="T40" fmla="*/ 1399 w 1763"/>
                <a:gd name="T41" fmla="*/ 367 h 1784"/>
                <a:gd name="T42" fmla="*/ 1567 w 1763"/>
                <a:gd name="T43" fmla="*/ 274 h 1784"/>
                <a:gd name="T44" fmla="*/ 1539 w 1763"/>
                <a:gd name="T45" fmla="*/ 423 h 1784"/>
                <a:gd name="T46" fmla="*/ 1573 w 1763"/>
                <a:gd name="T47" fmla="*/ 637 h 1784"/>
                <a:gd name="T48" fmla="*/ 1737 w 1763"/>
                <a:gd name="T49" fmla="*/ 1018 h 1784"/>
                <a:gd name="T50" fmla="*/ 1763 w 1763"/>
                <a:gd name="T51" fmla="*/ 1248 h 1784"/>
                <a:gd name="T52" fmla="*/ 1663 w 1763"/>
                <a:gd name="T53" fmla="*/ 1526 h 1784"/>
                <a:gd name="T54" fmla="*/ 1513 w 1763"/>
                <a:gd name="T55" fmla="*/ 1604 h 1784"/>
                <a:gd name="T56" fmla="*/ 1326 w 1763"/>
                <a:gd name="T57" fmla="*/ 1394 h 1784"/>
                <a:gd name="T58" fmla="*/ 1247 w 1763"/>
                <a:gd name="T59" fmla="*/ 1168 h 1784"/>
                <a:gd name="T60" fmla="*/ 1273 w 1763"/>
                <a:gd name="T61" fmla="*/ 989 h 1784"/>
                <a:gd name="T62" fmla="*/ 1365 w 1763"/>
                <a:gd name="T63" fmla="*/ 833 h 1784"/>
                <a:gd name="T64" fmla="*/ 1260 w 1763"/>
                <a:gd name="T65" fmla="*/ 950 h 1784"/>
                <a:gd name="T66" fmla="*/ 1185 w 1763"/>
                <a:gd name="T67" fmla="*/ 1161 h 1784"/>
                <a:gd name="T68" fmla="*/ 1078 w 1763"/>
                <a:gd name="T69" fmla="*/ 1110 h 1784"/>
                <a:gd name="T70" fmla="*/ 992 w 1763"/>
                <a:gd name="T71" fmla="*/ 913 h 1784"/>
                <a:gd name="T72" fmla="*/ 1025 w 1763"/>
                <a:gd name="T73" fmla="*/ 740 h 1784"/>
                <a:gd name="T74" fmla="*/ 979 w 1763"/>
                <a:gd name="T75" fmla="*/ 815 h 1784"/>
                <a:gd name="T76" fmla="*/ 954 w 1763"/>
                <a:gd name="T77" fmla="*/ 989 h 1784"/>
                <a:gd name="T78" fmla="*/ 764 w 1763"/>
                <a:gd name="T79" fmla="*/ 810 h 1784"/>
                <a:gd name="T80" fmla="*/ 898 w 1763"/>
                <a:gd name="T81" fmla="*/ 1005 h 1784"/>
                <a:gd name="T82" fmla="*/ 757 w 1763"/>
                <a:gd name="T83" fmla="*/ 986 h 1784"/>
                <a:gd name="T84" fmla="*/ 552 w 1763"/>
                <a:gd name="T85" fmla="*/ 1029 h 1784"/>
                <a:gd name="T86" fmla="*/ 679 w 1763"/>
                <a:gd name="T87" fmla="*/ 1011 h 1784"/>
                <a:gd name="T88" fmla="*/ 892 w 1763"/>
                <a:gd name="T89" fmla="*/ 1036 h 1784"/>
                <a:gd name="T90" fmla="*/ 1055 w 1763"/>
                <a:gd name="T91" fmla="*/ 1155 h 1784"/>
                <a:gd name="T92" fmla="*/ 1074 w 1763"/>
                <a:gd name="T93" fmla="*/ 1238 h 1784"/>
                <a:gd name="T94" fmla="*/ 903 w 1763"/>
                <a:gd name="T95" fmla="*/ 1246 h 1784"/>
                <a:gd name="T96" fmla="*/ 719 w 1763"/>
                <a:gd name="T97" fmla="*/ 1342 h 1784"/>
                <a:gd name="T98" fmla="*/ 914 w 1763"/>
                <a:gd name="T99" fmla="*/ 1277 h 1784"/>
                <a:gd name="T100" fmla="*/ 1142 w 1763"/>
                <a:gd name="T101" fmla="*/ 1328 h 1784"/>
                <a:gd name="T102" fmla="*/ 1261 w 1763"/>
                <a:gd name="T103" fmla="*/ 1454 h 1784"/>
                <a:gd name="T104" fmla="*/ 1381 w 1763"/>
                <a:gd name="T105" fmla="*/ 1729 h 1784"/>
                <a:gd name="T106" fmla="*/ 1273 w 1763"/>
                <a:gd name="T107" fmla="*/ 1784 h 1784"/>
                <a:gd name="T108" fmla="*/ 1006 w 1763"/>
                <a:gd name="T109" fmla="*/ 1751 h 1784"/>
                <a:gd name="T110" fmla="*/ 620 w 1763"/>
                <a:gd name="T111" fmla="*/ 1559 h 1784"/>
                <a:gd name="T112" fmla="*/ 288 w 1763"/>
                <a:gd name="T113" fmla="*/ 1245 h 1784"/>
                <a:gd name="T114" fmla="*/ 131 w 1763"/>
                <a:gd name="T115" fmla="*/ 1000 h 1784"/>
                <a:gd name="T116" fmla="*/ 76 w 1763"/>
                <a:gd name="T117" fmla="*/ 764 h 1784"/>
                <a:gd name="T118" fmla="*/ 370 w 1763"/>
                <a:gd name="T119" fmla="*/ 1074 h 1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3" h="1784">
                  <a:moveTo>
                    <a:pt x="408" y="1093"/>
                  </a:moveTo>
                  <a:lnTo>
                    <a:pt x="408" y="1093"/>
                  </a:lnTo>
                  <a:lnTo>
                    <a:pt x="409" y="1090"/>
                  </a:lnTo>
                  <a:lnTo>
                    <a:pt x="409" y="1085"/>
                  </a:lnTo>
                  <a:lnTo>
                    <a:pt x="408" y="1081"/>
                  </a:lnTo>
                  <a:lnTo>
                    <a:pt x="407" y="1076"/>
                  </a:lnTo>
                  <a:lnTo>
                    <a:pt x="401" y="1065"/>
                  </a:lnTo>
                  <a:lnTo>
                    <a:pt x="390" y="1051"/>
                  </a:lnTo>
                  <a:lnTo>
                    <a:pt x="377" y="1035"/>
                  </a:lnTo>
                  <a:lnTo>
                    <a:pt x="362" y="1017"/>
                  </a:lnTo>
                  <a:lnTo>
                    <a:pt x="321" y="974"/>
                  </a:lnTo>
                  <a:lnTo>
                    <a:pt x="273" y="921"/>
                  </a:lnTo>
                  <a:lnTo>
                    <a:pt x="246" y="890"/>
                  </a:lnTo>
                  <a:lnTo>
                    <a:pt x="218" y="858"/>
                  </a:lnTo>
                  <a:lnTo>
                    <a:pt x="190" y="822"/>
                  </a:lnTo>
                  <a:lnTo>
                    <a:pt x="161" y="784"/>
                  </a:lnTo>
                  <a:lnTo>
                    <a:pt x="131" y="742"/>
                  </a:lnTo>
                  <a:lnTo>
                    <a:pt x="101" y="698"/>
                  </a:lnTo>
                  <a:lnTo>
                    <a:pt x="101" y="698"/>
                  </a:lnTo>
                  <a:lnTo>
                    <a:pt x="87" y="675"/>
                  </a:lnTo>
                  <a:lnTo>
                    <a:pt x="75" y="652"/>
                  </a:lnTo>
                  <a:lnTo>
                    <a:pt x="63" y="631"/>
                  </a:lnTo>
                  <a:lnTo>
                    <a:pt x="52" y="611"/>
                  </a:lnTo>
                  <a:lnTo>
                    <a:pt x="44" y="589"/>
                  </a:lnTo>
                  <a:lnTo>
                    <a:pt x="36" y="570"/>
                  </a:lnTo>
                  <a:lnTo>
                    <a:pt x="28" y="550"/>
                  </a:lnTo>
                  <a:lnTo>
                    <a:pt x="21" y="532"/>
                  </a:lnTo>
                  <a:lnTo>
                    <a:pt x="12" y="495"/>
                  </a:lnTo>
                  <a:lnTo>
                    <a:pt x="6" y="461"/>
                  </a:lnTo>
                  <a:lnTo>
                    <a:pt x="2" y="431"/>
                  </a:lnTo>
                  <a:lnTo>
                    <a:pt x="0" y="403"/>
                  </a:lnTo>
                  <a:lnTo>
                    <a:pt x="0" y="378"/>
                  </a:lnTo>
                  <a:lnTo>
                    <a:pt x="2" y="355"/>
                  </a:lnTo>
                  <a:lnTo>
                    <a:pt x="5" y="336"/>
                  </a:lnTo>
                  <a:lnTo>
                    <a:pt x="8" y="320"/>
                  </a:lnTo>
                  <a:lnTo>
                    <a:pt x="14" y="299"/>
                  </a:lnTo>
                  <a:lnTo>
                    <a:pt x="16" y="291"/>
                  </a:lnTo>
                  <a:lnTo>
                    <a:pt x="16" y="291"/>
                  </a:lnTo>
                  <a:lnTo>
                    <a:pt x="56" y="343"/>
                  </a:lnTo>
                  <a:lnTo>
                    <a:pt x="104" y="404"/>
                  </a:lnTo>
                  <a:lnTo>
                    <a:pt x="169" y="489"/>
                  </a:lnTo>
                  <a:lnTo>
                    <a:pt x="169" y="489"/>
                  </a:lnTo>
                  <a:lnTo>
                    <a:pt x="215" y="543"/>
                  </a:lnTo>
                  <a:lnTo>
                    <a:pt x="270" y="607"/>
                  </a:lnTo>
                  <a:lnTo>
                    <a:pt x="331" y="676"/>
                  </a:lnTo>
                  <a:lnTo>
                    <a:pt x="393" y="743"/>
                  </a:lnTo>
                  <a:lnTo>
                    <a:pt x="423" y="774"/>
                  </a:lnTo>
                  <a:lnTo>
                    <a:pt x="451" y="803"/>
                  </a:lnTo>
                  <a:lnTo>
                    <a:pt x="478" y="827"/>
                  </a:lnTo>
                  <a:lnTo>
                    <a:pt x="501" y="847"/>
                  </a:lnTo>
                  <a:lnTo>
                    <a:pt x="521" y="863"/>
                  </a:lnTo>
                  <a:lnTo>
                    <a:pt x="529" y="869"/>
                  </a:lnTo>
                  <a:lnTo>
                    <a:pt x="537" y="872"/>
                  </a:lnTo>
                  <a:lnTo>
                    <a:pt x="543" y="876"/>
                  </a:lnTo>
                  <a:lnTo>
                    <a:pt x="548" y="876"/>
                  </a:lnTo>
                  <a:lnTo>
                    <a:pt x="552" y="875"/>
                  </a:lnTo>
                  <a:lnTo>
                    <a:pt x="554" y="872"/>
                  </a:lnTo>
                  <a:lnTo>
                    <a:pt x="554" y="872"/>
                  </a:lnTo>
                  <a:lnTo>
                    <a:pt x="555" y="867"/>
                  </a:lnTo>
                  <a:lnTo>
                    <a:pt x="555" y="863"/>
                  </a:lnTo>
                  <a:lnTo>
                    <a:pt x="555" y="858"/>
                  </a:lnTo>
                  <a:lnTo>
                    <a:pt x="553" y="853"/>
                  </a:lnTo>
                  <a:lnTo>
                    <a:pt x="546" y="841"/>
                  </a:lnTo>
                  <a:lnTo>
                    <a:pt x="536" y="828"/>
                  </a:lnTo>
                  <a:lnTo>
                    <a:pt x="522" y="814"/>
                  </a:lnTo>
                  <a:lnTo>
                    <a:pt x="505" y="796"/>
                  </a:lnTo>
                  <a:lnTo>
                    <a:pt x="463" y="753"/>
                  </a:lnTo>
                  <a:lnTo>
                    <a:pt x="409" y="699"/>
                  </a:lnTo>
                  <a:lnTo>
                    <a:pt x="378" y="668"/>
                  </a:lnTo>
                  <a:lnTo>
                    <a:pt x="346" y="632"/>
                  </a:lnTo>
                  <a:lnTo>
                    <a:pt x="312" y="594"/>
                  </a:lnTo>
                  <a:lnTo>
                    <a:pt x="276" y="551"/>
                  </a:lnTo>
                  <a:lnTo>
                    <a:pt x="239" y="503"/>
                  </a:lnTo>
                  <a:lnTo>
                    <a:pt x="199" y="452"/>
                  </a:lnTo>
                  <a:lnTo>
                    <a:pt x="199" y="452"/>
                  </a:lnTo>
                  <a:lnTo>
                    <a:pt x="180" y="426"/>
                  </a:lnTo>
                  <a:lnTo>
                    <a:pt x="163" y="399"/>
                  </a:lnTo>
                  <a:lnTo>
                    <a:pt x="148" y="374"/>
                  </a:lnTo>
                  <a:lnTo>
                    <a:pt x="135" y="350"/>
                  </a:lnTo>
                  <a:lnTo>
                    <a:pt x="123" y="326"/>
                  </a:lnTo>
                  <a:lnTo>
                    <a:pt x="112" y="304"/>
                  </a:lnTo>
                  <a:lnTo>
                    <a:pt x="102" y="282"/>
                  </a:lnTo>
                  <a:lnTo>
                    <a:pt x="94" y="261"/>
                  </a:lnTo>
                  <a:lnTo>
                    <a:pt x="88" y="240"/>
                  </a:lnTo>
                  <a:lnTo>
                    <a:pt x="82" y="220"/>
                  </a:lnTo>
                  <a:lnTo>
                    <a:pt x="79" y="201"/>
                  </a:lnTo>
                  <a:lnTo>
                    <a:pt x="75" y="183"/>
                  </a:lnTo>
                  <a:lnTo>
                    <a:pt x="73" y="166"/>
                  </a:lnTo>
                  <a:lnTo>
                    <a:pt x="71" y="150"/>
                  </a:lnTo>
                  <a:lnTo>
                    <a:pt x="70" y="119"/>
                  </a:lnTo>
                  <a:lnTo>
                    <a:pt x="73" y="91"/>
                  </a:lnTo>
                  <a:lnTo>
                    <a:pt x="76" y="68"/>
                  </a:lnTo>
                  <a:lnTo>
                    <a:pt x="81" y="48"/>
                  </a:lnTo>
                  <a:lnTo>
                    <a:pt x="86" y="31"/>
                  </a:lnTo>
                  <a:lnTo>
                    <a:pt x="92" y="18"/>
                  </a:lnTo>
                  <a:lnTo>
                    <a:pt x="97" y="9"/>
                  </a:lnTo>
                  <a:lnTo>
                    <a:pt x="100" y="0"/>
                  </a:lnTo>
                  <a:lnTo>
                    <a:pt x="100" y="0"/>
                  </a:lnTo>
                  <a:lnTo>
                    <a:pt x="272" y="174"/>
                  </a:lnTo>
                  <a:lnTo>
                    <a:pt x="423" y="324"/>
                  </a:lnTo>
                  <a:lnTo>
                    <a:pt x="560" y="460"/>
                  </a:lnTo>
                  <a:lnTo>
                    <a:pt x="560" y="460"/>
                  </a:lnTo>
                  <a:lnTo>
                    <a:pt x="592" y="491"/>
                  </a:lnTo>
                  <a:lnTo>
                    <a:pt x="623" y="520"/>
                  </a:lnTo>
                  <a:lnTo>
                    <a:pt x="653" y="546"/>
                  </a:lnTo>
                  <a:lnTo>
                    <a:pt x="681" y="570"/>
                  </a:lnTo>
                  <a:lnTo>
                    <a:pt x="707" y="590"/>
                  </a:lnTo>
                  <a:lnTo>
                    <a:pt x="730" y="607"/>
                  </a:lnTo>
                  <a:lnTo>
                    <a:pt x="749" y="621"/>
                  </a:lnTo>
                  <a:lnTo>
                    <a:pt x="765" y="631"/>
                  </a:lnTo>
                  <a:lnTo>
                    <a:pt x="779" y="637"/>
                  </a:lnTo>
                  <a:lnTo>
                    <a:pt x="783" y="638"/>
                  </a:lnTo>
                  <a:lnTo>
                    <a:pt x="787" y="638"/>
                  </a:lnTo>
                  <a:lnTo>
                    <a:pt x="789" y="637"/>
                  </a:lnTo>
                  <a:lnTo>
                    <a:pt x="791" y="636"/>
                  </a:lnTo>
                  <a:lnTo>
                    <a:pt x="791" y="632"/>
                  </a:lnTo>
                  <a:lnTo>
                    <a:pt x="789" y="627"/>
                  </a:lnTo>
                  <a:lnTo>
                    <a:pt x="783" y="615"/>
                  </a:lnTo>
                  <a:lnTo>
                    <a:pt x="773" y="598"/>
                  </a:lnTo>
                  <a:lnTo>
                    <a:pt x="755" y="574"/>
                  </a:lnTo>
                  <a:lnTo>
                    <a:pt x="731" y="545"/>
                  </a:lnTo>
                  <a:lnTo>
                    <a:pt x="731" y="545"/>
                  </a:lnTo>
                  <a:lnTo>
                    <a:pt x="701" y="510"/>
                  </a:lnTo>
                  <a:lnTo>
                    <a:pt x="666" y="473"/>
                  </a:lnTo>
                  <a:lnTo>
                    <a:pt x="627" y="433"/>
                  </a:lnTo>
                  <a:lnTo>
                    <a:pt x="585" y="391"/>
                  </a:lnTo>
                  <a:lnTo>
                    <a:pt x="495" y="305"/>
                  </a:lnTo>
                  <a:lnTo>
                    <a:pt x="406" y="220"/>
                  </a:lnTo>
                  <a:lnTo>
                    <a:pt x="322" y="144"/>
                  </a:lnTo>
                  <a:lnTo>
                    <a:pt x="254" y="82"/>
                  </a:lnTo>
                  <a:lnTo>
                    <a:pt x="190" y="24"/>
                  </a:lnTo>
                  <a:lnTo>
                    <a:pt x="190" y="24"/>
                  </a:lnTo>
                  <a:lnTo>
                    <a:pt x="199" y="22"/>
                  </a:lnTo>
                  <a:lnTo>
                    <a:pt x="211" y="19"/>
                  </a:lnTo>
                  <a:lnTo>
                    <a:pt x="227" y="17"/>
                  </a:lnTo>
                  <a:lnTo>
                    <a:pt x="247" y="15"/>
                  </a:lnTo>
                  <a:lnTo>
                    <a:pt x="271" y="13"/>
                  </a:lnTo>
                  <a:lnTo>
                    <a:pt x="298" y="15"/>
                  </a:lnTo>
                  <a:lnTo>
                    <a:pt x="331" y="17"/>
                  </a:lnTo>
                  <a:lnTo>
                    <a:pt x="366" y="23"/>
                  </a:lnTo>
                  <a:lnTo>
                    <a:pt x="406" y="33"/>
                  </a:lnTo>
                  <a:lnTo>
                    <a:pt x="427" y="39"/>
                  </a:lnTo>
                  <a:lnTo>
                    <a:pt x="449" y="46"/>
                  </a:lnTo>
                  <a:lnTo>
                    <a:pt x="472" y="54"/>
                  </a:lnTo>
                  <a:lnTo>
                    <a:pt x="495" y="64"/>
                  </a:lnTo>
                  <a:lnTo>
                    <a:pt x="519" y="73"/>
                  </a:lnTo>
                  <a:lnTo>
                    <a:pt x="544" y="85"/>
                  </a:lnTo>
                  <a:lnTo>
                    <a:pt x="571" y="99"/>
                  </a:lnTo>
                  <a:lnTo>
                    <a:pt x="597" y="114"/>
                  </a:lnTo>
                  <a:lnTo>
                    <a:pt x="624" y="131"/>
                  </a:lnTo>
                  <a:lnTo>
                    <a:pt x="653" y="148"/>
                  </a:lnTo>
                  <a:lnTo>
                    <a:pt x="682" y="168"/>
                  </a:lnTo>
                  <a:lnTo>
                    <a:pt x="712" y="189"/>
                  </a:lnTo>
                  <a:lnTo>
                    <a:pt x="712" y="189"/>
                  </a:lnTo>
                  <a:lnTo>
                    <a:pt x="771" y="236"/>
                  </a:lnTo>
                  <a:lnTo>
                    <a:pt x="829" y="285"/>
                  </a:lnTo>
                  <a:lnTo>
                    <a:pt x="886" y="335"/>
                  </a:lnTo>
                  <a:lnTo>
                    <a:pt x="941" y="385"/>
                  </a:lnTo>
                  <a:lnTo>
                    <a:pt x="994" y="436"/>
                  </a:lnTo>
                  <a:lnTo>
                    <a:pt x="1044" y="488"/>
                  </a:lnTo>
                  <a:lnTo>
                    <a:pt x="1092" y="537"/>
                  </a:lnTo>
                  <a:lnTo>
                    <a:pt x="1136" y="584"/>
                  </a:lnTo>
                  <a:lnTo>
                    <a:pt x="1175" y="629"/>
                  </a:lnTo>
                  <a:lnTo>
                    <a:pt x="1211" y="669"/>
                  </a:lnTo>
                  <a:lnTo>
                    <a:pt x="1270" y="737"/>
                  </a:lnTo>
                  <a:lnTo>
                    <a:pt x="1307" y="783"/>
                  </a:lnTo>
                  <a:lnTo>
                    <a:pt x="1320" y="799"/>
                  </a:lnTo>
                  <a:lnTo>
                    <a:pt x="1320" y="799"/>
                  </a:lnTo>
                  <a:lnTo>
                    <a:pt x="1317" y="791"/>
                  </a:lnTo>
                  <a:lnTo>
                    <a:pt x="1310" y="767"/>
                  </a:lnTo>
                  <a:lnTo>
                    <a:pt x="1302" y="732"/>
                  </a:lnTo>
                  <a:lnTo>
                    <a:pt x="1298" y="711"/>
                  </a:lnTo>
                  <a:lnTo>
                    <a:pt x="1296" y="687"/>
                  </a:lnTo>
                  <a:lnTo>
                    <a:pt x="1293" y="662"/>
                  </a:lnTo>
                  <a:lnTo>
                    <a:pt x="1292" y="635"/>
                  </a:lnTo>
                  <a:lnTo>
                    <a:pt x="1292" y="607"/>
                  </a:lnTo>
                  <a:lnTo>
                    <a:pt x="1295" y="578"/>
                  </a:lnTo>
                  <a:lnTo>
                    <a:pt x="1299" y="549"/>
                  </a:lnTo>
                  <a:lnTo>
                    <a:pt x="1305" y="520"/>
                  </a:lnTo>
                  <a:lnTo>
                    <a:pt x="1310" y="506"/>
                  </a:lnTo>
                  <a:lnTo>
                    <a:pt x="1315" y="491"/>
                  </a:lnTo>
                  <a:lnTo>
                    <a:pt x="1321" y="477"/>
                  </a:lnTo>
                  <a:lnTo>
                    <a:pt x="1328" y="463"/>
                  </a:lnTo>
                  <a:lnTo>
                    <a:pt x="1328" y="463"/>
                  </a:lnTo>
                  <a:lnTo>
                    <a:pt x="1335" y="448"/>
                  </a:lnTo>
                  <a:lnTo>
                    <a:pt x="1344" y="435"/>
                  </a:lnTo>
                  <a:lnTo>
                    <a:pt x="1361" y="410"/>
                  </a:lnTo>
                  <a:lnTo>
                    <a:pt x="1379" y="387"/>
                  </a:lnTo>
                  <a:lnTo>
                    <a:pt x="1399" y="367"/>
                  </a:lnTo>
                  <a:lnTo>
                    <a:pt x="1419" y="350"/>
                  </a:lnTo>
                  <a:lnTo>
                    <a:pt x="1438" y="335"/>
                  </a:lnTo>
                  <a:lnTo>
                    <a:pt x="1458" y="322"/>
                  </a:lnTo>
                  <a:lnTo>
                    <a:pt x="1477" y="310"/>
                  </a:lnTo>
                  <a:lnTo>
                    <a:pt x="1495" y="300"/>
                  </a:lnTo>
                  <a:lnTo>
                    <a:pt x="1512" y="293"/>
                  </a:lnTo>
                  <a:lnTo>
                    <a:pt x="1541" y="282"/>
                  </a:lnTo>
                  <a:lnTo>
                    <a:pt x="1560" y="276"/>
                  </a:lnTo>
                  <a:lnTo>
                    <a:pt x="1567" y="274"/>
                  </a:lnTo>
                  <a:lnTo>
                    <a:pt x="1567" y="274"/>
                  </a:lnTo>
                  <a:lnTo>
                    <a:pt x="1565" y="279"/>
                  </a:lnTo>
                  <a:lnTo>
                    <a:pt x="1560" y="291"/>
                  </a:lnTo>
                  <a:lnTo>
                    <a:pt x="1554" y="311"/>
                  </a:lnTo>
                  <a:lnTo>
                    <a:pt x="1547" y="341"/>
                  </a:lnTo>
                  <a:lnTo>
                    <a:pt x="1544" y="357"/>
                  </a:lnTo>
                  <a:lnTo>
                    <a:pt x="1542" y="378"/>
                  </a:lnTo>
                  <a:lnTo>
                    <a:pt x="1539" y="399"/>
                  </a:lnTo>
                  <a:lnTo>
                    <a:pt x="1539" y="423"/>
                  </a:lnTo>
                  <a:lnTo>
                    <a:pt x="1538" y="448"/>
                  </a:lnTo>
                  <a:lnTo>
                    <a:pt x="1539" y="476"/>
                  </a:lnTo>
                  <a:lnTo>
                    <a:pt x="1542" y="506"/>
                  </a:lnTo>
                  <a:lnTo>
                    <a:pt x="1545" y="538"/>
                  </a:lnTo>
                  <a:lnTo>
                    <a:pt x="1545" y="538"/>
                  </a:lnTo>
                  <a:lnTo>
                    <a:pt x="1548" y="555"/>
                  </a:lnTo>
                  <a:lnTo>
                    <a:pt x="1551" y="570"/>
                  </a:lnTo>
                  <a:lnTo>
                    <a:pt x="1561" y="603"/>
                  </a:lnTo>
                  <a:lnTo>
                    <a:pt x="1573" y="637"/>
                  </a:lnTo>
                  <a:lnTo>
                    <a:pt x="1586" y="670"/>
                  </a:lnTo>
                  <a:lnTo>
                    <a:pt x="1602" y="705"/>
                  </a:lnTo>
                  <a:lnTo>
                    <a:pt x="1620" y="741"/>
                  </a:lnTo>
                  <a:lnTo>
                    <a:pt x="1655" y="814"/>
                  </a:lnTo>
                  <a:lnTo>
                    <a:pt x="1673" y="852"/>
                  </a:lnTo>
                  <a:lnTo>
                    <a:pt x="1691" y="891"/>
                  </a:lnTo>
                  <a:lnTo>
                    <a:pt x="1708" y="932"/>
                  </a:lnTo>
                  <a:lnTo>
                    <a:pt x="1722" y="974"/>
                  </a:lnTo>
                  <a:lnTo>
                    <a:pt x="1737" y="1018"/>
                  </a:lnTo>
                  <a:lnTo>
                    <a:pt x="1743" y="1041"/>
                  </a:lnTo>
                  <a:lnTo>
                    <a:pt x="1747" y="1063"/>
                  </a:lnTo>
                  <a:lnTo>
                    <a:pt x="1752" y="1087"/>
                  </a:lnTo>
                  <a:lnTo>
                    <a:pt x="1756" y="1111"/>
                  </a:lnTo>
                  <a:lnTo>
                    <a:pt x="1759" y="1136"/>
                  </a:lnTo>
                  <a:lnTo>
                    <a:pt x="1762" y="1160"/>
                  </a:lnTo>
                  <a:lnTo>
                    <a:pt x="1762" y="1160"/>
                  </a:lnTo>
                  <a:lnTo>
                    <a:pt x="1763" y="1205"/>
                  </a:lnTo>
                  <a:lnTo>
                    <a:pt x="1763" y="1248"/>
                  </a:lnTo>
                  <a:lnTo>
                    <a:pt x="1759" y="1288"/>
                  </a:lnTo>
                  <a:lnTo>
                    <a:pt x="1754" y="1325"/>
                  </a:lnTo>
                  <a:lnTo>
                    <a:pt x="1746" y="1360"/>
                  </a:lnTo>
                  <a:lnTo>
                    <a:pt x="1737" y="1392"/>
                  </a:lnTo>
                  <a:lnTo>
                    <a:pt x="1725" y="1422"/>
                  </a:lnTo>
                  <a:lnTo>
                    <a:pt x="1711" y="1450"/>
                  </a:lnTo>
                  <a:lnTo>
                    <a:pt x="1697" y="1477"/>
                  </a:lnTo>
                  <a:lnTo>
                    <a:pt x="1680" y="1502"/>
                  </a:lnTo>
                  <a:lnTo>
                    <a:pt x="1663" y="1526"/>
                  </a:lnTo>
                  <a:lnTo>
                    <a:pt x="1643" y="1548"/>
                  </a:lnTo>
                  <a:lnTo>
                    <a:pt x="1623" y="1569"/>
                  </a:lnTo>
                  <a:lnTo>
                    <a:pt x="1602" y="1590"/>
                  </a:lnTo>
                  <a:lnTo>
                    <a:pt x="1580" y="1609"/>
                  </a:lnTo>
                  <a:lnTo>
                    <a:pt x="1557" y="1628"/>
                  </a:lnTo>
                  <a:lnTo>
                    <a:pt x="1557" y="1628"/>
                  </a:lnTo>
                  <a:lnTo>
                    <a:pt x="1545" y="1623"/>
                  </a:lnTo>
                  <a:lnTo>
                    <a:pt x="1531" y="1616"/>
                  </a:lnTo>
                  <a:lnTo>
                    <a:pt x="1513" y="1604"/>
                  </a:lnTo>
                  <a:lnTo>
                    <a:pt x="1495" y="1591"/>
                  </a:lnTo>
                  <a:lnTo>
                    <a:pt x="1475" y="1573"/>
                  </a:lnTo>
                  <a:lnTo>
                    <a:pt x="1453" y="1554"/>
                  </a:lnTo>
                  <a:lnTo>
                    <a:pt x="1432" y="1533"/>
                  </a:lnTo>
                  <a:lnTo>
                    <a:pt x="1410" y="1509"/>
                  </a:lnTo>
                  <a:lnTo>
                    <a:pt x="1388" y="1483"/>
                  </a:lnTo>
                  <a:lnTo>
                    <a:pt x="1366" y="1455"/>
                  </a:lnTo>
                  <a:lnTo>
                    <a:pt x="1346" y="1425"/>
                  </a:lnTo>
                  <a:lnTo>
                    <a:pt x="1326" y="1394"/>
                  </a:lnTo>
                  <a:lnTo>
                    <a:pt x="1308" y="1363"/>
                  </a:lnTo>
                  <a:lnTo>
                    <a:pt x="1292" y="1330"/>
                  </a:lnTo>
                  <a:lnTo>
                    <a:pt x="1278" y="1296"/>
                  </a:lnTo>
                  <a:lnTo>
                    <a:pt x="1266" y="1263"/>
                  </a:lnTo>
                  <a:lnTo>
                    <a:pt x="1266" y="1263"/>
                  </a:lnTo>
                  <a:lnTo>
                    <a:pt x="1258" y="1233"/>
                  </a:lnTo>
                  <a:lnTo>
                    <a:pt x="1252" y="1202"/>
                  </a:lnTo>
                  <a:lnTo>
                    <a:pt x="1249" y="1185"/>
                  </a:lnTo>
                  <a:lnTo>
                    <a:pt x="1247" y="1168"/>
                  </a:lnTo>
                  <a:lnTo>
                    <a:pt x="1247" y="1152"/>
                  </a:lnTo>
                  <a:lnTo>
                    <a:pt x="1246" y="1134"/>
                  </a:lnTo>
                  <a:lnTo>
                    <a:pt x="1247" y="1116"/>
                  </a:lnTo>
                  <a:lnTo>
                    <a:pt x="1248" y="1097"/>
                  </a:lnTo>
                  <a:lnTo>
                    <a:pt x="1250" y="1078"/>
                  </a:lnTo>
                  <a:lnTo>
                    <a:pt x="1255" y="1057"/>
                  </a:lnTo>
                  <a:lnTo>
                    <a:pt x="1260" y="1036"/>
                  </a:lnTo>
                  <a:lnTo>
                    <a:pt x="1266" y="1013"/>
                  </a:lnTo>
                  <a:lnTo>
                    <a:pt x="1273" y="989"/>
                  </a:lnTo>
                  <a:lnTo>
                    <a:pt x="1283" y="965"/>
                  </a:lnTo>
                  <a:lnTo>
                    <a:pt x="1283" y="965"/>
                  </a:lnTo>
                  <a:lnTo>
                    <a:pt x="1299" y="925"/>
                  </a:lnTo>
                  <a:lnTo>
                    <a:pt x="1315" y="895"/>
                  </a:lnTo>
                  <a:lnTo>
                    <a:pt x="1329" y="871"/>
                  </a:lnTo>
                  <a:lnTo>
                    <a:pt x="1341" y="854"/>
                  </a:lnTo>
                  <a:lnTo>
                    <a:pt x="1351" y="844"/>
                  </a:lnTo>
                  <a:lnTo>
                    <a:pt x="1358" y="838"/>
                  </a:lnTo>
                  <a:lnTo>
                    <a:pt x="1365" y="833"/>
                  </a:lnTo>
                  <a:lnTo>
                    <a:pt x="1365" y="833"/>
                  </a:lnTo>
                  <a:lnTo>
                    <a:pt x="1357" y="838"/>
                  </a:lnTo>
                  <a:lnTo>
                    <a:pt x="1347" y="844"/>
                  </a:lnTo>
                  <a:lnTo>
                    <a:pt x="1334" y="853"/>
                  </a:lnTo>
                  <a:lnTo>
                    <a:pt x="1318" y="869"/>
                  </a:lnTo>
                  <a:lnTo>
                    <a:pt x="1301" y="889"/>
                  </a:lnTo>
                  <a:lnTo>
                    <a:pt x="1281" y="915"/>
                  </a:lnTo>
                  <a:lnTo>
                    <a:pt x="1271" y="932"/>
                  </a:lnTo>
                  <a:lnTo>
                    <a:pt x="1260" y="950"/>
                  </a:lnTo>
                  <a:lnTo>
                    <a:pt x="1260" y="950"/>
                  </a:lnTo>
                  <a:lnTo>
                    <a:pt x="1247" y="974"/>
                  </a:lnTo>
                  <a:lnTo>
                    <a:pt x="1235" y="998"/>
                  </a:lnTo>
                  <a:lnTo>
                    <a:pt x="1224" y="1022"/>
                  </a:lnTo>
                  <a:lnTo>
                    <a:pt x="1216" y="1044"/>
                  </a:lnTo>
                  <a:lnTo>
                    <a:pt x="1207" y="1067"/>
                  </a:lnTo>
                  <a:lnTo>
                    <a:pt x="1201" y="1088"/>
                  </a:lnTo>
                  <a:lnTo>
                    <a:pt x="1191" y="1128"/>
                  </a:lnTo>
                  <a:lnTo>
                    <a:pt x="1185" y="1161"/>
                  </a:lnTo>
                  <a:lnTo>
                    <a:pt x="1181" y="1188"/>
                  </a:lnTo>
                  <a:lnTo>
                    <a:pt x="1179" y="1209"/>
                  </a:lnTo>
                  <a:lnTo>
                    <a:pt x="1179" y="1209"/>
                  </a:lnTo>
                  <a:lnTo>
                    <a:pt x="1168" y="1202"/>
                  </a:lnTo>
                  <a:lnTo>
                    <a:pt x="1156" y="1191"/>
                  </a:lnTo>
                  <a:lnTo>
                    <a:pt x="1141" y="1177"/>
                  </a:lnTo>
                  <a:lnTo>
                    <a:pt x="1121" y="1159"/>
                  </a:lnTo>
                  <a:lnTo>
                    <a:pt x="1101" y="1136"/>
                  </a:lnTo>
                  <a:lnTo>
                    <a:pt x="1078" y="1110"/>
                  </a:lnTo>
                  <a:lnTo>
                    <a:pt x="1057" y="1079"/>
                  </a:lnTo>
                  <a:lnTo>
                    <a:pt x="1057" y="1079"/>
                  </a:lnTo>
                  <a:lnTo>
                    <a:pt x="1040" y="1054"/>
                  </a:lnTo>
                  <a:lnTo>
                    <a:pt x="1026" y="1030"/>
                  </a:lnTo>
                  <a:lnTo>
                    <a:pt x="1015" y="1007"/>
                  </a:lnTo>
                  <a:lnTo>
                    <a:pt x="1006" y="986"/>
                  </a:lnTo>
                  <a:lnTo>
                    <a:pt x="1000" y="962"/>
                  </a:lnTo>
                  <a:lnTo>
                    <a:pt x="995" y="938"/>
                  </a:lnTo>
                  <a:lnTo>
                    <a:pt x="992" y="913"/>
                  </a:lnTo>
                  <a:lnTo>
                    <a:pt x="991" y="883"/>
                  </a:lnTo>
                  <a:lnTo>
                    <a:pt x="991" y="883"/>
                  </a:lnTo>
                  <a:lnTo>
                    <a:pt x="991" y="867"/>
                  </a:lnTo>
                  <a:lnTo>
                    <a:pt x="994" y="852"/>
                  </a:lnTo>
                  <a:lnTo>
                    <a:pt x="996" y="836"/>
                  </a:lnTo>
                  <a:lnTo>
                    <a:pt x="998" y="821"/>
                  </a:lnTo>
                  <a:lnTo>
                    <a:pt x="1007" y="791"/>
                  </a:lnTo>
                  <a:lnTo>
                    <a:pt x="1016" y="764"/>
                  </a:lnTo>
                  <a:lnTo>
                    <a:pt x="1025" y="740"/>
                  </a:lnTo>
                  <a:lnTo>
                    <a:pt x="1033" y="722"/>
                  </a:lnTo>
                  <a:lnTo>
                    <a:pt x="1040" y="705"/>
                  </a:lnTo>
                  <a:lnTo>
                    <a:pt x="1040" y="705"/>
                  </a:lnTo>
                  <a:lnTo>
                    <a:pt x="1033" y="713"/>
                  </a:lnTo>
                  <a:lnTo>
                    <a:pt x="1025" y="724"/>
                  </a:lnTo>
                  <a:lnTo>
                    <a:pt x="1015" y="740"/>
                  </a:lnTo>
                  <a:lnTo>
                    <a:pt x="1003" y="760"/>
                  </a:lnTo>
                  <a:lnTo>
                    <a:pt x="991" y="785"/>
                  </a:lnTo>
                  <a:lnTo>
                    <a:pt x="979" y="815"/>
                  </a:lnTo>
                  <a:lnTo>
                    <a:pt x="974" y="833"/>
                  </a:lnTo>
                  <a:lnTo>
                    <a:pt x="970" y="851"/>
                  </a:lnTo>
                  <a:lnTo>
                    <a:pt x="970" y="851"/>
                  </a:lnTo>
                  <a:lnTo>
                    <a:pt x="961" y="887"/>
                  </a:lnTo>
                  <a:lnTo>
                    <a:pt x="957" y="916"/>
                  </a:lnTo>
                  <a:lnTo>
                    <a:pt x="954" y="941"/>
                  </a:lnTo>
                  <a:lnTo>
                    <a:pt x="953" y="962"/>
                  </a:lnTo>
                  <a:lnTo>
                    <a:pt x="953" y="979"/>
                  </a:lnTo>
                  <a:lnTo>
                    <a:pt x="954" y="989"/>
                  </a:lnTo>
                  <a:lnTo>
                    <a:pt x="957" y="998"/>
                  </a:lnTo>
                  <a:lnTo>
                    <a:pt x="957" y="998"/>
                  </a:lnTo>
                  <a:lnTo>
                    <a:pt x="943" y="983"/>
                  </a:lnTo>
                  <a:lnTo>
                    <a:pt x="908" y="945"/>
                  </a:lnTo>
                  <a:lnTo>
                    <a:pt x="880" y="918"/>
                  </a:lnTo>
                  <a:lnTo>
                    <a:pt x="848" y="885"/>
                  </a:lnTo>
                  <a:lnTo>
                    <a:pt x="808" y="850"/>
                  </a:lnTo>
                  <a:lnTo>
                    <a:pt x="764" y="810"/>
                  </a:lnTo>
                  <a:lnTo>
                    <a:pt x="764" y="810"/>
                  </a:lnTo>
                  <a:lnTo>
                    <a:pt x="671" y="728"/>
                  </a:lnTo>
                  <a:lnTo>
                    <a:pt x="590" y="655"/>
                  </a:lnTo>
                  <a:lnTo>
                    <a:pt x="511" y="582"/>
                  </a:lnTo>
                  <a:lnTo>
                    <a:pt x="511" y="582"/>
                  </a:lnTo>
                  <a:lnTo>
                    <a:pt x="716" y="805"/>
                  </a:lnTo>
                  <a:lnTo>
                    <a:pt x="716" y="805"/>
                  </a:lnTo>
                  <a:lnTo>
                    <a:pt x="899" y="1006"/>
                  </a:lnTo>
                  <a:lnTo>
                    <a:pt x="899" y="1006"/>
                  </a:lnTo>
                  <a:lnTo>
                    <a:pt x="898" y="1005"/>
                  </a:lnTo>
                  <a:lnTo>
                    <a:pt x="896" y="1002"/>
                  </a:lnTo>
                  <a:lnTo>
                    <a:pt x="890" y="1000"/>
                  </a:lnTo>
                  <a:lnTo>
                    <a:pt x="881" y="998"/>
                  </a:lnTo>
                  <a:lnTo>
                    <a:pt x="867" y="995"/>
                  </a:lnTo>
                  <a:lnTo>
                    <a:pt x="847" y="993"/>
                  </a:lnTo>
                  <a:lnTo>
                    <a:pt x="820" y="989"/>
                  </a:lnTo>
                  <a:lnTo>
                    <a:pt x="820" y="989"/>
                  </a:lnTo>
                  <a:lnTo>
                    <a:pt x="788" y="987"/>
                  </a:lnTo>
                  <a:lnTo>
                    <a:pt x="757" y="986"/>
                  </a:lnTo>
                  <a:lnTo>
                    <a:pt x="727" y="987"/>
                  </a:lnTo>
                  <a:lnTo>
                    <a:pt x="700" y="989"/>
                  </a:lnTo>
                  <a:lnTo>
                    <a:pt x="675" y="992"/>
                  </a:lnTo>
                  <a:lnTo>
                    <a:pt x="651" y="996"/>
                  </a:lnTo>
                  <a:lnTo>
                    <a:pt x="629" y="1001"/>
                  </a:lnTo>
                  <a:lnTo>
                    <a:pt x="610" y="1006"/>
                  </a:lnTo>
                  <a:lnTo>
                    <a:pt x="592" y="1012"/>
                  </a:lnTo>
                  <a:lnTo>
                    <a:pt x="577" y="1018"/>
                  </a:lnTo>
                  <a:lnTo>
                    <a:pt x="552" y="1029"/>
                  </a:lnTo>
                  <a:lnTo>
                    <a:pt x="534" y="1038"/>
                  </a:lnTo>
                  <a:lnTo>
                    <a:pt x="525" y="1044"/>
                  </a:lnTo>
                  <a:lnTo>
                    <a:pt x="525" y="1044"/>
                  </a:lnTo>
                  <a:lnTo>
                    <a:pt x="534" y="1042"/>
                  </a:lnTo>
                  <a:lnTo>
                    <a:pt x="560" y="1035"/>
                  </a:lnTo>
                  <a:lnTo>
                    <a:pt x="599" y="1024"/>
                  </a:lnTo>
                  <a:lnTo>
                    <a:pt x="624" y="1019"/>
                  </a:lnTo>
                  <a:lnTo>
                    <a:pt x="651" y="1014"/>
                  </a:lnTo>
                  <a:lnTo>
                    <a:pt x="679" y="1011"/>
                  </a:lnTo>
                  <a:lnTo>
                    <a:pt x="710" y="1008"/>
                  </a:lnTo>
                  <a:lnTo>
                    <a:pt x="743" y="1007"/>
                  </a:lnTo>
                  <a:lnTo>
                    <a:pt x="775" y="1010"/>
                  </a:lnTo>
                  <a:lnTo>
                    <a:pt x="808" y="1013"/>
                  </a:lnTo>
                  <a:lnTo>
                    <a:pt x="825" y="1016"/>
                  </a:lnTo>
                  <a:lnTo>
                    <a:pt x="842" y="1019"/>
                  </a:lnTo>
                  <a:lnTo>
                    <a:pt x="859" y="1024"/>
                  </a:lnTo>
                  <a:lnTo>
                    <a:pt x="875" y="1029"/>
                  </a:lnTo>
                  <a:lnTo>
                    <a:pt x="892" y="1036"/>
                  </a:lnTo>
                  <a:lnTo>
                    <a:pt x="908" y="1042"/>
                  </a:lnTo>
                  <a:lnTo>
                    <a:pt x="908" y="1042"/>
                  </a:lnTo>
                  <a:lnTo>
                    <a:pt x="936" y="1056"/>
                  </a:lnTo>
                  <a:lnTo>
                    <a:pt x="961" y="1072"/>
                  </a:lnTo>
                  <a:lnTo>
                    <a:pt x="984" y="1088"/>
                  </a:lnTo>
                  <a:lnTo>
                    <a:pt x="1004" y="1105"/>
                  </a:lnTo>
                  <a:lnTo>
                    <a:pt x="1023" y="1122"/>
                  </a:lnTo>
                  <a:lnTo>
                    <a:pt x="1040" y="1139"/>
                  </a:lnTo>
                  <a:lnTo>
                    <a:pt x="1055" y="1155"/>
                  </a:lnTo>
                  <a:lnTo>
                    <a:pt x="1068" y="1171"/>
                  </a:lnTo>
                  <a:lnTo>
                    <a:pt x="1078" y="1186"/>
                  </a:lnTo>
                  <a:lnTo>
                    <a:pt x="1088" y="1201"/>
                  </a:lnTo>
                  <a:lnTo>
                    <a:pt x="1102" y="1225"/>
                  </a:lnTo>
                  <a:lnTo>
                    <a:pt x="1109" y="1240"/>
                  </a:lnTo>
                  <a:lnTo>
                    <a:pt x="1112" y="1246"/>
                  </a:lnTo>
                  <a:lnTo>
                    <a:pt x="1112" y="1246"/>
                  </a:lnTo>
                  <a:lnTo>
                    <a:pt x="1094" y="1242"/>
                  </a:lnTo>
                  <a:lnTo>
                    <a:pt x="1074" y="1238"/>
                  </a:lnTo>
                  <a:lnTo>
                    <a:pt x="1046" y="1234"/>
                  </a:lnTo>
                  <a:lnTo>
                    <a:pt x="1015" y="1233"/>
                  </a:lnTo>
                  <a:lnTo>
                    <a:pt x="997" y="1233"/>
                  </a:lnTo>
                  <a:lnTo>
                    <a:pt x="979" y="1233"/>
                  </a:lnTo>
                  <a:lnTo>
                    <a:pt x="960" y="1235"/>
                  </a:lnTo>
                  <a:lnTo>
                    <a:pt x="941" y="1238"/>
                  </a:lnTo>
                  <a:lnTo>
                    <a:pt x="922" y="1241"/>
                  </a:lnTo>
                  <a:lnTo>
                    <a:pt x="903" y="1246"/>
                  </a:lnTo>
                  <a:lnTo>
                    <a:pt x="903" y="1246"/>
                  </a:lnTo>
                  <a:lnTo>
                    <a:pt x="869" y="1258"/>
                  </a:lnTo>
                  <a:lnTo>
                    <a:pt x="838" y="1270"/>
                  </a:lnTo>
                  <a:lnTo>
                    <a:pt x="810" y="1284"/>
                  </a:lnTo>
                  <a:lnTo>
                    <a:pt x="785" y="1297"/>
                  </a:lnTo>
                  <a:lnTo>
                    <a:pt x="762" y="1311"/>
                  </a:lnTo>
                  <a:lnTo>
                    <a:pt x="744" y="1322"/>
                  </a:lnTo>
                  <a:lnTo>
                    <a:pt x="730" y="1333"/>
                  </a:lnTo>
                  <a:lnTo>
                    <a:pt x="719" y="1342"/>
                  </a:lnTo>
                  <a:lnTo>
                    <a:pt x="719" y="1342"/>
                  </a:lnTo>
                  <a:lnTo>
                    <a:pt x="733" y="1334"/>
                  </a:lnTo>
                  <a:lnTo>
                    <a:pt x="775" y="1315"/>
                  </a:lnTo>
                  <a:lnTo>
                    <a:pt x="802" y="1305"/>
                  </a:lnTo>
                  <a:lnTo>
                    <a:pt x="832" y="1294"/>
                  </a:lnTo>
                  <a:lnTo>
                    <a:pt x="861" y="1285"/>
                  </a:lnTo>
                  <a:lnTo>
                    <a:pt x="875" y="1282"/>
                  </a:lnTo>
                  <a:lnTo>
                    <a:pt x="890" y="1279"/>
                  </a:lnTo>
                  <a:lnTo>
                    <a:pt x="890" y="1279"/>
                  </a:lnTo>
                  <a:lnTo>
                    <a:pt x="914" y="1277"/>
                  </a:lnTo>
                  <a:lnTo>
                    <a:pt x="937" y="1276"/>
                  </a:lnTo>
                  <a:lnTo>
                    <a:pt x="963" y="1276"/>
                  </a:lnTo>
                  <a:lnTo>
                    <a:pt x="988" y="1277"/>
                  </a:lnTo>
                  <a:lnTo>
                    <a:pt x="1013" y="1281"/>
                  </a:lnTo>
                  <a:lnTo>
                    <a:pt x="1039" y="1285"/>
                  </a:lnTo>
                  <a:lnTo>
                    <a:pt x="1064" y="1293"/>
                  </a:lnTo>
                  <a:lnTo>
                    <a:pt x="1090" y="1302"/>
                  </a:lnTo>
                  <a:lnTo>
                    <a:pt x="1115" y="1314"/>
                  </a:lnTo>
                  <a:lnTo>
                    <a:pt x="1142" y="1328"/>
                  </a:lnTo>
                  <a:lnTo>
                    <a:pt x="1167" y="1346"/>
                  </a:lnTo>
                  <a:lnTo>
                    <a:pt x="1179" y="1357"/>
                  </a:lnTo>
                  <a:lnTo>
                    <a:pt x="1191" y="1368"/>
                  </a:lnTo>
                  <a:lnTo>
                    <a:pt x="1203" y="1380"/>
                  </a:lnTo>
                  <a:lnTo>
                    <a:pt x="1215" y="1393"/>
                  </a:lnTo>
                  <a:lnTo>
                    <a:pt x="1227" y="1407"/>
                  </a:lnTo>
                  <a:lnTo>
                    <a:pt x="1238" y="1422"/>
                  </a:lnTo>
                  <a:lnTo>
                    <a:pt x="1249" y="1437"/>
                  </a:lnTo>
                  <a:lnTo>
                    <a:pt x="1261" y="1454"/>
                  </a:lnTo>
                  <a:lnTo>
                    <a:pt x="1272" y="1472"/>
                  </a:lnTo>
                  <a:lnTo>
                    <a:pt x="1283" y="1491"/>
                  </a:lnTo>
                  <a:lnTo>
                    <a:pt x="1283" y="1491"/>
                  </a:lnTo>
                  <a:lnTo>
                    <a:pt x="1308" y="1539"/>
                  </a:lnTo>
                  <a:lnTo>
                    <a:pt x="1328" y="1585"/>
                  </a:lnTo>
                  <a:lnTo>
                    <a:pt x="1346" y="1628"/>
                  </a:lnTo>
                  <a:lnTo>
                    <a:pt x="1360" y="1668"/>
                  </a:lnTo>
                  <a:lnTo>
                    <a:pt x="1372" y="1701"/>
                  </a:lnTo>
                  <a:lnTo>
                    <a:pt x="1381" y="1729"/>
                  </a:lnTo>
                  <a:lnTo>
                    <a:pt x="1388" y="1760"/>
                  </a:lnTo>
                  <a:lnTo>
                    <a:pt x="1388" y="1760"/>
                  </a:lnTo>
                  <a:lnTo>
                    <a:pt x="1373" y="1768"/>
                  </a:lnTo>
                  <a:lnTo>
                    <a:pt x="1373" y="1768"/>
                  </a:lnTo>
                  <a:lnTo>
                    <a:pt x="1369" y="1769"/>
                  </a:lnTo>
                  <a:lnTo>
                    <a:pt x="1353" y="1773"/>
                  </a:lnTo>
                  <a:lnTo>
                    <a:pt x="1328" y="1778"/>
                  </a:lnTo>
                  <a:lnTo>
                    <a:pt x="1293" y="1781"/>
                  </a:lnTo>
                  <a:lnTo>
                    <a:pt x="1273" y="1784"/>
                  </a:lnTo>
                  <a:lnTo>
                    <a:pt x="1252" y="1784"/>
                  </a:lnTo>
                  <a:lnTo>
                    <a:pt x="1227" y="1784"/>
                  </a:lnTo>
                  <a:lnTo>
                    <a:pt x="1200" y="1784"/>
                  </a:lnTo>
                  <a:lnTo>
                    <a:pt x="1173" y="1781"/>
                  </a:lnTo>
                  <a:lnTo>
                    <a:pt x="1143" y="1779"/>
                  </a:lnTo>
                  <a:lnTo>
                    <a:pt x="1111" y="1774"/>
                  </a:lnTo>
                  <a:lnTo>
                    <a:pt x="1077" y="1768"/>
                  </a:lnTo>
                  <a:lnTo>
                    <a:pt x="1043" y="1761"/>
                  </a:lnTo>
                  <a:lnTo>
                    <a:pt x="1006" y="1751"/>
                  </a:lnTo>
                  <a:lnTo>
                    <a:pt x="967" y="1741"/>
                  </a:lnTo>
                  <a:lnTo>
                    <a:pt x="928" y="1726"/>
                  </a:lnTo>
                  <a:lnTo>
                    <a:pt x="887" y="1711"/>
                  </a:lnTo>
                  <a:lnTo>
                    <a:pt x="845" y="1693"/>
                  </a:lnTo>
                  <a:lnTo>
                    <a:pt x="802" y="1671"/>
                  </a:lnTo>
                  <a:lnTo>
                    <a:pt x="758" y="1649"/>
                  </a:lnTo>
                  <a:lnTo>
                    <a:pt x="713" y="1621"/>
                  </a:lnTo>
                  <a:lnTo>
                    <a:pt x="666" y="1592"/>
                  </a:lnTo>
                  <a:lnTo>
                    <a:pt x="620" y="1559"/>
                  </a:lnTo>
                  <a:lnTo>
                    <a:pt x="572" y="1523"/>
                  </a:lnTo>
                  <a:lnTo>
                    <a:pt x="523" y="1484"/>
                  </a:lnTo>
                  <a:lnTo>
                    <a:pt x="473" y="1440"/>
                  </a:lnTo>
                  <a:lnTo>
                    <a:pt x="423" y="1393"/>
                  </a:lnTo>
                  <a:lnTo>
                    <a:pt x="372" y="1342"/>
                  </a:lnTo>
                  <a:lnTo>
                    <a:pt x="372" y="1342"/>
                  </a:lnTo>
                  <a:lnTo>
                    <a:pt x="341" y="1308"/>
                  </a:lnTo>
                  <a:lnTo>
                    <a:pt x="314" y="1276"/>
                  </a:lnTo>
                  <a:lnTo>
                    <a:pt x="288" y="1245"/>
                  </a:lnTo>
                  <a:lnTo>
                    <a:pt x="263" y="1215"/>
                  </a:lnTo>
                  <a:lnTo>
                    <a:pt x="240" y="1185"/>
                  </a:lnTo>
                  <a:lnTo>
                    <a:pt x="220" y="1156"/>
                  </a:lnTo>
                  <a:lnTo>
                    <a:pt x="202" y="1128"/>
                  </a:lnTo>
                  <a:lnTo>
                    <a:pt x="184" y="1100"/>
                  </a:lnTo>
                  <a:lnTo>
                    <a:pt x="168" y="1074"/>
                  </a:lnTo>
                  <a:lnTo>
                    <a:pt x="155" y="1048"/>
                  </a:lnTo>
                  <a:lnTo>
                    <a:pt x="142" y="1024"/>
                  </a:lnTo>
                  <a:lnTo>
                    <a:pt x="131" y="1000"/>
                  </a:lnTo>
                  <a:lnTo>
                    <a:pt x="120" y="977"/>
                  </a:lnTo>
                  <a:lnTo>
                    <a:pt x="112" y="955"/>
                  </a:lnTo>
                  <a:lnTo>
                    <a:pt x="99" y="914"/>
                  </a:lnTo>
                  <a:lnTo>
                    <a:pt x="88" y="878"/>
                  </a:lnTo>
                  <a:lnTo>
                    <a:pt x="82" y="846"/>
                  </a:lnTo>
                  <a:lnTo>
                    <a:pt x="77" y="817"/>
                  </a:lnTo>
                  <a:lnTo>
                    <a:pt x="76" y="795"/>
                  </a:lnTo>
                  <a:lnTo>
                    <a:pt x="76" y="777"/>
                  </a:lnTo>
                  <a:lnTo>
                    <a:pt x="76" y="764"/>
                  </a:lnTo>
                  <a:lnTo>
                    <a:pt x="77" y="752"/>
                  </a:lnTo>
                  <a:lnTo>
                    <a:pt x="77" y="752"/>
                  </a:lnTo>
                  <a:lnTo>
                    <a:pt x="126" y="810"/>
                  </a:lnTo>
                  <a:lnTo>
                    <a:pt x="177" y="869"/>
                  </a:lnTo>
                  <a:lnTo>
                    <a:pt x="235" y="936"/>
                  </a:lnTo>
                  <a:lnTo>
                    <a:pt x="295" y="1000"/>
                  </a:lnTo>
                  <a:lnTo>
                    <a:pt x="322" y="1029"/>
                  </a:lnTo>
                  <a:lnTo>
                    <a:pt x="347" y="1054"/>
                  </a:lnTo>
                  <a:lnTo>
                    <a:pt x="370" y="1074"/>
                  </a:lnTo>
                  <a:lnTo>
                    <a:pt x="388" y="1088"/>
                  </a:lnTo>
                  <a:lnTo>
                    <a:pt x="395" y="1092"/>
                  </a:lnTo>
                  <a:lnTo>
                    <a:pt x="401" y="1094"/>
                  </a:lnTo>
                  <a:lnTo>
                    <a:pt x="405" y="1094"/>
                  </a:lnTo>
                  <a:lnTo>
                    <a:pt x="407" y="1094"/>
                  </a:lnTo>
                  <a:lnTo>
                    <a:pt x="408" y="1093"/>
                  </a:lnTo>
                  <a:lnTo>
                    <a:pt x="408" y="1093"/>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19"/>
            <p:cNvSpPr>
              <a:spLocks/>
            </p:cNvSpPr>
            <p:nvPr/>
          </p:nvSpPr>
          <p:spPr bwMode="auto">
            <a:xfrm>
              <a:off x="5494338" y="2798763"/>
              <a:ext cx="314325" cy="450850"/>
            </a:xfrm>
            <a:custGeom>
              <a:avLst/>
              <a:gdLst>
                <a:gd name="T0" fmla="*/ 88 w 1186"/>
                <a:gd name="T1" fmla="*/ 380 h 1704"/>
                <a:gd name="T2" fmla="*/ 162 w 1186"/>
                <a:gd name="T3" fmla="*/ 563 h 1704"/>
                <a:gd name="T4" fmla="*/ 197 w 1186"/>
                <a:gd name="T5" fmla="*/ 674 h 1704"/>
                <a:gd name="T6" fmla="*/ 217 w 1186"/>
                <a:gd name="T7" fmla="*/ 777 h 1704"/>
                <a:gd name="T8" fmla="*/ 225 w 1186"/>
                <a:gd name="T9" fmla="*/ 887 h 1704"/>
                <a:gd name="T10" fmla="*/ 222 w 1186"/>
                <a:gd name="T11" fmla="*/ 1038 h 1704"/>
                <a:gd name="T12" fmla="*/ 208 w 1186"/>
                <a:gd name="T13" fmla="*/ 1176 h 1704"/>
                <a:gd name="T14" fmla="*/ 184 w 1186"/>
                <a:gd name="T15" fmla="*/ 1298 h 1704"/>
                <a:gd name="T16" fmla="*/ 153 w 1186"/>
                <a:gd name="T17" fmla="*/ 1404 h 1704"/>
                <a:gd name="T18" fmla="*/ 118 w 1186"/>
                <a:gd name="T19" fmla="*/ 1495 h 1704"/>
                <a:gd name="T20" fmla="*/ 62 w 1186"/>
                <a:gd name="T21" fmla="*/ 1611 h 1704"/>
                <a:gd name="T22" fmla="*/ 12 w 1186"/>
                <a:gd name="T23" fmla="*/ 1689 h 1704"/>
                <a:gd name="T24" fmla="*/ 13 w 1186"/>
                <a:gd name="T25" fmla="*/ 1698 h 1704"/>
                <a:gd name="T26" fmla="*/ 146 w 1186"/>
                <a:gd name="T27" fmla="*/ 1650 h 1704"/>
                <a:gd name="T28" fmla="*/ 272 w 1186"/>
                <a:gd name="T29" fmla="*/ 1613 h 1704"/>
                <a:gd name="T30" fmla="*/ 420 w 1186"/>
                <a:gd name="T31" fmla="*/ 1583 h 1704"/>
                <a:gd name="T32" fmla="*/ 551 w 1186"/>
                <a:gd name="T33" fmla="*/ 1571 h 1704"/>
                <a:gd name="T34" fmla="*/ 600 w 1186"/>
                <a:gd name="T35" fmla="*/ 1571 h 1704"/>
                <a:gd name="T36" fmla="*/ 725 w 1186"/>
                <a:gd name="T37" fmla="*/ 1583 h 1704"/>
                <a:gd name="T38" fmla="*/ 879 w 1186"/>
                <a:gd name="T39" fmla="*/ 1613 h 1704"/>
                <a:gd name="T40" fmla="*/ 1059 w 1186"/>
                <a:gd name="T41" fmla="*/ 1662 h 1704"/>
                <a:gd name="T42" fmla="*/ 1186 w 1186"/>
                <a:gd name="T43" fmla="*/ 1704 h 1704"/>
                <a:gd name="T44" fmla="*/ 1156 w 1186"/>
                <a:gd name="T45" fmla="*/ 1671 h 1704"/>
                <a:gd name="T46" fmla="*/ 1086 w 1186"/>
                <a:gd name="T47" fmla="*/ 1572 h 1704"/>
                <a:gd name="T48" fmla="*/ 1042 w 1186"/>
                <a:gd name="T49" fmla="*/ 1496 h 1704"/>
                <a:gd name="T50" fmla="*/ 997 w 1186"/>
                <a:gd name="T51" fmla="*/ 1403 h 1704"/>
                <a:gd name="T52" fmla="*/ 956 w 1186"/>
                <a:gd name="T53" fmla="*/ 1289 h 1704"/>
                <a:gd name="T54" fmla="*/ 919 w 1186"/>
                <a:gd name="T55" fmla="*/ 1158 h 1704"/>
                <a:gd name="T56" fmla="*/ 890 w 1186"/>
                <a:gd name="T57" fmla="*/ 1006 h 1704"/>
                <a:gd name="T58" fmla="*/ 872 w 1186"/>
                <a:gd name="T59" fmla="*/ 835 h 1704"/>
                <a:gd name="T60" fmla="*/ 868 w 1186"/>
                <a:gd name="T61" fmla="*/ 710 h 1704"/>
                <a:gd name="T62" fmla="*/ 872 w 1186"/>
                <a:gd name="T63" fmla="*/ 611 h 1704"/>
                <a:gd name="T64" fmla="*/ 892 w 1186"/>
                <a:gd name="T65" fmla="*/ 450 h 1704"/>
                <a:gd name="T66" fmla="*/ 929 w 1186"/>
                <a:gd name="T67" fmla="*/ 274 h 1704"/>
                <a:gd name="T68" fmla="*/ 971 w 1186"/>
                <a:gd name="T69" fmla="*/ 132 h 1704"/>
                <a:gd name="T70" fmla="*/ 1019 w 1186"/>
                <a:gd name="T71" fmla="*/ 0 h 1704"/>
                <a:gd name="T72" fmla="*/ 964 w 1186"/>
                <a:gd name="T73" fmla="*/ 65 h 1704"/>
                <a:gd name="T74" fmla="*/ 829 w 1186"/>
                <a:gd name="T75" fmla="*/ 214 h 1704"/>
                <a:gd name="T76" fmla="*/ 702 w 1186"/>
                <a:gd name="T77" fmla="*/ 339 h 1704"/>
                <a:gd name="T78" fmla="*/ 596 w 1186"/>
                <a:gd name="T79" fmla="*/ 428 h 1704"/>
                <a:gd name="T80" fmla="*/ 537 w 1186"/>
                <a:gd name="T81" fmla="*/ 466 h 1704"/>
                <a:gd name="T82" fmla="*/ 500 w 1186"/>
                <a:gd name="T83" fmla="*/ 484 h 1704"/>
                <a:gd name="T84" fmla="*/ 418 w 1186"/>
                <a:gd name="T85" fmla="*/ 512 h 1704"/>
                <a:gd name="T86" fmla="*/ 337 w 1186"/>
                <a:gd name="T87" fmla="*/ 519 h 1704"/>
                <a:gd name="T88" fmla="*/ 297 w 1186"/>
                <a:gd name="T89" fmla="*/ 514 h 1704"/>
                <a:gd name="T90" fmla="*/ 257 w 1186"/>
                <a:gd name="T91" fmla="*/ 502 h 1704"/>
                <a:gd name="T92" fmla="*/ 217 w 1186"/>
                <a:gd name="T93" fmla="*/ 482 h 1704"/>
                <a:gd name="T94" fmla="*/ 177 w 1186"/>
                <a:gd name="T95" fmla="*/ 454 h 1704"/>
                <a:gd name="T96" fmla="*/ 122 w 1186"/>
                <a:gd name="T97" fmla="*/ 403 h 1704"/>
                <a:gd name="T98" fmla="*/ 67 w 1186"/>
                <a:gd name="T99" fmla="*/ 334 h 1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86" h="1704">
                  <a:moveTo>
                    <a:pt x="67" y="334"/>
                  </a:moveTo>
                  <a:lnTo>
                    <a:pt x="67" y="334"/>
                  </a:lnTo>
                  <a:lnTo>
                    <a:pt x="88" y="380"/>
                  </a:lnTo>
                  <a:lnTo>
                    <a:pt x="110" y="430"/>
                  </a:lnTo>
                  <a:lnTo>
                    <a:pt x="136" y="493"/>
                  </a:lnTo>
                  <a:lnTo>
                    <a:pt x="162" y="563"/>
                  </a:lnTo>
                  <a:lnTo>
                    <a:pt x="174" y="600"/>
                  </a:lnTo>
                  <a:lnTo>
                    <a:pt x="186" y="637"/>
                  </a:lnTo>
                  <a:lnTo>
                    <a:pt x="197" y="674"/>
                  </a:lnTo>
                  <a:lnTo>
                    <a:pt x="205" y="710"/>
                  </a:lnTo>
                  <a:lnTo>
                    <a:pt x="213" y="745"/>
                  </a:lnTo>
                  <a:lnTo>
                    <a:pt x="217" y="777"/>
                  </a:lnTo>
                  <a:lnTo>
                    <a:pt x="217" y="777"/>
                  </a:lnTo>
                  <a:lnTo>
                    <a:pt x="221" y="833"/>
                  </a:lnTo>
                  <a:lnTo>
                    <a:pt x="225" y="887"/>
                  </a:lnTo>
                  <a:lnTo>
                    <a:pt x="225" y="938"/>
                  </a:lnTo>
                  <a:lnTo>
                    <a:pt x="225" y="989"/>
                  </a:lnTo>
                  <a:lnTo>
                    <a:pt x="222" y="1038"/>
                  </a:lnTo>
                  <a:lnTo>
                    <a:pt x="219" y="1086"/>
                  </a:lnTo>
                  <a:lnTo>
                    <a:pt x="214" y="1132"/>
                  </a:lnTo>
                  <a:lnTo>
                    <a:pt x="208" y="1176"/>
                  </a:lnTo>
                  <a:lnTo>
                    <a:pt x="201" y="1218"/>
                  </a:lnTo>
                  <a:lnTo>
                    <a:pt x="192" y="1258"/>
                  </a:lnTo>
                  <a:lnTo>
                    <a:pt x="184" y="1298"/>
                  </a:lnTo>
                  <a:lnTo>
                    <a:pt x="174" y="1335"/>
                  </a:lnTo>
                  <a:lnTo>
                    <a:pt x="164" y="1370"/>
                  </a:lnTo>
                  <a:lnTo>
                    <a:pt x="153" y="1404"/>
                  </a:lnTo>
                  <a:lnTo>
                    <a:pt x="142" y="1436"/>
                  </a:lnTo>
                  <a:lnTo>
                    <a:pt x="130" y="1466"/>
                  </a:lnTo>
                  <a:lnTo>
                    <a:pt x="118" y="1495"/>
                  </a:lnTo>
                  <a:lnTo>
                    <a:pt x="107" y="1521"/>
                  </a:lnTo>
                  <a:lnTo>
                    <a:pt x="84" y="1569"/>
                  </a:lnTo>
                  <a:lnTo>
                    <a:pt x="62" y="1611"/>
                  </a:lnTo>
                  <a:lnTo>
                    <a:pt x="42" y="1644"/>
                  </a:lnTo>
                  <a:lnTo>
                    <a:pt x="25" y="1670"/>
                  </a:lnTo>
                  <a:lnTo>
                    <a:pt x="12" y="1689"/>
                  </a:lnTo>
                  <a:lnTo>
                    <a:pt x="0" y="1704"/>
                  </a:lnTo>
                  <a:lnTo>
                    <a:pt x="0" y="1704"/>
                  </a:lnTo>
                  <a:lnTo>
                    <a:pt x="13" y="1698"/>
                  </a:lnTo>
                  <a:lnTo>
                    <a:pt x="51" y="1683"/>
                  </a:lnTo>
                  <a:lnTo>
                    <a:pt x="110" y="1662"/>
                  </a:lnTo>
                  <a:lnTo>
                    <a:pt x="146" y="1650"/>
                  </a:lnTo>
                  <a:lnTo>
                    <a:pt x="185" y="1637"/>
                  </a:lnTo>
                  <a:lnTo>
                    <a:pt x="227" y="1625"/>
                  </a:lnTo>
                  <a:lnTo>
                    <a:pt x="272" y="1613"/>
                  </a:lnTo>
                  <a:lnTo>
                    <a:pt x="320" y="1601"/>
                  </a:lnTo>
                  <a:lnTo>
                    <a:pt x="370" y="1591"/>
                  </a:lnTo>
                  <a:lnTo>
                    <a:pt x="420" y="1583"/>
                  </a:lnTo>
                  <a:lnTo>
                    <a:pt x="472" y="1576"/>
                  </a:lnTo>
                  <a:lnTo>
                    <a:pt x="524" y="1572"/>
                  </a:lnTo>
                  <a:lnTo>
                    <a:pt x="551" y="1571"/>
                  </a:lnTo>
                  <a:lnTo>
                    <a:pt x="576" y="1570"/>
                  </a:lnTo>
                  <a:lnTo>
                    <a:pt x="576" y="1570"/>
                  </a:lnTo>
                  <a:lnTo>
                    <a:pt x="600" y="1571"/>
                  </a:lnTo>
                  <a:lnTo>
                    <a:pt x="625" y="1572"/>
                  </a:lnTo>
                  <a:lnTo>
                    <a:pt x="675" y="1576"/>
                  </a:lnTo>
                  <a:lnTo>
                    <a:pt x="725" y="1583"/>
                  </a:lnTo>
                  <a:lnTo>
                    <a:pt x="778" y="1591"/>
                  </a:lnTo>
                  <a:lnTo>
                    <a:pt x="829" y="1601"/>
                  </a:lnTo>
                  <a:lnTo>
                    <a:pt x="879" y="1613"/>
                  </a:lnTo>
                  <a:lnTo>
                    <a:pt x="928" y="1625"/>
                  </a:lnTo>
                  <a:lnTo>
                    <a:pt x="975" y="1637"/>
                  </a:lnTo>
                  <a:lnTo>
                    <a:pt x="1059" y="1662"/>
                  </a:lnTo>
                  <a:lnTo>
                    <a:pt x="1126" y="1683"/>
                  </a:lnTo>
                  <a:lnTo>
                    <a:pt x="1171" y="1698"/>
                  </a:lnTo>
                  <a:lnTo>
                    <a:pt x="1186" y="1704"/>
                  </a:lnTo>
                  <a:lnTo>
                    <a:pt x="1186" y="1704"/>
                  </a:lnTo>
                  <a:lnTo>
                    <a:pt x="1172" y="1689"/>
                  </a:lnTo>
                  <a:lnTo>
                    <a:pt x="1156" y="1671"/>
                  </a:lnTo>
                  <a:lnTo>
                    <a:pt x="1136" y="1646"/>
                  </a:lnTo>
                  <a:lnTo>
                    <a:pt x="1112" y="1613"/>
                  </a:lnTo>
                  <a:lnTo>
                    <a:pt x="1086" y="1572"/>
                  </a:lnTo>
                  <a:lnTo>
                    <a:pt x="1071" y="1548"/>
                  </a:lnTo>
                  <a:lnTo>
                    <a:pt x="1057" y="1523"/>
                  </a:lnTo>
                  <a:lnTo>
                    <a:pt x="1042" y="1496"/>
                  </a:lnTo>
                  <a:lnTo>
                    <a:pt x="1027" y="1467"/>
                  </a:lnTo>
                  <a:lnTo>
                    <a:pt x="1013" y="1436"/>
                  </a:lnTo>
                  <a:lnTo>
                    <a:pt x="997" y="1403"/>
                  </a:lnTo>
                  <a:lnTo>
                    <a:pt x="983" y="1367"/>
                  </a:lnTo>
                  <a:lnTo>
                    <a:pt x="969" y="1329"/>
                  </a:lnTo>
                  <a:lnTo>
                    <a:pt x="956" y="1289"/>
                  </a:lnTo>
                  <a:lnTo>
                    <a:pt x="942" y="1247"/>
                  </a:lnTo>
                  <a:lnTo>
                    <a:pt x="929" y="1204"/>
                  </a:lnTo>
                  <a:lnTo>
                    <a:pt x="919" y="1158"/>
                  </a:lnTo>
                  <a:lnTo>
                    <a:pt x="908" y="1110"/>
                  </a:lnTo>
                  <a:lnTo>
                    <a:pt x="898" y="1059"/>
                  </a:lnTo>
                  <a:lnTo>
                    <a:pt x="890" y="1006"/>
                  </a:lnTo>
                  <a:lnTo>
                    <a:pt x="883" y="951"/>
                  </a:lnTo>
                  <a:lnTo>
                    <a:pt x="877" y="895"/>
                  </a:lnTo>
                  <a:lnTo>
                    <a:pt x="872" y="835"/>
                  </a:lnTo>
                  <a:lnTo>
                    <a:pt x="870" y="773"/>
                  </a:lnTo>
                  <a:lnTo>
                    <a:pt x="868" y="710"/>
                  </a:lnTo>
                  <a:lnTo>
                    <a:pt x="868" y="710"/>
                  </a:lnTo>
                  <a:lnTo>
                    <a:pt x="868" y="677"/>
                  </a:lnTo>
                  <a:lnTo>
                    <a:pt x="871" y="644"/>
                  </a:lnTo>
                  <a:lnTo>
                    <a:pt x="872" y="611"/>
                  </a:lnTo>
                  <a:lnTo>
                    <a:pt x="876" y="579"/>
                  </a:lnTo>
                  <a:lnTo>
                    <a:pt x="883" y="513"/>
                  </a:lnTo>
                  <a:lnTo>
                    <a:pt x="892" y="450"/>
                  </a:lnTo>
                  <a:lnTo>
                    <a:pt x="903" y="389"/>
                  </a:lnTo>
                  <a:lnTo>
                    <a:pt x="916" y="330"/>
                  </a:lnTo>
                  <a:lnTo>
                    <a:pt x="929" y="274"/>
                  </a:lnTo>
                  <a:lnTo>
                    <a:pt x="944" y="223"/>
                  </a:lnTo>
                  <a:lnTo>
                    <a:pt x="958" y="175"/>
                  </a:lnTo>
                  <a:lnTo>
                    <a:pt x="971" y="132"/>
                  </a:lnTo>
                  <a:lnTo>
                    <a:pt x="995" y="61"/>
                  </a:lnTo>
                  <a:lnTo>
                    <a:pt x="1013" y="16"/>
                  </a:lnTo>
                  <a:lnTo>
                    <a:pt x="1019" y="0"/>
                  </a:lnTo>
                  <a:lnTo>
                    <a:pt x="1019" y="0"/>
                  </a:lnTo>
                  <a:lnTo>
                    <a:pt x="1005" y="17"/>
                  </a:lnTo>
                  <a:lnTo>
                    <a:pt x="964" y="65"/>
                  </a:lnTo>
                  <a:lnTo>
                    <a:pt x="903" y="133"/>
                  </a:lnTo>
                  <a:lnTo>
                    <a:pt x="867" y="172"/>
                  </a:lnTo>
                  <a:lnTo>
                    <a:pt x="829" y="214"/>
                  </a:lnTo>
                  <a:lnTo>
                    <a:pt x="788" y="256"/>
                  </a:lnTo>
                  <a:lnTo>
                    <a:pt x="745" y="298"/>
                  </a:lnTo>
                  <a:lnTo>
                    <a:pt x="702" y="339"/>
                  </a:lnTo>
                  <a:lnTo>
                    <a:pt x="659" y="377"/>
                  </a:lnTo>
                  <a:lnTo>
                    <a:pt x="618" y="411"/>
                  </a:lnTo>
                  <a:lnTo>
                    <a:pt x="596" y="428"/>
                  </a:lnTo>
                  <a:lnTo>
                    <a:pt x="576" y="442"/>
                  </a:lnTo>
                  <a:lnTo>
                    <a:pt x="557" y="456"/>
                  </a:lnTo>
                  <a:lnTo>
                    <a:pt x="537" y="466"/>
                  </a:lnTo>
                  <a:lnTo>
                    <a:pt x="518" y="477"/>
                  </a:lnTo>
                  <a:lnTo>
                    <a:pt x="500" y="484"/>
                  </a:lnTo>
                  <a:lnTo>
                    <a:pt x="500" y="484"/>
                  </a:lnTo>
                  <a:lnTo>
                    <a:pt x="473" y="495"/>
                  </a:lnTo>
                  <a:lnTo>
                    <a:pt x="446" y="505"/>
                  </a:lnTo>
                  <a:lnTo>
                    <a:pt x="418" y="512"/>
                  </a:lnTo>
                  <a:lnTo>
                    <a:pt x="391" y="516"/>
                  </a:lnTo>
                  <a:lnTo>
                    <a:pt x="364" y="519"/>
                  </a:lnTo>
                  <a:lnTo>
                    <a:pt x="337" y="519"/>
                  </a:lnTo>
                  <a:lnTo>
                    <a:pt x="324" y="518"/>
                  </a:lnTo>
                  <a:lnTo>
                    <a:pt x="311" y="516"/>
                  </a:lnTo>
                  <a:lnTo>
                    <a:pt x="297" y="514"/>
                  </a:lnTo>
                  <a:lnTo>
                    <a:pt x="284" y="510"/>
                  </a:lnTo>
                  <a:lnTo>
                    <a:pt x="271" y="507"/>
                  </a:lnTo>
                  <a:lnTo>
                    <a:pt x="257" y="502"/>
                  </a:lnTo>
                  <a:lnTo>
                    <a:pt x="244" y="496"/>
                  </a:lnTo>
                  <a:lnTo>
                    <a:pt x="230" y="490"/>
                  </a:lnTo>
                  <a:lnTo>
                    <a:pt x="217" y="482"/>
                  </a:lnTo>
                  <a:lnTo>
                    <a:pt x="204" y="473"/>
                  </a:lnTo>
                  <a:lnTo>
                    <a:pt x="190" y="465"/>
                  </a:lnTo>
                  <a:lnTo>
                    <a:pt x="177" y="454"/>
                  </a:lnTo>
                  <a:lnTo>
                    <a:pt x="164" y="444"/>
                  </a:lnTo>
                  <a:lnTo>
                    <a:pt x="149" y="430"/>
                  </a:lnTo>
                  <a:lnTo>
                    <a:pt x="122" y="403"/>
                  </a:lnTo>
                  <a:lnTo>
                    <a:pt x="94" y="371"/>
                  </a:lnTo>
                  <a:lnTo>
                    <a:pt x="67" y="334"/>
                  </a:lnTo>
                  <a:lnTo>
                    <a:pt x="67" y="334"/>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46"/>
          <p:cNvGrpSpPr/>
          <p:nvPr/>
        </p:nvGrpSpPr>
        <p:grpSpPr>
          <a:xfrm flipH="1">
            <a:off x="9015834" y="1106141"/>
            <a:ext cx="621906" cy="644374"/>
            <a:chOff x="3506788" y="669925"/>
            <a:chExt cx="1098550" cy="1138238"/>
          </a:xfrm>
        </p:grpSpPr>
        <p:sp>
          <p:nvSpPr>
            <p:cNvPr id="248" name="Freeform 120"/>
            <p:cNvSpPr>
              <a:spLocks/>
            </p:cNvSpPr>
            <p:nvPr/>
          </p:nvSpPr>
          <p:spPr bwMode="auto">
            <a:xfrm>
              <a:off x="3795713" y="1208088"/>
              <a:ext cx="401638" cy="600075"/>
            </a:xfrm>
            <a:custGeom>
              <a:avLst/>
              <a:gdLst>
                <a:gd name="T0" fmla="*/ 1014 w 1518"/>
                <a:gd name="T1" fmla="*/ 1212 h 2265"/>
                <a:gd name="T2" fmla="*/ 1062 w 1518"/>
                <a:gd name="T3" fmla="*/ 1156 h 2265"/>
                <a:gd name="T4" fmla="*/ 1122 w 1518"/>
                <a:gd name="T5" fmla="*/ 1112 h 2265"/>
                <a:gd name="T6" fmla="*/ 1192 w 1518"/>
                <a:gd name="T7" fmla="*/ 1076 h 2265"/>
                <a:gd name="T8" fmla="*/ 1313 w 1518"/>
                <a:gd name="T9" fmla="*/ 1039 h 2265"/>
                <a:gd name="T10" fmla="*/ 1445 w 1518"/>
                <a:gd name="T11" fmla="*/ 1023 h 2265"/>
                <a:gd name="T12" fmla="*/ 1518 w 1518"/>
                <a:gd name="T13" fmla="*/ 1023 h 2265"/>
                <a:gd name="T14" fmla="*/ 1341 w 1518"/>
                <a:gd name="T15" fmla="*/ 974 h 2265"/>
                <a:gd name="T16" fmla="*/ 1192 w 1518"/>
                <a:gd name="T17" fmla="*/ 952 h 2265"/>
                <a:gd name="T18" fmla="*/ 1105 w 1518"/>
                <a:gd name="T19" fmla="*/ 952 h 2265"/>
                <a:gd name="T20" fmla="*/ 1024 w 1518"/>
                <a:gd name="T21" fmla="*/ 965 h 2265"/>
                <a:gd name="T22" fmla="*/ 1002 w 1518"/>
                <a:gd name="T23" fmla="*/ 919 h 2265"/>
                <a:gd name="T24" fmla="*/ 1042 w 1518"/>
                <a:gd name="T25" fmla="*/ 575 h 2265"/>
                <a:gd name="T26" fmla="*/ 1105 w 1518"/>
                <a:gd name="T27" fmla="*/ 268 h 2265"/>
                <a:gd name="T28" fmla="*/ 1161 w 1518"/>
                <a:gd name="T29" fmla="*/ 70 h 2265"/>
                <a:gd name="T30" fmla="*/ 1172 w 1518"/>
                <a:gd name="T31" fmla="*/ 18 h 2265"/>
                <a:gd name="T32" fmla="*/ 996 w 1518"/>
                <a:gd name="T33" fmla="*/ 213 h 2265"/>
                <a:gd name="T34" fmla="*/ 827 w 1518"/>
                <a:gd name="T35" fmla="*/ 377 h 2265"/>
                <a:gd name="T36" fmla="*/ 724 w 1518"/>
                <a:gd name="T37" fmla="*/ 455 h 2265"/>
                <a:gd name="T38" fmla="*/ 668 w 1518"/>
                <a:gd name="T39" fmla="*/ 485 h 2265"/>
                <a:gd name="T40" fmla="*/ 558 w 1518"/>
                <a:gd name="T41" fmla="*/ 516 h 2265"/>
                <a:gd name="T42" fmla="*/ 478 w 1518"/>
                <a:gd name="T43" fmla="*/ 516 h 2265"/>
                <a:gd name="T44" fmla="*/ 424 w 1518"/>
                <a:gd name="T45" fmla="*/ 501 h 2265"/>
                <a:gd name="T46" fmla="*/ 371 w 1518"/>
                <a:gd name="T47" fmla="*/ 474 h 2265"/>
                <a:gd name="T48" fmla="*/ 316 w 1518"/>
                <a:gd name="T49" fmla="*/ 431 h 2265"/>
                <a:gd name="T50" fmla="*/ 234 w 1518"/>
                <a:gd name="T51" fmla="*/ 334 h 2265"/>
                <a:gd name="T52" fmla="*/ 296 w 1518"/>
                <a:gd name="T53" fmla="*/ 468 h 2265"/>
                <a:gd name="T54" fmla="*/ 352 w 1518"/>
                <a:gd name="T55" fmla="*/ 624 h 2265"/>
                <a:gd name="T56" fmla="*/ 407 w 1518"/>
                <a:gd name="T57" fmla="*/ 829 h 2265"/>
                <a:gd name="T58" fmla="*/ 302 w 1518"/>
                <a:gd name="T59" fmla="*/ 866 h 2265"/>
                <a:gd name="T60" fmla="*/ 213 w 1518"/>
                <a:gd name="T61" fmla="*/ 907 h 2265"/>
                <a:gd name="T62" fmla="*/ 64 w 1518"/>
                <a:gd name="T63" fmla="*/ 996 h 2265"/>
                <a:gd name="T64" fmla="*/ 19 w 1518"/>
                <a:gd name="T65" fmla="*/ 1030 h 2265"/>
                <a:gd name="T66" fmla="*/ 125 w 1518"/>
                <a:gd name="T67" fmla="*/ 992 h 2265"/>
                <a:gd name="T68" fmla="*/ 216 w 1518"/>
                <a:gd name="T69" fmla="*/ 975 h 2265"/>
                <a:gd name="T70" fmla="*/ 282 w 1518"/>
                <a:gd name="T71" fmla="*/ 973 h 2265"/>
                <a:gd name="T72" fmla="*/ 349 w 1518"/>
                <a:gd name="T73" fmla="*/ 984 h 2265"/>
                <a:gd name="T74" fmla="*/ 398 w 1518"/>
                <a:gd name="T75" fmla="*/ 1003 h 2265"/>
                <a:gd name="T76" fmla="*/ 443 w 1518"/>
                <a:gd name="T77" fmla="*/ 1038 h 2265"/>
                <a:gd name="T78" fmla="*/ 456 w 1518"/>
                <a:gd name="T79" fmla="*/ 1226 h 2265"/>
                <a:gd name="T80" fmla="*/ 447 w 1518"/>
                <a:gd name="T81" fmla="*/ 1505 h 2265"/>
                <a:gd name="T82" fmla="*/ 405 w 1518"/>
                <a:gd name="T83" fmla="*/ 1733 h 2265"/>
                <a:gd name="T84" fmla="*/ 340 w 1518"/>
                <a:gd name="T85" fmla="*/ 1915 h 2265"/>
                <a:gd name="T86" fmla="*/ 266 w 1518"/>
                <a:gd name="T87" fmla="*/ 2055 h 2265"/>
                <a:gd name="T88" fmla="*/ 192 w 1518"/>
                <a:gd name="T89" fmla="*/ 2157 h 2265"/>
                <a:gd name="T90" fmla="*/ 116 w 1518"/>
                <a:gd name="T91" fmla="*/ 2234 h 2265"/>
                <a:gd name="T92" fmla="*/ 76 w 1518"/>
                <a:gd name="T93" fmla="*/ 2265 h 2265"/>
                <a:gd name="T94" fmla="*/ 234 w 1518"/>
                <a:gd name="T95" fmla="*/ 2218 h 2265"/>
                <a:gd name="T96" fmla="*/ 437 w 1518"/>
                <a:gd name="T97" fmla="*/ 2175 h 2265"/>
                <a:gd name="T98" fmla="*/ 693 w 1518"/>
                <a:gd name="T99" fmla="*/ 2146 h 2265"/>
                <a:gd name="T100" fmla="*/ 911 w 1518"/>
                <a:gd name="T101" fmla="*/ 2146 h 2265"/>
                <a:gd name="T102" fmla="*/ 1174 w 1518"/>
                <a:gd name="T103" fmla="*/ 2172 h 2265"/>
                <a:gd name="T104" fmla="*/ 1372 w 1518"/>
                <a:gd name="T105" fmla="*/ 2210 h 2265"/>
                <a:gd name="T106" fmla="*/ 1497 w 1518"/>
                <a:gd name="T107" fmla="*/ 2244 h 2265"/>
                <a:gd name="T108" fmla="*/ 1394 w 1518"/>
                <a:gd name="T109" fmla="*/ 2157 h 2265"/>
                <a:gd name="T110" fmla="*/ 1315 w 1518"/>
                <a:gd name="T111" fmla="*/ 2069 h 2265"/>
                <a:gd name="T112" fmla="*/ 1228 w 1518"/>
                <a:gd name="T113" fmla="*/ 1949 h 2265"/>
                <a:gd name="T114" fmla="*/ 1143 w 1518"/>
                <a:gd name="T115" fmla="*/ 1792 h 2265"/>
                <a:gd name="T116" fmla="*/ 1070 w 1518"/>
                <a:gd name="T117" fmla="*/ 1600 h 2265"/>
                <a:gd name="T118" fmla="*/ 1018 w 1518"/>
                <a:gd name="T119" fmla="*/ 1370 h 2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8" h="2265">
                  <a:moveTo>
                    <a:pt x="1002" y="1239"/>
                  </a:moveTo>
                  <a:lnTo>
                    <a:pt x="1002" y="1239"/>
                  </a:lnTo>
                  <a:lnTo>
                    <a:pt x="1007" y="1227"/>
                  </a:lnTo>
                  <a:lnTo>
                    <a:pt x="1014" y="1212"/>
                  </a:lnTo>
                  <a:lnTo>
                    <a:pt x="1026" y="1195"/>
                  </a:lnTo>
                  <a:lnTo>
                    <a:pt x="1042" y="1176"/>
                  </a:lnTo>
                  <a:lnTo>
                    <a:pt x="1051" y="1167"/>
                  </a:lnTo>
                  <a:lnTo>
                    <a:pt x="1062" y="1156"/>
                  </a:lnTo>
                  <a:lnTo>
                    <a:pt x="1074" y="1145"/>
                  </a:lnTo>
                  <a:lnTo>
                    <a:pt x="1088" y="1134"/>
                  </a:lnTo>
                  <a:lnTo>
                    <a:pt x="1105" y="1124"/>
                  </a:lnTo>
                  <a:lnTo>
                    <a:pt x="1122" y="1112"/>
                  </a:lnTo>
                  <a:lnTo>
                    <a:pt x="1142" y="1101"/>
                  </a:lnTo>
                  <a:lnTo>
                    <a:pt x="1163" y="1089"/>
                  </a:lnTo>
                  <a:lnTo>
                    <a:pt x="1163" y="1089"/>
                  </a:lnTo>
                  <a:lnTo>
                    <a:pt x="1192" y="1076"/>
                  </a:lnTo>
                  <a:lnTo>
                    <a:pt x="1222" y="1064"/>
                  </a:lnTo>
                  <a:lnTo>
                    <a:pt x="1252" y="1054"/>
                  </a:lnTo>
                  <a:lnTo>
                    <a:pt x="1283" y="1046"/>
                  </a:lnTo>
                  <a:lnTo>
                    <a:pt x="1313" y="1039"/>
                  </a:lnTo>
                  <a:lnTo>
                    <a:pt x="1343" y="1034"/>
                  </a:lnTo>
                  <a:lnTo>
                    <a:pt x="1370" y="1029"/>
                  </a:lnTo>
                  <a:lnTo>
                    <a:pt x="1398" y="1027"/>
                  </a:lnTo>
                  <a:lnTo>
                    <a:pt x="1445" y="1023"/>
                  </a:lnTo>
                  <a:lnTo>
                    <a:pt x="1484" y="1022"/>
                  </a:lnTo>
                  <a:lnTo>
                    <a:pt x="1509" y="1022"/>
                  </a:lnTo>
                  <a:lnTo>
                    <a:pt x="1518" y="1023"/>
                  </a:lnTo>
                  <a:lnTo>
                    <a:pt x="1518" y="1023"/>
                  </a:lnTo>
                  <a:lnTo>
                    <a:pt x="1484" y="1011"/>
                  </a:lnTo>
                  <a:lnTo>
                    <a:pt x="1445" y="1001"/>
                  </a:lnTo>
                  <a:lnTo>
                    <a:pt x="1396" y="987"/>
                  </a:lnTo>
                  <a:lnTo>
                    <a:pt x="1341" y="974"/>
                  </a:lnTo>
                  <a:lnTo>
                    <a:pt x="1282" y="962"/>
                  </a:lnTo>
                  <a:lnTo>
                    <a:pt x="1252" y="958"/>
                  </a:lnTo>
                  <a:lnTo>
                    <a:pt x="1221" y="954"/>
                  </a:lnTo>
                  <a:lnTo>
                    <a:pt x="1192" y="952"/>
                  </a:lnTo>
                  <a:lnTo>
                    <a:pt x="1163" y="949"/>
                  </a:lnTo>
                  <a:lnTo>
                    <a:pt x="1163" y="949"/>
                  </a:lnTo>
                  <a:lnTo>
                    <a:pt x="1132" y="949"/>
                  </a:lnTo>
                  <a:lnTo>
                    <a:pt x="1105" y="952"/>
                  </a:lnTo>
                  <a:lnTo>
                    <a:pt x="1081" y="954"/>
                  </a:lnTo>
                  <a:lnTo>
                    <a:pt x="1058" y="956"/>
                  </a:lnTo>
                  <a:lnTo>
                    <a:pt x="1040" y="961"/>
                  </a:lnTo>
                  <a:lnTo>
                    <a:pt x="1024" y="965"/>
                  </a:lnTo>
                  <a:lnTo>
                    <a:pt x="1010" y="969"/>
                  </a:lnTo>
                  <a:lnTo>
                    <a:pt x="1000" y="974"/>
                  </a:lnTo>
                  <a:lnTo>
                    <a:pt x="1000" y="974"/>
                  </a:lnTo>
                  <a:lnTo>
                    <a:pt x="1002" y="919"/>
                  </a:lnTo>
                  <a:lnTo>
                    <a:pt x="1007" y="867"/>
                  </a:lnTo>
                  <a:lnTo>
                    <a:pt x="1016" y="764"/>
                  </a:lnTo>
                  <a:lnTo>
                    <a:pt x="1028" y="667"/>
                  </a:lnTo>
                  <a:lnTo>
                    <a:pt x="1042" y="575"/>
                  </a:lnTo>
                  <a:lnTo>
                    <a:pt x="1057" y="489"/>
                  </a:lnTo>
                  <a:lnTo>
                    <a:pt x="1073" y="409"/>
                  </a:lnTo>
                  <a:lnTo>
                    <a:pt x="1088" y="335"/>
                  </a:lnTo>
                  <a:lnTo>
                    <a:pt x="1105" y="268"/>
                  </a:lnTo>
                  <a:lnTo>
                    <a:pt x="1120" y="207"/>
                  </a:lnTo>
                  <a:lnTo>
                    <a:pt x="1136" y="154"/>
                  </a:lnTo>
                  <a:lnTo>
                    <a:pt x="1149" y="108"/>
                  </a:lnTo>
                  <a:lnTo>
                    <a:pt x="1161" y="70"/>
                  </a:lnTo>
                  <a:lnTo>
                    <a:pt x="1179" y="18"/>
                  </a:lnTo>
                  <a:lnTo>
                    <a:pt x="1186" y="0"/>
                  </a:lnTo>
                  <a:lnTo>
                    <a:pt x="1186" y="0"/>
                  </a:lnTo>
                  <a:lnTo>
                    <a:pt x="1172" y="18"/>
                  </a:lnTo>
                  <a:lnTo>
                    <a:pt x="1131" y="64"/>
                  </a:lnTo>
                  <a:lnTo>
                    <a:pt x="1070" y="133"/>
                  </a:lnTo>
                  <a:lnTo>
                    <a:pt x="1034" y="173"/>
                  </a:lnTo>
                  <a:lnTo>
                    <a:pt x="996" y="213"/>
                  </a:lnTo>
                  <a:lnTo>
                    <a:pt x="956" y="255"/>
                  </a:lnTo>
                  <a:lnTo>
                    <a:pt x="913" y="298"/>
                  </a:lnTo>
                  <a:lnTo>
                    <a:pt x="870" y="339"/>
                  </a:lnTo>
                  <a:lnTo>
                    <a:pt x="827" y="377"/>
                  </a:lnTo>
                  <a:lnTo>
                    <a:pt x="785" y="412"/>
                  </a:lnTo>
                  <a:lnTo>
                    <a:pt x="763" y="427"/>
                  </a:lnTo>
                  <a:lnTo>
                    <a:pt x="743" y="442"/>
                  </a:lnTo>
                  <a:lnTo>
                    <a:pt x="724" y="455"/>
                  </a:lnTo>
                  <a:lnTo>
                    <a:pt x="705" y="467"/>
                  </a:lnTo>
                  <a:lnTo>
                    <a:pt x="686" y="476"/>
                  </a:lnTo>
                  <a:lnTo>
                    <a:pt x="668" y="485"/>
                  </a:lnTo>
                  <a:lnTo>
                    <a:pt x="668" y="485"/>
                  </a:lnTo>
                  <a:lnTo>
                    <a:pt x="640" y="495"/>
                  </a:lnTo>
                  <a:lnTo>
                    <a:pt x="613" y="504"/>
                  </a:lnTo>
                  <a:lnTo>
                    <a:pt x="585" y="511"/>
                  </a:lnTo>
                  <a:lnTo>
                    <a:pt x="558" y="516"/>
                  </a:lnTo>
                  <a:lnTo>
                    <a:pt x="532" y="518"/>
                  </a:lnTo>
                  <a:lnTo>
                    <a:pt x="504" y="518"/>
                  </a:lnTo>
                  <a:lnTo>
                    <a:pt x="491" y="518"/>
                  </a:lnTo>
                  <a:lnTo>
                    <a:pt x="478" y="516"/>
                  </a:lnTo>
                  <a:lnTo>
                    <a:pt x="465" y="513"/>
                  </a:lnTo>
                  <a:lnTo>
                    <a:pt x="451" y="510"/>
                  </a:lnTo>
                  <a:lnTo>
                    <a:pt x="438" y="506"/>
                  </a:lnTo>
                  <a:lnTo>
                    <a:pt x="424" y="501"/>
                  </a:lnTo>
                  <a:lnTo>
                    <a:pt x="411" y="495"/>
                  </a:lnTo>
                  <a:lnTo>
                    <a:pt x="398" y="489"/>
                  </a:lnTo>
                  <a:lnTo>
                    <a:pt x="385" y="482"/>
                  </a:lnTo>
                  <a:lnTo>
                    <a:pt x="371" y="474"/>
                  </a:lnTo>
                  <a:lnTo>
                    <a:pt x="357" y="464"/>
                  </a:lnTo>
                  <a:lnTo>
                    <a:pt x="344" y="454"/>
                  </a:lnTo>
                  <a:lnTo>
                    <a:pt x="331" y="443"/>
                  </a:lnTo>
                  <a:lnTo>
                    <a:pt x="316" y="431"/>
                  </a:lnTo>
                  <a:lnTo>
                    <a:pt x="289" y="402"/>
                  </a:lnTo>
                  <a:lnTo>
                    <a:pt x="262" y="370"/>
                  </a:lnTo>
                  <a:lnTo>
                    <a:pt x="234" y="334"/>
                  </a:lnTo>
                  <a:lnTo>
                    <a:pt x="234" y="334"/>
                  </a:lnTo>
                  <a:lnTo>
                    <a:pt x="239" y="342"/>
                  </a:lnTo>
                  <a:lnTo>
                    <a:pt x="252" y="369"/>
                  </a:lnTo>
                  <a:lnTo>
                    <a:pt x="271" y="411"/>
                  </a:lnTo>
                  <a:lnTo>
                    <a:pt x="296" y="468"/>
                  </a:lnTo>
                  <a:lnTo>
                    <a:pt x="309" y="501"/>
                  </a:lnTo>
                  <a:lnTo>
                    <a:pt x="324" y="539"/>
                  </a:lnTo>
                  <a:lnTo>
                    <a:pt x="338" y="580"/>
                  </a:lnTo>
                  <a:lnTo>
                    <a:pt x="352" y="624"/>
                  </a:lnTo>
                  <a:lnTo>
                    <a:pt x="367" y="671"/>
                  </a:lnTo>
                  <a:lnTo>
                    <a:pt x="381" y="721"/>
                  </a:lnTo>
                  <a:lnTo>
                    <a:pt x="395" y="774"/>
                  </a:lnTo>
                  <a:lnTo>
                    <a:pt x="407" y="829"/>
                  </a:lnTo>
                  <a:lnTo>
                    <a:pt x="407" y="829"/>
                  </a:lnTo>
                  <a:lnTo>
                    <a:pt x="375" y="839"/>
                  </a:lnTo>
                  <a:lnTo>
                    <a:pt x="330" y="855"/>
                  </a:lnTo>
                  <a:lnTo>
                    <a:pt x="302" y="866"/>
                  </a:lnTo>
                  <a:lnTo>
                    <a:pt x="273" y="879"/>
                  </a:lnTo>
                  <a:lnTo>
                    <a:pt x="244" y="892"/>
                  </a:lnTo>
                  <a:lnTo>
                    <a:pt x="213" y="907"/>
                  </a:lnTo>
                  <a:lnTo>
                    <a:pt x="213" y="907"/>
                  </a:lnTo>
                  <a:lnTo>
                    <a:pt x="172" y="930"/>
                  </a:lnTo>
                  <a:lnTo>
                    <a:pt x="133" y="954"/>
                  </a:lnTo>
                  <a:lnTo>
                    <a:pt x="97" y="975"/>
                  </a:lnTo>
                  <a:lnTo>
                    <a:pt x="64" y="996"/>
                  </a:lnTo>
                  <a:lnTo>
                    <a:pt x="18" y="1028"/>
                  </a:lnTo>
                  <a:lnTo>
                    <a:pt x="0" y="1040"/>
                  </a:lnTo>
                  <a:lnTo>
                    <a:pt x="0" y="1040"/>
                  </a:lnTo>
                  <a:lnTo>
                    <a:pt x="19" y="1030"/>
                  </a:lnTo>
                  <a:lnTo>
                    <a:pt x="42" y="1021"/>
                  </a:lnTo>
                  <a:lnTo>
                    <a:pt x="70" y="1010"/>
                  </a:lnTo>
                  <a:lnTo>
                    <a:pt x="106" y="998"/>
                  </a:lnTo>
                  <a:lnTo>
                    <a:pt x="125" y="992"/>
                  </a:lnTo>
                  <a:lnTo>
                    <a:pt x="147" y="987"/>
                  </a:lnTo>
                  <a:lnTo>
                    <a:pt x="168" y="983"/>
                  </a:lnTo>
                  <a:lnTo>
                    <a:pt x="192" y="979"/>
                  </a:lnTo>
                  <a:lnTo>
                    <a:pt x="216" y="975"/>
                  </a:lnTo>
                  <a:lnTo>
                    <a:pt x="240" y="974"/>
                  </a:lnTo>
                  <a:lnTo>
                    <a:pt x="240" y="974"/>
                  </a:lnTo>
                  <a:lnTo>
                    <a:pt x="262" y="973"/>
                  </a:lnTo>
                  <a:lnTo>
                    <a:pt x="282" y="973"/>
                  </a:lnTo>
                  <a:lnTo>
                    <a:pt x="300" y="974"/>
                  </a:lnTo>
                  <a:lnTo>
                    <a:pt x="318" y="977"/>
                  </a:lnTo>
                  <a:lnTo>
                    <a:pt x="333" y="980"/>
                  </a:lnTo>
                  <a:lnTo>
                    <a:pt x="349" y="984"/>
                  </a:lnTo>
                  <a:lnTo>
                    <a:pt x="362" y="987"/>
                  </a:lnTo>
                  <a:lnTo>
                    <a:pt x="375" y="992"/>
                  </a:lnTo>
                  <a:lnTo>
                    <a:pt x="387" y="997"/>
                  </a:lnTo>
                  <a:lnTo>
                    <a:pt x="398" y="1003"/>
                  </a:lnTo>
                  <a:lnTo>
                    <a:pt x="416" y="1014"/>
                  </a:lnTo>
                  <a:lnTo>
                    <a:pt x="431" y="1026"/>
                  </a:lnTo>
                  <a:lnTo>
                    <a:pt x="443" y="1038"/>
                  </a:lnTo>
                  <a:lnTo>
                    <a:pt x="443" y="1038"/>
                  </a:lnTo>
                  <a:lnTo>
                    <a:pt x="448" y="1092"/>
                  </a:lnTo>
                  <a:lnTo>
                    <a:pt x="453" y="1147"/>
                  </a:lnTo>
                  <a:lnTo>
                    <a:pt x="453" y="1147"/>
                  </a:lnTo>
                  <a:lnTo>
                    <a:pt x="456" y="1226"/>
                  </a:lnTo>
                  <a:lnTo>
                    <a:pt x="457" y="1300"/>
                  </a:lnTo>
                  <a:lnTo>
                    <a:pt x="456" y="1371"/>
                  </a:lnTo>
                  <a:lnTo>
                    <a:pt x="453" y="1439"/>
                  </a:lnTo>
                  <a:lnTo>
                    <a:pt x="447" y="1505"/>
                  </a:lnTo>
                  <a:lnTo>
                    <a:pt x="438" y="1565"/>
                  </a:lnTo>
                  <a:lnTo>
                    <a:pt x="429" y="1624"/>
                  </a:lnTo>
                  <a:lnTo>
                    <a:pt x="418" y="1680"/>
                  </a:lnTo>
                  <a:lnTo>
                    <a:pt x="405" y="1733"/>
                  </a:lnTo>
                  <a:lnTo>
                    <a:pt x="391" y="1783"/>
                  </a:lnTo>
                  <a:lnTo>
                    <a:pt x="375" y="1829"/>
                  </a:lnTo>
                  <a:lnTo>
                    <a:pt x="358" y="1874"/>
                  </a:lnTo>
                  <a:lnTo>
                    <a:pt x="340" y="1915"/>
                  </a:lnTo>
                  <a:lnTo>
                    <a:pt x="322" y="1954"/>
                  </a:lnTo>
                  <a:lnTo>
                    <a:pt x="305" y="1991"/>
                  </a:lnTo>
                  <a:lnTo>
                    <a:pt x="285" y="2024"/>
                  </a:lnTo>
                  <a:lnTo>
                    <a:pt x="266" y="2055"/>
                  </a:lnTo>
                  <a:lnTo>
                    <a:pt x="247" y="2084"/>
                  </a:lnTo>
                  <a:lnTo>
                    <a:pt x="229" y="2111"/>
                  </a:lnTo>
                  <a:lnTo>
                    <a:pt x="210" y="2135"/>
                  </a:lnTo>
                  <a:lnTo>
                    <a:pt x="192" y="2157"/>
                  </a:lnTo>
                  <a:lnTo>
                    <a:pt x="176" y="2177"/>
                  </a:lnTo>
                  <a:lnTo>
                    <a:pt x="159" y="2194"/>
                  </a:lnTo>
                  <a:lnTo>
                    <a:pt x="143" y="2209"/>
                  </a:lnTo>
                  <a:lnTo>
                    <a:pt x="116" y="2234"/>
                  </a:lnTo>
                  <a:lnTo>
                    <a:pt x="96" y="2252"/>
                  </a:lnTo>
                  <a:lnTo>
                    <a:pt x="82" y="2262"/>
                  </a:lnTo>
                  <a:lnTo>
                    <a:pt x="76" y="2265"/>
                  </a:lnTo>
                  <a:lnTo>
                    <a:pt x="76" y="2265"/>
                  </a:lnTo>
                  <a:lnTo>
                    <a:pt x="91" y="2261"/>
                  </a:lnTo>
                  <a:lnTo>
                    <a:pt x="131" y="2247"/>
                  </a:lnTo>
                  <a:lnTo>
                    <a:pt x="195" y="2228"/>
                  </a:lnTo>
                  <a:lnTo>
                    <a:pt x="234" y="2218"/>
                  </a:lnTo>
                  <a:lnTo>
                    <a:pt x="278" y="2207"/>
                  </a:lnTo>
                  <a:lnTo>
                    <a:pt x="327" y="2196"/>
                  </a:lnTo>
                  <a:lnTo>
                    <a:pt x="381" y="2185"/>
                  </a:lnTo>
                  <a:lnTo>
                    <a:pt x="437" y="2175"/>
                  </a:lnTo>
                  <a:lnTo>
                    <a:pt x="497" y="2165"/>
                  </a:lnTo>
                  <a:lnTo>
                    <a:pt x="560" y="2157"/>
                  </a:lnTo>
                  <a:lnTo>
                    <a:pt x="625" y="2151"/>
                  </a:lnTo>
                  <a:lnTo>
                    <a:pt x="693" y="2146"/>
                  </a:lnTo>
                  <a:lnTo>
                    <a:pt x="763" y="2144"/>
                  </a:lnTo>
                  <a:lnTo>
                    <a:pt x="763" y="2144"/>
                  </a:lnTo>
                  <a:lnTo>
                    <a:pt x="838" y="2144"/>
                  </a:lnTo>
                  <a:lnTo>
                    <a:pt x="911" y="2146"/>
                  </a:lnTo>
                  <a:lnTo>
                    <a:pt x="982" y="2150"/>
                  </a:lnTo>
                  <a:lnTo>
                    <a:pt x="1049" y="2155"/>
                  </a:lnTo>
                  <a:lnTo>
                    <a:pt x="1113" y="2164"/>
                  </a:lnTo>
                  <a:lnTo>
                    <a:pt x="1174" y="2172"/>
                  </a:lnTo>
                  <a:lnTo>
                    <a:pt x="1230" y="2182"/>
                  </a:lnTo>
                  <a:lnTo>
                    <a:pt x="1283" y="2191"/>
                  </a:lnTo>
                  <a:lnTo>
                    <a:pt x="1329" y="2201"/>
                  </a:lnTo>
                  <a:lnTo>
                    <a:pt x="1372" y="2210"/>
                  </a:lnTo>
                  <a:lnTo>
                    <a:pt x="1439" y="2227"/>
                  </a:lnTo>
                  <a:lnTo>
                    <a:pt x="1482" y="2239"/>
                  </a:lnTo>
                  <a:lnTo>
                    <a:pt x="1497" y="2244"/>
                  </a:lnTo>
                  <a:lnTo>
                    <a:pt x="1497" y="2244"/>
                  </a:lnTo>
                  <a:lnTo>
                    <a:pt x="1479" y="2231"/>
                  </a:lnTo>
                  <a:lnTo>
                    <a:pt x="1456" y="2214"/>
                  </a:lnTo>
                  <a:lnTo>
                    <a:pt x="1429" y="2189"/>
                  </a:lnTo>
                  <a:lnTo>
                    <a:pt x="1394" y="2157"/>
                  </a:lnTo>
                  <a:lnTo>
                    <a:pt x="1376" y="2138"/>
                  </a:lnTo>
                  <a:lnTo>
                    <a:pt x="1356" y="2117"/>
                  </a:lnTo>
                  <a:lnTo>
                    <a:pt x="1335" y="2095"/>
                  </a:lnTo>
                  <a:lnTo>
                    <a:pt x="1315" y="2069"/>
                  </a:lnTo>
                  <a:lnTo>
                    <a:pt x="1294" y="2042"/>
                  </a:lnTo>
                  <a:lnTo>
                    <a:pt x="1272" y="2013"/>
                  </a:lnTo>
                  <a:lnTo>
                    <a:pt x="1251" y="1982"/>
                  </a:lnTo>
                  <a:lnTo>
                    <a:pt x="1228" y="1949"/>
                  </a:lnTo>
                  <a:lnTo>
                    <a:pt x="1206" y="1913"/>
                  </a:lnTo>
                  <a:lnTo>
                    <a:pt x="1185" y="1875"/>
                  </a:lnTo>
                  <a:lnTo>
                    <a:pt x="1165" y="1835"/>
                  </a:lnTo>
                  <a:lnTo>
                    <a:pt x="1143" y="1792"/>
                  </a:lnTo>
                  <a:lnTo>
                    <a:pt x="1124" y="1748"/>
                  </a:lnTo>
                  <a:lnTo>
                    <a:pt x="1105" y="1702"/>
                  </a:lnTo>
                  <a:lnTo>
                    <a:pt x="1087" y="1653"/>
                  </a:lnTo>
                  <a:lnTo>
                    <a:pt x="1070" y="1600"/>
                  </a:lnTo>
                  <a:lnTo>
                    <a:pt x="1055" y="1546"/>
                  </a:lnTo>
                  <a:lnTo>
                    <a:pt x="1040" y="1490"/>
                  </a:lnTo>
                  <a:lnTo>
                    <a:pt x="1028" y="1432"/>
                  </a:lnTo>
                  <a:lnTo>
                    <a:pt x="1018" y="1370"/>
                  </a:lnTo>
                  <a:lnTo>
                    <a:pt x="1009" y="1306"/>
                  </a:lnTo>
                  <a:lnTo>
                    <a:pt x="1002" y="1239"/>
                  </a:lnTo>
                  <a:lnTo>
                    <a:pt x="1002" y="1239"/>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21"/>
            <p:cNvSpPr>
              <a:spLocks/>
            </p:cNvSpPr>
            <p:nvPr/>
          </p:nvSpPr>
          <p:spPr bwMode="auto">
            <a:xfrm>
              <a:off x="3967163" y="669925"/>
              <a:ext cx="593725" cy="644525"/>
            </a:xfrm>
            <a:custGeom>
              <a:avLst/>
              <a:gdLst>
                <a:gd name="T0" fmla="*/ 1767 w 2247"/>
                <a:gd name="T1" fmla="*/ 1413 h 2436"/>
                <a:gd name="T2" fmla="*/ 2118 w 2247"/>
                <a:gd name="T3" fmla="*/ 952 h 2436"/>
                <a:gd name="T4" fmla="*/ 2231 w 2247"/>
                <a:gd name="T5" fmla="*/ 676 h 2436"/>
                <a:gd name="T6" fmla="*/ 2230 w 2247"/>
                <a:gd name="T7" fmla="*/ 408 h 2436"/>
                <a:gd name="T8" fmla="*/ 1786 w 2247"/>
                <a:gd name="T9" fmla="*/ 970 h 2436"/>
                <a:gd name="T10" fmla="*/ 1548 w 2247"/>
                <a:gd name="T11" fmla="*/ 1196 h 2436"/>
                <a:gd name="T12" fmla="*/ 1546 w 2247"/>
                <a:gd name="T13" fmla="*/ 1158 h 2436"/>
                <a:gd name="T14" fmla="*/ 1896 w 2247"/>
                <a:gd name="T15" fmla="*/ 752 h 2436"/>
                <a:gd name="T16" fmla="*/ 2117 w 2247"/>
                <a:gd name="T17" fmla="*/ 384 h 2436"/>
                <a:gd name="T18" fmla="*/ 2156 w 2247"/>
                <a:gd name="T19" fmla="*/ 143 h 2436"/>
                <a:gd name="T20" fmla="*/ 1708 w 2247"/>
                <a:gd name="T21" fmla="*/ 442 h 2436"/>
                <a:gd name="T22" fmla="*/ 1271 w 2247"/>
                <a:gd name="T23" fmla="*/ 862 h 2436"/>
                <a:gd name="T24" fmla="*/ 1248 w 2247"/>
                <a:gd name="T25" fmla="*/ 840 h 2436"/>
                <a:gd name="T26" fmla="*/ 1615 w 2247"/>
                <a:gd name="T27" fmla="*/ 416 h 2436"/>
                <a:gd name="T28" fmla="*/ 1902 w 2247"/>
                <a:gd name="T29" fmla="*/ 18 h 2436"/>
                <a:gd name="T30" fmla="*/ 1646 w 2247"/>
                <a:gd name="T31" fmla="*/ 73 h 2436"/>
                <a:gd name="T32" fmla="*/ 1340 w 2247"/>
                <a:gd name="T33" fmla="*/ 258 h 2436"/>
                <a:gd name="T34" fmla="*/ 800 w 2247"/>
                <a:gd name="T35" fmla="*/ 797 h 2436"/>
                <a:gd name="T36" fmla="*/ 588 w 2247"/>
                <a:gd name="T37" fmla="*/ 999 h 2436"/>
                <a:gd name="T38" fmla="*/ 583 w 2247"/>
                <a:gd name="T39" fmla="*/ 710 h 2436"/>
                <a:gd name="T40" fmla="*/ 500 w 2247"/>
                <a:gd name="T41" fmla="*/ 544 h 2436"/>
                <a:gd name="T42" fmla="*/ 301 w 2247"/>
                <a:gd name="T43" fmla="*/ 391 h 2436"/>
                <a:gd name="T44" fmla="*/ 278 w 2247"/>
                <a:gd name="T45" fmla="*/ 488 h 2436"/>
                <a:gd name="T46" fmla="*/ 269 w 2247"/>
                <a:gd name="T47" fmla="*/ 779 h 2436"/>
                <a:gd name="T48" fmla="*/ 70 w 2247"/>
                <a:gd name="T49" fmla="*/ 1272 h 2436"/>
                <a:gd name="T50" fmla="*/ 2 w 2247"/>
                <a:gd name="T51" fmla="*/ 1584 h 2436"/>
                <a:gd name="T52" fmla="*/ 21 w 2247"/>
                <a:gd name="T53" fmla="*/ 1856 h 2436"/>
                <a:gd name="T54" fmla="*/ 153 w 2247"/>
                <a:gd name="T55" fmla="*/ 2113 h 2436"/>
                <a:gd name="T56" fmla="*/ 342 w 2247"/>
                <a:gd name="T57" fmla="*/ 2172 h 2436"/>
                <a:gd name="T58" fmla="*/ 590 w 2247"/>
                <a:gd name="T59" fmla="*/ 1839 h 2436"/>
                <a:gd name="T60" fmla="*/ 655 w 2247"/>
                <a:gd name="T61" fmla="*/ 1619 h 2436"/>
                <a:gd name="T62" fmla="*/ 624 w 2247"/>
                <a:gd name="T63" fmla="*/ 1351 h 2436"/>
                <a:gd name="T64" fmla="*/ 526 w 2247"/>
                <a:gd name="T65" fmla="*/ 1152 h 2436"/>
                <a:gd name="T66" fmla="*/ 577 w 2247"/>
                <a:gd name="T67" fmla="*/ 1198 h 2436"/>
                <a:gd name="T68" fmla="*/ 698 w 2247"/>
                <a:gd name="T69" fmla="*/ 1427 h 2436"/>
                <a:gd name="T70" fmla="*/ 758 w 2247"/>
                <a:gd name="T71" fmla="*/ 1640 h 2436"/>
                <a:gd name="T72" fmla="*/ 939 w 2247"/>
                <a:gd name="T73" fmla="*/ 1406 h 2436"/>
                <a:gd name="T74" fmla="*/ 983 w 2247"/>
                <a:gd name="T75" fmla="*/ 1185 h 2436"/>
                <a:gd name="T76" fmla="*/ 921 w 2247"/>
                <a:gd name="T77" fmla="*/ 962 h 2436"/>
                <a:gd name="T78" fmla="*/ 1012 w 2247"/>
                <a:gd name="T79" fmla="*/ 1161 h 2436"/>
                <a:gd name="T80" fmla="*/ 1063 w 2247"/>
                <a:gd name="T81" fmla="*/ 1320 h 2436"/>
                <a:gd name="T82" fmla="*/ 1596 w 2247"/>
                <a:gd name="T83" fmla="*/ 794 h 2436"/>
                <a:gd name="T84" fmla="*/ 1142 w 2247"/>
                <a:gd name="T85" fmla="*/ 1358 h 2436"/>
                <a:gd name="T86" fmla="*/ 1445 w 2247"/>
                <a:gd name="T87" fmla="*/ 1367 h 2436"/>
                <a:gd name="T88" fmla="*/ 1534 w 2247"/>
                <a:gd name="T89" fmla="*/ 1412 h 2436"/>
                <a:gd name="T90" fmla="*/ 1237 w 2247"/>
                <a:gd name="T91" fmla="*/ 1380 h 2436"/>
                <a:gd name="T92" fmla="*/ 1055 w 2247"/>
                <a:gd name="T93" fmla="*/ 1442 h 2436"/>
                <a:gd name="T94" fmla="*/ 850 w 2247"/>
                <a:gd name="T95" fmla="*/ 1657 h 2436"/>
                <a:gd name="T96" fmla="*/ 976 w 2247"/>
                <a:gd name="T97" fmla="*/ 1682 h 2436"/>
                <a:gd name="T98" fmla="*/ 1215 w 2247"/>
                <a:gd name="T99" fmla="*/ 1753 h 2436"/>
                <a:gd name="T100" fmla="*/ 1259 w 2247"/>
                <a:gd name="T101" fmla="*/ 1796 h 2436"/>
                <a:gd name="T102" fmla="*/ 1020 w 2247"/>
                <a:gd name="T103" fmla="*/ 1742 h 2436"/>
                <a:gd name="T104" fmla="*/ 809 w 2247"/>
                <a:gd name="T105" fmla="*/ 1804 h 2436"/>
                <a:gd name="T106" fmla="*/ 655 w 2247"/>
                <a:gd name="T107" fmla="*/ 1963 h 2436"/>
                <a:gd name="T108" fmla="*/ 512 w 2247"/>
                <a:gd name="T109" fmla="*/ 2277 h 2436"/>
                <a:gd name="T110" fmla="*/ 554 w 2247"/>
                <a:gd name="T111" fmla="*/ 2427 h 2436"/>
                <a:gd name="T112" fmla="*/ 874 w 2247"/>
                <a:gd name="T113" fmla="*/ 2414 h 2436"/>
                <a:gd name="T114" fmla="*/ 1368 w 2247"/>
                <a:gd name="T115" fmla="*/ 2194 h 2436"/>
                <a:gd name="T116" fmla="*/ 1676 w 2247"/>
                <a:gd name="T117" fmla="*/ 1934 h 2436"/>
                <a:gd name="T118" fmla="*/ 1967 w 2247"/>
                <a:gd name="T119" fmla="*/ 1578 h 2436"/>
                <a:gd name="T120" fmla="*/ 2121 w 2247"/>
                <a:gd name="T121" fmla="*/ 1249 h 2436"/>
                <a:gd name="T122" fmla="*/ 2087 w 2247"/>
                <a:gd name="T123" fmla="*/ 1106 h 2436"/>
                <a:gd name="T124" fmla="*/ 1744 w 2247"/>
                <a:gd name="T125" fmla="*/ 1491 h 2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47" h="2436">
                  <a:moveTo>
                    <a:pt x="1727" y="1492"/>
                  </a:moveTo>
                  <a:lnTo>
                    <a:pt x="1727" y="1492"/>
                  </a:lnTo>
                  <a:lnTo>
                    <a:pt x="1726" y="1487"/>
                  </a:lnTo>
                  <a:lnTo>
                    <a:pt x="1725" y="1481"/>
                  </a:lnTo>
                  <a:lnTo>
                    <a:pt x="1726" y="1475"/>
                  </a:lnTo>
                  <a:lnTo>
                    <a:pt x="1728" y="1470"/>
                  </a:lnTo>
                  <a:lnTo>
                    <a:pt x="1732" y="1461"/>
                  </a:lnTo>
                  <a:lnTo>
                    <a:pt x="1737" y="1454"/>
                  </a:lnTo>
                  <a:lnTo>
                    <a:pt x="1750" y="1435"/>
                  </a:lnTo>
                  <a:lnTo>
                    <a:pt x="1767" y="1413"/>
                  </a:lnTo>
                  <a:lnTo>
                    <a:pt x="1787" y="1388"/>
                  </a:lnTo>
                  <a:lnTo>
                    <a:pt x="1838" y="1330"/>
                  </a:lnTo>
                  <a:lnTo>
                    <a:pt x="1899" y="1257"/>
                  </a:lnTo>
                  <a:lnTo>
                    <a:pt x="1933" y="1216"/>
                  </a:lnTo>
                  <a:lnTo>
                    <a:pt x="1969" y="1171"/>
                  </a:lnTo>
                  <a:lnTo>
                    <a:pt x="2006" y="1122"/>
                  </a:lnTo>
                  <a:lnTo>
                    <a:pt x="2043" y="1069"/>
                  </a:lnTo>
                  <a:lnTo>
                    <a:pt x="2080" y="1013"/>
                  </a:lnTo>
                  <a:lnTo>
                    <a:pt x="2118" y="952"/>
                  </a:lnTo>
                  <a:lnTo>
                    <a:pt x="2118" y="952"/>
                  </a:lnTo>
                  <a:lnTo>
                    <a:pt x="2136" y="921"/>
                  </a:lnTo>
                  <a:lnTo>
                    <a:pt x="2152" y="891"/>
                  </a:lnTo>
                  <a:lnTo>
                    <a:pt x="2167" y="862"/>
                  </a:lnTo>
                  <a:lnTo>
                    <a:pt x="2180" y="833"/>
                  </a:lnTo>
                  <a:lnTo>
                    <a:pt x="2192" y="805"/>
                  </a:lnTo>
                  <a:lnTo>
                    <a:pt x="2203" y="778"/>
                  </a:lnTo>
                  <a:lnTo>
                    <a:pt x="2211" y="751"/>
                  </a:lnTo>
                  <a:lnTo>
                    <a:pt x="2219" y="725"/>
                  </a:lnTo>
                  <a:lnTo>
                    <a:pt x="2227" y="700"/>
                  </a:lnTo>
                  <a:lnTo>
                    <a:pt x="2231" y="676"/>
                  </a:lnTo>
                  <a:lnTo>
                    <a:pt x="2236" y="653"/>
                  </a:lnTo>
                  <a:lnTo>
                    <a:pt x="2241" y="630"/>
                  </a:lnTo>
                  <a:lnTo>
                    <a:pt x="2246" y="588"/>
                  </a:lnTo>
                  <a:lnTo>
                    <a:pt x="2247" y="550"/>
                  </a:lnTo>
                  <a:lnTo>
                    <a:pt x="2247" y="515"/>
                  </a:lnTo>
                  <a:lnTo>
                    <a:pt x="2244" y="485"/>
                  </a:lnTo>
                  <a:lnTo>
                    <a:pt x="2242" y="459"/>
                  </a:lnTo>
                  <a:lnTo>
                    <a:pt x="2237" y="438"/>
                  </a:lnTo>
                  <a:lnTo>
                    <a:pt x="2234" y="420"/>
                  </a:lnTo>
                  <a:lnTo>
                    <a:pt x="2230" y="408"/>
                  </a:lnTo>
                  <a:lnTo>
                    <a:pt x="2227" y="397"/>
                  </a:lnTo>
                  <a:lnTo>
                    <a:pt x="2227" y="397"/>
                  </a:lnTo>
                  <a:lnTo>
                    <a:pt x="2176" y="467"/>
                  </a:lnTo>
                  <a:lnTo>
                    <a:pt x="2115" y="552"/>
                  </a:lnTo>
                  <a:lnTo>
                    <a:pt x="2031" y="667"/>
                  </a:lnTo>
                  <a:lnTo>
                    <a:pt x="2031" y="667"/>
                  </a:lnTo>
                  <a:lnTo>
                    <a:pt x="1974" y="741"/>
                  </a:lnTo>
                  <a:lnTo>
                    <a:pt x="1904" y="829"/>
                  </a:lnTo>
                  <a:lnTo>
                    <a:pt x="1825" y="924"/>
                  </a:lnTo>
                  <a:lnTo>
                    <a:pt x="1786" y="970"/>
                  </a:lnTo>
                  <a:lnTo>
                    <a:pt x="1746" y="1014"/>
                  </a:lnTo>
                  <a:lnTo>
                    <a:pt x="1708" y="1057"/>
                  </a:lnTo>
                  <a:lnTo>
                    <a:pt x="1672" y="1096"/>
                  </a:lnTo>
                  <a:lnTo>
                    <a:pt x="1639" y="1129"/>
                  </a:lnTo>
                  <a:lnTo>
                    <a:pt x="1609" y="1158"/>
                  </a:lnTo>
                  <a:lnTo>
                    <a:pt x="1583" y="1178"/>
                  </a:lnTo>
                  <a:lnTo>
                    <a:pt x="1572" y="1186"/>
                  </a:lnTo>
                  <a:lnTo>
                    <a:pt x="1562" y="1191"/>
                  </a:lnTo>
                  <a:lnTo>
                    <a:pt x="1555" y="1195"/>
                  </a:lnTo>
                  <a:lnTo>
                    <a:pt x="1548" y="1196"/>
                  </a:lnTo>
                  <a:lnTo>
                    <a:pt x="1546" y="1196"/>
                  </a:lnTo>
                  <a:lnTo>
                    <a:pt x="1543" y="1195"/>
                  </a:lnTo>
                  <a:lnTo>
                    <a:pt x="1542" y="1192"/>
                  </a:lnTo>
                  <a:lnTo>
                    <a:pt x="1541" y="1190"/>
                  </a:lnTo>
                  <a:lnTo>
                    <a:pt x="1541" y="1190"/>
                  </a:lnTo>
                  <a:lnTo>
                    <a:pt x="1540" y="1184"/>
                  </a:lnTo>
                  <a:lnTo>
                    <a:pt x="1540" y="1178"/>
                  </a:lnTo>
                  <a:lnTo>
                    <a:pt x="1540" y="1172"/>
                  </a:lnTo>
                  <a:lnTo>
                    <a:pt x="1542" y="1165"/>
                  </a:lnTo>
                  <a:lnTo>
                    <a:pt x="1546" y="1158"/>
                  </a:lnTo>
                  <a:lnTo>
                    <a:pt x="1552" y="1149"/>
                  </a:lnTo>
                  <a:lnTo>
                    <a:pt x="1564" y="1132"/>
                  </a:lnTo>
                  <a:lnTo>
                    <a:pt x="1581" y="1110"/>
                  </a:lnTo>
                  <a:lnTo>
                    <a:pt x="1603" y="1086"/>
                  </a:lnTo>
                  <a:lnTo>
                    <a:pt x="1658" y="1029"/>
                  </a:lnTo>
                  <a:lnTo>
                    <a:pt x="1726" y="955"/>
                  </a:lnTo>
                  <a:lnTo>
                    <a:pt x="1764" y="912"/>
                  </a:lnTo>
                  <a:lnTo>
                    <a:pt x="1806" y="863"/>
                  </a:lnTo>
                  <a:lnTo>
                    <a:pt x="1849" y="810"/>
                  </a:lnTo>
                  <a:lnTo>
                    <a:pt x="1896" y="752"/>
                  </a:lnTo>
                  <a:lnTo>
                    <a:pt x="1943" y="687"/>
                  </a:lnTo>
                  <a:lnTo>
                    <a:pt x="1994" y="617"/>
                  </a:lnTo>
                  <a:lnTo>
                    <a:pt x="1994" y="617"/>
                  </a:lnTo>
                  <a:lnTo>
                    <a:pt x="2017" y="581"/>
                  </a:lnTo>
                  <a:lnTo>
                    <a:pt x="2039" y="545"/>
                  </a:lnTo>
                  <a:lnTo>
                    <a:pt x="2058" y="512"/>
                  </a:lnTo>
                  <a:lnTo>
                    <a:pt x="2076" y="478"/>
                  </a:lnTo>
                  <a:lnTo>
                    <a:pt x="2092" y="446"/>
                  </a:lnTo>
                  <a:lnTo>
                    <a:pt x="2105" y="415"/>
                  </a:lnTo>
                  <a:lnTo>
                    <a:pt x="2117" y="384"/>
                  </a:lnTo>
                  <a:lnTo>
                    <a:pt x="2126" y="355"/>
                  </a:lnTo>
                  <a:lnTo>
                    <a:pt x="2135" y="328"/>
                  </a:lnTo>
                  <a:lnTo>
                    <a:pt x="2142" y="300"/>
                  </a:lnTo>
                  <a:lnTo>
                    <a:pt x="2148" y="275"/>
                  </a:lnTo>
                  <a:lnTo>
                    <a:pt x="2151" y="250"/>
                  </a:lnTo>
                  <a:lnTo>
                    <a:pt x="2155" y="226"/>
                  </a:lnTo>
                  <a:lnTo>
                    <a:pt x="2156" y="203"/>
                  </a:lnTo>
                  <a:lnTo>
                    <a:pt x="2157" y="182"/>
                  </a:lnTo>
                  <a:lnTo>
                    <a:pt x="2157" y="162"/>
                  </a:lnTo>
                  <a:lnTo>
                    <a:pt x="2156" y="143"/>
                  </a:lnTo>
                  <a:lnTo>
                    <a:pt x="2155" y="125"/>
                  </a:lnTo>
                  <a:lnTo>
                    <a:pt x="2150" y="92"/>
                  </a:lnTo>
                  <a:lnTo>
                    <a:pt x="2144" y="65"/>
                  </a:lnTo>
                  <a:lnTo>
                    <a:pt x="2137" y="42"/>
                  </a:lnTo>
                  <a:lnTo>
                    <a:pt x="2131" y="24"/>
                  </a:lnTo>
                  <a:lnTo>
                    <a:pt x="2125" y="11"/>
                  </a:lnTo>
                  <a:lnTo>
                    <a:pt x="2119" y="0"/>
                  </a:lnTo>
                  <a:lnTo>
                    <a:pt x="2119" y="0"/>
                  </a:lnTo>
                  <a:lnTo>
                    <a:pt x="1900" y="237"/>
                  </a:lnTo>
                  <a:lnTo>
                    <a:pt x="1708" y="442"/>
                  </a:lnTo>
                  <a:lnTo>
                    <a:pt x="1534" y="627"/>
                  </a:lnTo>
                  <a:lnTo>
                    <a:pt x="1534" y="627"/>
                  </a:lnTo>
                  <a:lnTo>
                    <a:pt x="1492" y="670"/>
                  </a:lnTo>
                  <a:lnTo>
                    <a:pt x="1452" y="710"/>
                  </a:lnTo>
                  <a:lnTo>
                    <a:pt x="1414" y="746"/>
                  </a:lnTo>
                  <a:lnTo>
                    <a:pt x="1380" y="778"/>
                  </a:lnTo>
                  <a:lnTo>
                    <a:pt x="1346" y="805"/>
                  </a:lnTo>
                  <a:lnTo>
                    <a:pt x="1318" y="829"/>
                  </a:lnTo>
                  <a:lnTo>
                    <a:pt x="1292" y="848"/>
                  </a:lnTo>
                  <a:lnTo>
                    <a:pt x="1271" y="862"/>
                  </a:lnTo>
                  <a:lnTo>
                    <a:pt x="1263" y="866"/>
                  </a:lnTo>
                  <a:lnTo>
                    <a:pt x="1255" y="870"/>
                  </a:lnTo>
                  <a:lnTo>
                    <a:pt x="1249" y="871"/>
                  </a:lnTo>
                  <a:lnTo>
                    <a:pt x="1245" y="871"/>
                  </a:lnTo>
                  <a:lnTo>
                    <a:pt x="1241" y="870"/>
                  </a:lnTo>
                  <a:lnTo>
                    <a:pt x="1240" y="868"/>
                  </a:lnTo>
                  <a:lnTo>
                    <a:pt x="1239" y="863"/>
                  </a:lnTo>
                  <a:lnTo>
                    <a:pt x="1240" y="857"/>
                  </a:lnTo>
                  <a:lnTo>
                    <a:pt x="1243" y="850"/>
                  </a:lnTo>
                  <a:lnTo>
                    <a:pt x="1248" y="840"/>
                  </a:lnTo>
                  <a:lnTo>
                    <a:pt x="1263" y="815"/>
                  </a:lnTo>
                  <a:lnTo>
                    <a:pt x="1285" y="783"/>
                  </a:lnTo>
                  <a:lnTo>
                    <a:pt x="1315" y="743"/>
                  </a:lnTo>
                  <a:lnTo>
                    <a:pt x="1315" y="743"/>
                  </a:lnTo>
                  <a:lnTo>
                    <a:pt x="1353" y="697"/>
                  </a:lnTo>
                  <a:lnTo>
                    <a:pt x="1399" y="645"/>
                  </a:lnTo>
                  <a:lnTo>
                    <a:pt x="1448" y="592"/>
                  </a:lnTo>
                  <a:lnTo>
                    <a:pt x="1501" y="534"/>
                  </a:lnTo>
                  <a:lnTo>
                    <a:pt x="1558" y="475"/>
                  </a:lnTo>
                  <a:lnTo>
                    <a:pt x="1615" y="416"/>
                  </a:lnTo>
                  <a:lnTo>
                    <a:pt x="1730" y="300"/>
                  </a:lnTo>
                  <a:lnTo>
                    <a:pt x="1836" y="196"/>
                  </a:lnTo>
                  <a:lnTo>
                    <a:pt x="1923" y="112"/>
                  </a:lnTo>
                  <a:lnTo>
                    <a:pt x="2006" y="34"/>
                  </a:lnTo>
                  <a:lnTo>
                    <a:pt x="2006" y="34"/>
                  </a:lnTo>
                  <a:lnTo>
                    <a:pt x="1994" y="30"/>
                  </a:lnTo>
                  <a:lnTo>
                    <a:pt x="1979" y="27"/>
                  </a:lnTo>
                  <a:lnTo>
                    <a:pt x="1959" y="23"/>
                  </a:lnTo>
                  <a:lnTo>
                    <a:pt x="1933" y="20"/>
                  </a:lnTo>
                  <a:lnTo>
                    <a:pt x="1902" y="18"/>
                  </a:lnTo>
                  <a:lnTo>
                    <a:pt x="1866" y="20"/>
                  </a:lnTo>
                  <a:lnTo>
                    <a:pt x="1847" y="22"/>
                  </a:lnTo>
                  <a:lnTo>
                    <a:pt x="1825" y="24"/>
                  </a:lnTo>
                  <a:lnTo>
                    <a:pt x="1804" y="27"/>
                  </a:lnTo>
                  <a:lnTo>
                    <a:pt x="1780" y="31"/>
                  </a:lnTo>
                  <a:lnTo>
                    <a:pt x="1755" y="37"/>
                  </a:lnTo>
                  <a:lnTo>
                    <a:pt x="1730" y="45"/>
                  </a:lnTo>
                  <a:lnTo>
                    <a:pt x="1703" y="52"/>
                  </a:lnTo>
                  <a:lnTo>
                    <a:pt x="1675" y="63"/>
                  </a:lnTo>
                  <a:lnTo>
                    <a:pt x="1646" y="73"/>
                  </a:lnTo>
                  <a:lnTo>
                    <a:pt x="1616" y="86"/>
                  </a:lnTo>
                  <a:lnTo>
                    <a:pt x="1585" y="101"/>
                  </a:lnTo>
                  <a:lnTo>
                    <a:pt x="1553" y="116"/>
                  </a:lnTo>
                  <a:lnTo>
                    <a:pt x="1519" y="135"/>
                  </a:lnTo>
                  <a:lnTo>
                    <a:pt x="1486" y="156"/>
                  </a:lnTo>
                  <a:lnTo>
                    <a:pt x="1451" y="177"/>
                  </a:lnTo>
                  <a:lnTo>
                    <a:pt x="1414" y="202"/>
                  </a:lnTo>
                  <a:lnTo>
                    <a:pt x="1378" y="230"/>
                  </a:lnTo>
                  <a:lnTo>
                    <a:pt x="1340" y="258"/>
                  </a:lnTo>
                  <a:lnTo>
                    <a:pt x="1340" y="258"/>
                  </a:lnTo>
                  <a:lnTo>
                    <a:pt x="1302" y="289"/>
                  </a:lnTo>
                  <a:lnTo>
                    <a:pt x="1265" y="322"/>
                  </a:lnTo>
                  <a:lnTo>
                    <a:pt x="1227" y="354"/>
                  </a:lnTo>
                  <a:lnTo>
                    <a:pt x="1190" y="387"/>
                  </a:lnTo>
                  <a:lnTo>
                    <a:pt x="1118" y="457"/>
                  </a:lnTo>
                  <a:lnTo>
                    <a:pt x="1048" y="526"/>
                  </a:lnTo>
                  <a:lnTo>
                    <a:pt x="981" y="596"/>
                  </a:lnTo>
                  <a:lnTo>
                    <a:pt x="916" y="666"/>
                  </a:lnTo>
                  <a:lnTo>
                    <a:pt x="856" y="733"/>
                  </a:lnTo>
                  <a:lnTo>
                    <a:pt x="800" y="797"/>
                  </a:lnTo>
                  <a:lnTo>
                    <a:pt x="749" y="858"/>
                  </a:lnTo>
                  <a:lnTo>
                    <a:pt x="704" y="913"/>
                  </a:lnTo>
                  <a:lnTo>
                    <a:pt x="629" y="1007"/>
                  </a:lnTo>
                  <a:lnTo>
                    <a:pt x="582" y="1068"/>
                  </a:lnTo>
                  <a:lnTo>
                    <a:pt x="565" y="1091"/>
                  </a:lnTo>
                  <a:lnTo>
                    <a:pt x="565" y="1091"/>
                  </a:lnTo>
                  <a:lnTo>
                    <a:pt x="569" y="1080"/>
                  </a:lnTo>
                  <a:lnTo>
                    <a:pt x="577" y="1048"/>
                  </a:lnTo>
                  <a:lnTo>
                    <a:pt x="582" y="1025"/>
                  </a:lnTo>
                  <a:lnTo>
                    <a:pt x="588" y="999"/>
                  </a:lnTo>
                  <a:lnTo>
                    <a:pt x="592" y="970"/>
                  </a:lnTo>
                  <a:lnTo>
                    <a:pt x="596" y="938"/>
                  </a:lnTo>
                  <a:lnTo>
                    <a:pt x="600" y="903"/>
                  </a:lnTo>
                  <a:lnTo>
                    <a:pt x="601" y="866"/>
                  </a:lnTo>
                  <a:lnTo>
                    <a:pt x="600" y="828"/>
                  </a:lnTo>
                  <a:lnTo>
                    <a:pt x="597" y="789"/>
                  </a:lnTo>
                  <a:lnTo>
                    <a:pt x="595" y="770"/>
                  </a:lnTo>
                  <a:lnTo>
                    <a:pt x="591" y="749"/>
                  </a:lnTo>
                  <a:lnTo>
                    <a:pt x="588" y="730"/>
                  </a:lnTo>
                  <a:lnTo>
                    <a:pt x="583" y="710"/>
                  </a:lnTo>
                  <a:lnTo>
                    <a:pt x="577" y="690"/>
                  </a:lnTo>
                  <a:lnTo>
                    <a:pt x="571" y="670"/>
                  </a:lnTo>
                  <a:lnTo>
                    <a:pt x="563" y="650"/>
                  </a:lnTo>
                  <a:lnTo>
                    <a:pt x="554" y="631"/>
                  </a:lnTo>
                  <a:lnTo>
                    <a:pt x="554" y="631"/>
                  </a:lnTo>
                  <a:lnTo>
                    <a:pt x="545" y="612"/>
                  </a:lnTo>
                  <a:lnTo>
                    <a:pt x="534" y="594"/>
                  </a:lnTo>
                  <a:lnTo>
                    <a:pt x="523" y="576"/>
                  </a:lnTo>
                  <a:lnTo>
                    <a:pt x="512" y="559"/>
                  </a:lnTo>
                  <a:lnTo>
                    <a:pt x="500" y="544"/>
                  </a:lnTo>
                  <a:lnTo>
                    <a:pt x="489" y="528"/>
                  </a:lnTo>
                  <a:lnTo>
                    <a:pt x="477" y="515"/>
                  </a:lnTo>
                  <a:lnTo>
                    <a:pt x="465" y="502"/>
                  </a:lnTo>
                  <a:lnTo>
                    <a:pt x="440" y="477"/>
                  </a:lnTo>
                  <a:lnTo>
                    <a:pt x="413" y="457"/>
                  </a:lnTo>
                  <a:lnTo>
                    <a:pt x="388" y="439"/>
                  </a:lnTo>
                  <a:lnTo>
                    <a:pt x="364" y="423"/>
                  </a:lnTo>
                  <a:lnTo>
                    <a:pt x="342" y="410"/>
                  </a:lnTo>
                  <a:lnTo>
                    <a:pt x="320" y="399"/>
                  </a:lnTo>
                  <a:lnTo>
                    <a:pt x="301" y="391"/>
                  </a:lnTo>
                  <a:lnTo>
                    <a:pt x="284" y="385"/>
                  </a:lnTo>
                  <a:lnTo>
                    <a:pt x="259" y="377"/>
                  </a:lnTo>
                  <a:lnTo>
                    <a:pt x="251" y="374"/>
                  </a:lnTo>
                  <a:lnTo>
                    <a:pt x="251" y="374"/>
                  </a:lnTo>
                  <a:lnTo>
                    <a:pt x="253" y="380"/>
                  </a:lnTo>
                  <a:lnTo>
                    <a:pt x="259" y="397"/>
                  </a:lnTo>
                  <a:lnTo>
                    <a:pt x="266" y="424"/>
                  </a:lnTo>
                  <a:lnTo>
                    <a:pt x="271" y="444"/>
                  </a:lnTo>
                  <a:lnTo>
                    <a:pt x="275" y="464"/>
                  </a:lnTo>
                  <a:lnTo>
                    <a:pt x="278" y="488"/>
                  </a:lnTo>
                  <a:lnTo>
                    <a:pt x="282" y="515"/>
                  </a:lnTo>
                  <a:lnTo>
                    <a:pt x="284" y="545"/>
                  </a:lnTo>
                  <a:lnTo>
                    <a:pt x="285" y="577"/>
                  </a:lnTo>
                  <a:lnTo>
                    <a:pt x="285" y="612"/>
                  </a:lnTo>
                  <a:lnTo>
                    <a:pt x="284" y="650"/>
                  </a:lnTo>
                  <a:lnTo>
                    <a:pt x="282" y="691"/>
                  </a:lnTo>
                  <a:lnTo>
                    <a:pt x="277" y="734"/>
                  </a:lnTo>
                  <a:lnTo>
                    <a:pt x="277" y="734"/>
                  </a:lnTo>
                  <a:lnTo>
                    <a:pt x="274" y="756"/>
                  </a:lnTo>
                  <a:lnTo>
                    <a:pt x="269" y="779"/>
                  </a:lnTo>
                  <a:lnTo>
                    <a:pt x="264" y="802"/>
                  </a:lnTo>
                  <a:lnTo>
                    <a:pt x="258" y="825"/>
                  </a:lnTo>
                  <a:lnTo>
                    <a:pt x="242" y="870"/>
                  </a:lnTo>
                  <a:lnTo>
                    <a:pt x="225" y="917"/>
                  </a:lnTo>
                  <a:lnTo>
                    <a:pt x="205" y="963"/>
                  </a:lnTo>
                  <a:lnTo>
                    <a:pt x="184" y="1011"/>
                  </a:lnTo>
                  <a:lnTo>
                    <a:pt x="137" y="1111"/>
                  </a:lnTo>
                  <a:lnTo>
                    <a:pt x="115" y="1163"/>
                  </a:lnTo>
                  <a:lnTo>
                    <a:pt x="92" y="1216"/>
                  </a:lnTo>
                  <a:lnTo>
                    <a:pt x="70" y="1272"/>
                  </a:lnTo>
                  <a:lnTo>
                    <a:pt x="51" y="1330"/>
                  </a:lnTo>
                  <a:lnTo>
                    <a:pt x="43" y="1360"/>
                  </a:lnTo>
                  <a:lnTo>
                    <a:pt x="35" y="1389"/>
                  </a:lnTo>
                  <a:lnTo>
                    <a:pt x="26" y="1421"/>
                  </a:lnTo>
                  <a:lnTo>
                    <a:pt x="20" y="1453"/>
                  </a:lnTo>
                  <a:lnTo>
                    <a:pt x="14" y="1484"/>
                  </a:lnTo>
                  <a:lnTo>
                    <a:pt x="10" y="1517"/>
                  </a:lnTo>
                  <a:lnTo>
                    <a:pt x="5" y="1551"/>
                  </a:lnTo>
                  <a:lnTo>
                    <a:pt x="2" y="1584"/>
                  </a:lnTo>
                  <a:lnTo>
                    <a:pt x="2" y="1584"/>
                  </a:lnTo>
                  <a:lnTo>
                    <a:pt x="1" y="1616"/>
                  </a:lnTo>
                  <a:lnTo>
                    <a:pt x="0" y="1646"/>
                  </a:lnTo>
                  <a:lnTo>
                    <a:pt x="0" y="1676"/>
                  </a:lnTo>
                  <a:lnTo>
                    <a:pt x="0" y="1705"/>
                  </a:lnTo>
                  <a:lnTo>
                    <a:pt x="2" y="1732"/>
                  </a:lnTo>
                  <a:lnTo>
                    <a:pt x="5" y="1759"/>
                  </a:lnTo>
                  <a:lnTo>
                    <a:pt x="7" y="1784"/>
                  </a:lnTo>
                  <a:lnTo>
                    <a:pt x="12" y="1809"/>
                  </a:lnTo>
                  <a:lnTo>
                    <a:pt x="16" y="1833"/>
                  </a:lnTo>
                  <a:lnTo>
                    <a:pt x="21" y="1856"/>
                  </a:lnTo>
                  <a:lnTo>
                    <a:pt x="27" y="1878"/>
                  </a:lnTo>
                  <a:lnTo>
                    <a:pt x="33" y="1899"/>
                  </a:lnTo>
                  <a:lnTo>
                    <a:pt x="41" y="1921"/>
                  </a:lnTo>
                  <a:lnTo>
                    <a:pt x="48" y="1941"/>
                  </a:lnTo>
                  <a:lnTo>
                    <a:pt x="56" y="1960"/>
                  </a:lnTo>
                  <a:lnTo>
                    <a:pt x="66" y="1980"/>
                  </a:lnTo>
                  <a:lnTo>
                    <a:pt x="85" y="2017"/>
                  </a:lnTo>
                  <a:lnTo>
                    <a:pt x="105" y="2050"/>
                  </a:lnTo>
                  <a:lnTo>
                    <a:pt x="128" y="2082"/>
                  </a:lnTo>
                  <a:lnTo>
                    <a:pt x="153" y="2113"/>
                  </a:lnTo>
                  <a:lnTo>
                    <a:pt x="178" y="2142"/>
                  </a:lnTo>
                  <a:lnTo>
                    <a:pt x="205" y="2171"/>
                  </a:lnTo>
                  <a:lnTo>
                    <a:pt x="233" y="2197"/>
                  </a:lnTo>
                  <a:lnTo>
                    <a:pt x="262" y="2223"/>
                  </a:lnTo>
                  <a:lnTo>
                    <a:pt x="262" y="2223"/>
                  </a:lnTo>
                  <a:lnTo>
                    <a:pt x="269" y="2221"/>
                  </a:lnTo>
                  <a:lnTo>
                    <a:pt x="277" y="2217"/>
                  </a:lnTo>
                  <a:lnTo>
                    <a:pt x="296" y="2206"/>
                  </a:lnTo>
                  <a:lnTo>
                    <a:pt x="318" y="2191"/>
                  </a:lnTo>
                  <a:lnTo>
                    <a:pt x="342" y="2172"/>
                  </a:lnTo>
                  <a:lnTo>
                    <a:pt x="367" y="2149"/>
                  </a:lnTo>
                  <a:lnTo>
                    <a:pt x="394" y="2122"/>
                  </a:lnTo>
                  <a:lnTo>
                    <a:pt x="422" y="2092"/>
                  </a:lnTo>
                  <a:lnTo>
                    <a:pt x="449" y="2060"/>
                  </a:lnTo>
                  <a:lnTo>
                    <a:pt x="478" y="2024"/>
                  </a:lnTo>
                  <a:lnTo>
                    <a:pt x="505" y="1985"/>
                  </a:lnTo>
                  <a:lnTo>
                    <a:pt x="532" y="1946"/>
                  </a:lnTo>
                  <a:lnTo>
                    <a:pt x="557" y="1904"/>
                  </a:lnTo>
                  <a:lnTo>
                    <a:pt x="579" y="1861"/>
                  </a:lnTo>
                  <a:lnTo>
                    <a:pt x="590" y="1839"/>
                  </a:lnTo>
                  <a:lnTo>
                    <a:pt x="601" y="1816"/>
                  </a:lnTo>
                  <a:lnTo>
                    <a:pt x="610" y="1793"/>
                  </a:lnTo>
                  <a:lnTo>
                    <a:pt x="619" y="1770"/>
                  </a:lnTo>
                  <a:lnTo>
                    <a:pt x="626" y="1747"/>
                  </a:lnTo>
                  <a:lnTo>
                    <a:pt x="633" y="1724"/>
                  </a:lnTo>
                  <a:lnTo>
                    <a:pt x="633" y="1724"/>
                  </a:lnTo>
                  <a:lnTo>
                    <a:pt x="644" y="1682"/>
                  </a:lnTo>
                  <a:lnTo>
                    <a:pt x="647" y="1662"/>
                  </a:lnTo>
                  <a:lnTo>
                    <a:pt x="652" y="1640"/>
                  </a:lnTo>
                  <a:lnTo>
                    <a:pt x="655" y="1619"/>
                  </a:lnTo>
                  <a:lnTo>
                    <a:pt x="657" y="1596"/>
                  </a:lnTo>
                  <a:lnTo>
                    <a:pt x="658" y="1572"/>
                  </a:lnTo>
                  <a:lnTo>
                    <a:pt x="659" y="1548"/>
                  </a:lnTo>
                  <a:lnTo>
                    <a:pt x="658" y="1523"/>
                  </a:lnTo>
                  <a:lnTo>
                    <a:pt x="656" y="1498"/>
                  </a:lnTo>
                  <a:lnTo>
                    <a:pt x="652" y="1471"/>
                  </a:lnTo>
                  <a:lnTo>
                    <a:pt x="647" y="1443"/>
                  </a:lnTo>
                  <a:lnTo>
                    <a:pt x="641" y="1413"/>
                  </a:lnTo>
                  <a:lnTo>
                    <a:pt x="633" y="1384"/>
                  </a:lnTo>
                  <a:lnTo>
                    <a:pt x="624" y="1351"/>
                  </a:lnTo>
                  <a:lnTo>
                    <a:pt x="612" y="1318"/>
                  </a:lnTo>
                  <a:lnTo>
                    <a:pt x="612" y="1318"/>
                  </a:lnTo>
                  <a:lnTo>
                    <a:pt x="601" y="1289"/>
                  </a:lnTo>
                  <a:lnTo>
                    <a:pt x="591" y="1263"/>
                  </a:lnTo>
                  <a:lnTo>
                    <a:pt x="581" y="1241"/>
                  </a:lnTo>
                  <a:lnTo>
                    <a:pt x="571" y="1221"/>
                  </a:lnTo>
                  <a:lnTo>
                    <a:pt x="561" y="1204"/>
                  </a:lnTo>
                  <a:lnTo>
                    <a:pt x="553" y="1190"/>
                  </a:lnTo>
                  <a:lnTo>
                    <a:pt x="538" y="1167"/>
                  </a:lnTo>
                  <a:lnTo>
                    <a:pt x="526" y="1152"/>
                  </a:lnTo>
                  <a:lnTo>
                    <a:pt x="516" y="1143"/>
                  </a:lnTo>
                  <a:lnTo>
                    <a:pt x="510" y="1139"/>
                  </a:lnTo>
                  <a:lnTo>
                    <a:pt x="508" y="1137"/>
                  </a:lnTo>
                  <a:lnTo>
                    <a:pt x="508" y="1137"/>
                  </a:lnTo>
                  <a:lnTo>
                    <a:pt x="510" y="1139"/>
                  </a:lnTo>
                  <a:lnTo>
                    <a:pt x="518" y="1143"/>
                  </a:lnTo>
                  <a:lnTo>
                    <a:pt x="530" y="1152"/>
                  </a:lnTo>
                  <a:lnTo>
                    <a:pt x="546" y="1165"/>
                  </a:lnTo>
                  <a:lnTo>
                    <a:pt x="566" y="1185"/>
                  </a:lnTo>
                  <a:lnTo>
                    <a:pt x="577" y="1198"/>
                  </a:lnTo>
                  <a:lnTo>
                    <a:pt x="589" y="1214"/>
                  </a:lnTo>
                  <a:lnTo>
                    <a:pt x="601" y="1231"/>
                  </a:lnTo>
                  <a:lnTo>
                    <a:pt x="614" y="1250"/>
                  </a:lnTo>
                  <a:lnTo>
                    <a:pt x="627" y="1272"/>
                  </a:lnTo>
                  <a:lnTo>
                    <a:pt x="641" y="1296"/>
                  </a:lnTo>
                  <a:lnTo>
                    <a:pt x="641" y="1296"/>
                  </a:lnTo>
                  <a:lnTo>
                    <a:pt x="658" y="1330"/>
                  </a:lnTo>
                  <a:lnTo>
                    <a:pt x="674" y="1362"/>
                  </a:lnTo>
                  <a:lnTo>
                    <a:pt x="687" y="1394"/>
                  </a:lnTo>
                  <a:lnTo>
                    <a:pt x="698" y="1427"/>
                  </a:lnTo>
                  <a:lnTo>
                    <a:pt x="707" y="1456"/>
                  </a:lnTo>
                  <a:lnTo>
                    <a:pt x="715" y="1486"/>
                  </a:lnTo>
                  <a:lnTo>
                    <a:pt x="723" y="1514"/>
                  </a:lnTo>
                  <a:lnTo>
                    <a:pt x="729" y="1540"/>
                  </a:lnTo>
                  <a:lnTo>
                    <a:pt x="737" y="1585"/>
                  </a:lnTo>
                  <a:lnTo>
                    <a:pt x="742" y="1621"/>
                  </a:lnTo>
                  <a:lnTo>
                    <a:pt x="744" y="1644"/>
                  </a:lnTo>
                  <a:lnTo>
                    <a:pt x="744" y="1651"/>
                  </a:lnTo>
                  <a:lnTo>
                    <a:pt x="744" y="1651"/>
                  </a:lnTo>
                  <a:lnTo>
                    <a:pt x="758" y="1640"/>
                  </a:lnTo>
                  <a:lnTo>
                    <a:pt x="774" y="1627"/>
                  </a:lnTo>
                  <a:lnTo>
                    <a:pt x="794" y="1607"/>
                  </a:lnTo>
                  <a:lnTo>
                    <a:pt x="818" y="1582"/>
                  </a:lnTo>
                  <a:lnTo>
                    <a:pt x="844" y="1552"/>
                  </a:lnTo>
                  <a:lnTo>
                    <a:pt x="872" y="1515"/>
                  </a:lnTo>
                  <a:lnTo>
                    <a:pt x="886" y="1495"/>
                  </a:lnTo>
                  <a:lnTo>
                    <a:pt x="901" y="1473"/>
                  </a:lnTo>
                  <a:lnTo>
                    <a:pt x="901" y="1473"/>
                  </a:lnTo>
                  <a:lnTo>
                    <a:pt x="921" y="1438"/>
                  </a:lnTo>
                  <a:lnTo>
                    <a:pt x="939" y="1406"/>
                  </a:lnTo>
                  <a:lnTo>
                    <a:pt x="953" y="1375"/>
                  </a:lnTo>
                  <a:lnTo>
                    <a:pt x="965" y="1345"/>
                  </a:lnTo>
                  <a:lnTo>
                    <a:pt x="970" y="1330"/>
                  </a:lnTo>
                  <a:lnTo>
                    <a:pt x="973" y="1314"/>
                  </a:lnTo>
                  <a:lnTo>
                    <a:pt x="977" y="1298"/>
                  </a:lnTo>
                  <a:lnTo>
                    <a:pt x="979" y="1281"/>
                  </a:lnTo>
                  <a:lnTo>
                    <a:pt x="983" y="1245"/>
                  </a:lnTo>
                  <a:lnTo>
                    <a:pt x="984" y="1206"/>
                  </a:lnTo>
                  <a:lnTo>
                    <a:pt x="984" y="1206"/>
                  </a:lnTo>
                  <a:lnTo>
                    <a:pt x="983" y="1185"/>
                  </a:lnTo>
                  <a:lnTo>
                    <a:pt x="981" y="1164"/>
                  </a:lnTo>
                  <a:lnTo>
                    <a:pt x="978" y="1142"/>
                  </a:lnTo>
                  <a:lnTo>
                    <a:pt x="973" y="1121"/>
                  </a:lnTo>
                  <a:lnTo>
                    <a:pt x="969" y="1100"/>
                  </a:lnTo>
                  <a:lnTo>
                    <a:pt x="964" y="1080"/>
                  </a:lnTo>
                  <a:lnTo>
                    <a:pt x="952" y="1042"/>
                  </a:lnTo>
                  <a:lnTo>
                    <a:pt x="941" y="1010"/>
                  </a:lnTo>
                  <a:lnTo>
                    <a:pt x="930" y="985"/>
                  </a:lnTo>
                  <a:lnTo>
                    <a:pt x="921" y="962"/>
                  </a:lnTo>
                  <a:lnTo>
                    <a:pt x="921" y="962"/>
                  </a:lnTo>
                  <a:lnTo>
                    <a:pt x="930" y="974"/>
                  </a:lnTo>
                  <a:lnTo>
                    <a:pt x="941" y="988"/>
                  </a:lnTo>
                  <a:lnTo>
                    <a:pt x="954" y="1010"/>
                  </a:lnTo>
                  <a:lnTo>
                    <a:pt x="969" y="1037"/>
                  </a:lnTo>
                  <a:lnTo>
                    <a:pt x="983" y="1072"/>
                  </a:lnTo>
                  <a:lnTo>
                    <a:pt x="991" y="1091"/>
                  </a:lnTo>
                  <a:lnTo>
                    <a:pt x="999" y="1112"/>
                  </a:lnTo>
                  <a:lnTo>
                    <a:pt x="1006" y="1136"/>
                  </a:lnTo>
                  <a:lnTo>
                    <a:pt x="1012" y="1161"/>
                  </a:lnTo>
                  <a:lnTo>
                    <a:pt x="1012" y="1161"/>
                  </a:lnTo>
                  <a:lnTo>
                    <a:pt x="1022" y="1210"/>
                  </a:lnTo>
                  <a:lnTo>
                    <a:pt x="1028" y="1251"/>
                  </a:lnTo>
                  <a:lnTo>
                    <a:pt x="1032" y="1286"/>
                  </a:lnTo>
                  <a:lnTo>
                    <a:pt x="1032" y="1314"/>
                  </a:lnTo>
                  <a:lnTo>
                    <a:pt x="1032" y="1335"/>
                  </a:lnTo>
                  <a:lnTo>
                    <a:pt x="1031" y="1350"/>
                  </a:lnTo>
                  <a:lnTo>
                    <a:pt x="1028" y="1362"/>
                  </a:lnTo>
                  <a:lnTo>
                    <a:pt x="1028" y="1362"/>
                  </a:lnTo>
                  <a:lnTo>
                    <a:pt x="1044" y="1343"/>
                  </a:lnTo>
                  <a:lnTo>
                    <a:pt x="1063" y="1320"/>
                  </a:lnTo>
                  <a:lnTo>
                    <a:pt x="1091" y="1290"/>
                  </a:lnTo>
                  <a:lnTo>
                    <a:pt x="1125" y="1253"/>
                  </a:lnTo>
                  <a:lnTo>
                    <a:pt x="1167" y="1209"/>
                  </a:lnTo>
                  <a:lnTo>
                    <a:pt x="1216" y="1160"/>
                  </a:lnTo>
                  <a:lnTo>
                    <a:pt x="1273" y="1105"/>
                  </a:lnTo>
                  <a:lnTo>
                    <a:pt x="1273" y="1105"/>
                  </a:lnTo>
                  <a:lnTo>
                    <a:pt x="1392" y="994"/>
                  </a:lnTo>
                  <a:lnTo>
                    <a:pt x="1495" y="894"/>
                  </a:lnTo>
                  <a:lnTo>
                    <a:pt x="1596" y="794"/>
                  </a:lnTo>
                  <a:lnTo>
                    <a:pt x="1596" y="794"/>
                  </a:lnTo>
                  <a:lnTo>
                    <a:pt x="1334" y="1100"/>
                  </a:lnTo>
                  <a:lnTo>
                    <a:pt x="1334" y="1100"/>
                  </a:lnTo>
                  <a:lnTo>
                    <a:pt x="1101" y="1373"/>
                  </a:lnTo>
                  <a:lnTo>
                    <a:pt x="1101" y="1373"/>
                  </a:lnTo>
                  <a:lnTo>
                    <a:pt x="1101" y="1373"/>
                  </a:lnTo>
                  <a:lnTo>
                    <a:pt x="1103" y="1372"/>
                  </a:lnTo>
                  <a:lnTo>
                    <a:pt x="1106" y="1369"/>
                  </a:lnTo>
                  <a:lnTo>
                    <a:pt x="1112" y="1366"/>
                  </a:lnTo>
                  <a:lnTo>
                    <a:pt x="1124" y="1363"/>
                  </a:lnTo>
                  <a:lnTo>
                    <a:pt x="1142" y="1358"/>
                  </a:lnTo>
                  <a:lnTo>
                    <a:pt x="1167" y="1355"/>
                  </a:lnTo>
                  <a:lnTo>
                    <a:pt x="1200" y="1351"/>
                  </a:lnTo>
                  <a:lnTo>
                    <a:pt x="1200" y="1351"/>
                  </a:lnTo>
                  <a:lnTo>
                    <a:pt x="1243" y="1348"/>
                  </a:lnTo>
                  <a:lnTo>
                    <a:pt x="1283" y="1346"/>
                  </a:lnTo>
                  <a:lnTo>
                    <a:pt x="1320" y="1348"/>
                  </a:lnTo>
                  <a:lnTo>
                    <a:pt x="1355" y="1350"/>
                  </a:lnTo>
                  <a:lnTo>
                    <a:pt x="1387" y="1355"/>
                  </a:lnTo>
                  <a:lnTo>
                    <a:pt x="1418" y="1360"/>
                  </a:lnTo>
                  <a:lnTo>
                    <a:pt x="1445" y="1367"/>
                  </a:lnTo>
                  <a:lnTo>
                    <a:pt x="1470" y="1374"/>
                  </a:lnTo>
                  <a:lnTo>
                    <a:pt x="1493" y="1381"/>
                  </a:lnTo>
                  <a:lnTo>
                    <a:pt x="1512" y="1389"/>
                  </a:lnTo>
                  <a:lnTo>
                    <a:pt x="1530" y="1398"/>
                  </a:lnTo>
                  <a:lnTo>
                    <a:pt x="1544" y="1405"/>
                  </a:lnTo>
                  <a:lnTo>
                    <a:pt x="1566" y="1418"/>
                  </a:lnTo>
                  <a:lnTo>
                    <a:pt x="1577" y="1425"/>
                  </a:lnTo>
                  <a:lnTo>
                    <a:pt x="1577" y="1425"/>
                  </a:lnTo>
                  <a:lnTo>
                    <a:pt x="1566" y="1423"/>
                  </a:lnTo>
                  <a:lnTo>
                    <a:pt x="1534" y="1412"/>
                  </a:lnTo>
                  <a:lnTo>
                    <a:pt x="1510" y="1405"/>
                  </a:lnTo>
                  <a:lnTo>
                    <a:pt x="1482" y="1398"/>
                  </a:lnTo>
                  <a:lnTo>
                    <a:pt x="1451" y="1391"/>
                  </a:lnTo>
                  <a:lnTo>
                    <a:pt x="1418" y="1385"/>
                  </a:lnTo>
                  <a:lnTo>
                    <a:pt x="1381" y="1380"/>
                  </a:lnTo>
                  <a:lnTo>
                    <a:pt x="1341" y="1376"/>
                  </a:lnTo>
                  <a:lnTo>
                    <a:pt x="1301" y="1376"/>
                  </a:lnTo>
                  <a:lnTo>
                    <a:pt x="1280" y="1376"/>
                  </a:lnTo>
                  <a:lnTo>
                    <a:pt x="1259" y="1378"/>
                  </a:lnTo>
                  <a:lnTo>
                    <a:pt x="1237" y="1380"/>
                  </a:lnTo>
                  <a:lnTo>
                    <a:pt x="1217" y="1382"/>
                  </a:lnTo>
                  <a:lnTo>
                    <a:pt x="1196" y="1387"/>
                  </a:lnTo>
                  <a:lnTo>
                    <a:pt x="1174" y="1392"/>
                  </a:lnTo>
                  <a:lnTo>
                    <a:pt x="1153" y="1398"/>
                  </a:lnTo>
                  <a:lnTo>
                    <a:pt x="1131" y="1405"/>
                  </a:lnTo>
                  <a:lnTo>
                    <a:pt x="1111" y="1413"/>
                  </a:lnTo>
                  <a:lnTo>
                    <a:pt x="1089" y="1423"/>
                  </a:lnTo>
                  <a:lnTo>
                    <a:pt x="1089" y="1423"/>
                  </a:lnTo>
                  <a:lnTo>
                    <a:pt x="1071" y="1432"/>
                  </a:lnTo>
                  <a:lnTo>
                    <a:pt x="1055" y="1442"/>
                  </a:lnTo>
                  <a:lnTo>
                    <a:pt x="1022" y="1464"/>
                  </a:lnTo>
                  <a:lnTo>
                    <a:pt x="993" y="1485"/>
                  </a:lnTo>
                  <a:lnTo>
                    <a:pt x="966" y="1508"/>
                  </a:lnTo>
                  <a:lnTo>
                    <a:pt x="942" y="1532"/>
                  </a:lnTo>
                  <a:lnTo>
                    <a:pt x="921" y="1554"/>
                  </a:lnTo>
                  <a:lnTo>
                    <a:pt x="902" y="1577"/>
                  </a:lnTo>
                  <a:lnTo>
                    <a:pt x="886" y="1599"/>
                  </a:lnTo>
                  <a:lnTo>
                    <a:pt x="872" y="1620"/>
                  </a:lnTo>
                  <a:lnTo>
                    <a:pt x="860" y="1639"/>
                  </a:lnTo>
                  <a:lnTo>
                    <a:pt x="850" y="1657"/>
                  </a:lnTo>
                  <a:lnTo>
                    <a:pt x="842" y="1671"/>
                  </a:lnTo>
                  <a:lnTo>
                    <a:pt x="833" y="1694"/>
                  </a:lnTo>
                  <a:lnTo>
                    <a:pt x="829" y="1701"/>
                  </a:lnTo>
                  <a:lnTo>
                    <a:pt x="829" y="1701"/>
                  </a:lnTo>
                  <a:lnTo>
                    <a:pt x="853" y="1695"/>
                  </a:lnTo>
                  <a:lnTo>
                    <a:pt x="879" y="1690"/>
                  </a:lnTo>
                  <a:lnTo>
                    <a:pt x="914" y="1686"/>
                  </a:lnTo>
                  <a:lnTo>
                    <a:pt x="933" y="1683"/>
                  </a:lnTo>
                  <a:lnTo>
                    <a:pt x="954" y="1683"/>
                  </a:lnTo>
                  <a:lnTo>
                    <a:pt x="976" y="1682"/>
                  </a:lnTo>
                  <a:lnTo>
                    <a:pt x="999" y="1683"/>
                  </a:lnTo>
                  <a:lnTo>
                    <a:pt x="1022" y="1686"/>
                  </a:lnTo>
                  <a:lnTo>
                    <a:pt x="1048" y="1689"/>
                  </a:lnTo>
                  <a:lnTo>
                    <a:pt x="1071" y="1694"/>
                  </a:lnTo>
                  <a:lnTo>
                    <a:pt x="1097" y="1701"/>
                  </a:lnTo>
                  <a:lnTo>
                    <a:pt x="1097" y="1701"/>
                  </a:lnTo>
                  <a:lnTo>
                    <a:pt x="1118" y="1708"/>
                  </a:lnTo>
                  <a:lnTo>
                    <a:pt x="1140" y="1717"/>
                  </a:lnTo>
                  <a:lnTo>
                    <a:pt x="1179" y="1735"/>
                  </a:lnTo>
                  <a:lnTo>
                    <a:pt x="1215" y="1753"/>
                  </a:lnTo>
                  <a:lnTo>
                    <a:pt x="1247" y="1772"/>
                  </a:lnTo>
                  <a:lnTo>
                    <a:pt x="1276" y="1790"/>
                  </a:lnTo>
                  <a:lnTo>
                    <a:pt x="1298" y="1806"/>
                  </a:lnTo>
                  <a:lnTo>
                    <a:pt x="1318" y="1819"/>
                  </a:lnTo>
                  <a:lnTo>
                    <a:pt x="1331" y="1831"/>
                  </a:lnTo>
                  <a:lnTo>
                    <a:pt x="1331" y="1831"/>
                  </a:lnTo>
                  <a:lnTo>
                    <a:pt x="1327" y="1829"/>
                  </a:lnTo>
                  <a:lnTo>
                    <a:pt x="1313" y="1822"/>
                  </a:lnTo>
                  <a:lnTo>
                    <a:pt x="1289" y="1810"/>
                  </a:lnTo>
                  <a:lnTo>
                    <a:pt x="1259" y="1796"/>
                  </a:lnTo>
                  <a:lnTo>
                    <a:pt x="1224" y="1780"/>
                  </a:lnTo>
                  <a:lnTo>
                    <a:pt x="1187" y="1767"/>
                  </a:lnTo>
                  <a:lnTo>
                    <a:pt x="1168" y="1760"/>
                  </a:lnTo>
                  <a:lnTo>
                    <a:pt x="1149" y="1755"/>
                  </a:lnTo>
                  <a:lnTo>
                    <a:pt x="1131" y="1750"/>
                  </a:lnTo>
                  <a:lnTo>
                    <a:pt x="1113" y="1748"/>
                  </a:lnTo>
                  <a:lnTo>
                    <a:pt x="1113" y="1748"/>
                  </a:lnTo>
                  <a:lnTo>
                    <a:pt x="1083" y="1744"/>
                  </a:lnTo>
                  <a:lnTo>
                    <a:pt x="1052" y="1742"/>
                  </a:lnTo>
                  <a:lnTo>
                    <a:pt x="1020" y="1742"/>
                  </a:lnTo>
                  <a:lnTo>
                    <a:pt x="988" y="1744"/>
                  </a:lnTo>
                  <a:lnTo>
                    <a:pt x="956" y="1748"/>
                  </a:lnTo>
                  <a:lnTo>
                    <a:pt x="923" y="1755"/>
                  </a:lnTo>
                  <a:lnTo>
                    <a:pt x="907" y="1759"/>
                  </a:lnTo>
                  <a:lnTo>
                    <a:pt x="890" y="1765"/>
                  </a:lnTo>
                  <a:lnTo>
                    <a:pt x="874" y="1770"/>
                  </a:lnTo>
                  <a:lnTo>
                    <a:pt x="858" y="1778"/>
                  </a:lnTo>
                  <a:lnTo>
                    <a:pt x="841" y="1785"/>
                  </a:lnTo>
                  <a:lnTo>
                    <a:pt x="825" y="1793"/>
                  </a:lnTo>
                  <a:lnTo>
                    <a:pt x="809" y="1804"/>
                  </a:lnTo>
                  <a:lnTo>
                    <a:pt x="792" y="1815"/>
                  </a:lnTo>
                  <a:lnTo>
                    <a:pt x="776" y="1825"/>
                  </a:lnTo>
                  <a:lnTo>
                    <a:pt x="761" y="1839"/>
                  </a:lnTo>
                  <a:lnTo>
                    <a:pt x="745" y="1853"/>
                  </a:lnTo>
                  <a:lnTo>
                    <a:pt x="729" y="1868"/>
                  </a:lnTo>
                  <a:lnTo>
                    <a:pt x="714" y="1884"/>
                  </a:lnTo>
                  <a:lnTo>
                    <a:pt x="699" y="1902"/>
                  </a:lnTo>
                  <a:lnTo>
                    <a:pt x="683" y="1921"/>
                  </a:lnTo>
                  <a:lnTo>
                    <a:pt x="669" y="1941"/>
                  </a:lnTo>
                  <a:lnTo>
                    <a:pt x="655" y="1963"/>
                  </a:lnTo>
                  <a:lnTo>
                    <a:pt x="640" y="1985"/>
                  </a:lnTo>
                  <a:lnTo>
                    <a:pt x="626" y="2009"/>
                  </a:lnTo>
                  <a:lnTo>
                    <a:pt x="612" y="2036"/>
                  </a:lnTo>
                  <a:lnTo>
                    <a:pt x="612" y="2036"/>
                  </a:lnTo>
                  <a:lnTo>
                    <a:pt x="596" y="2069"/>
                  </a:lnTo>
                  <a:lnTo>
                    <a:pt x="581" y="2101"/>
                  </a:lnTo>
                  <a:lnTo>
                    <a:pt x="566" y="2134"/>
                  </a:lnTo>
                  <a:lnTo>
                    <a:pt x="553" y="2165"/>
                  </a:lnTo>
                  <a:lnTo>
                    <a:pt x="532" y="2223"/>
                  </a:lnTo>
                  <a:lnTo>
                    <a:pt x="512" y="2277"/>
                  </a:lnTo>
                  <a:lnTo>
                    <a:pt x="498" y="2322"/>
                  </a:lnTo>
                  <a:lnTo>
                    <a:pt x="489" y="2361"/>
                  </a:lnTo>
                  <a:lnTo>
                    <a:pt x="481" y="2387"/>
                  </a:lnTo>
                  <a:lnTo>
                    <a:pt x="478" y="2404"/>
                  </a:lnTo>
                  <a:lnTo>
                    <a:pt x="478" y="2404"/>
                  </a:lnTo>
                  <a:lnTo>
                    <a:pt x="496" y="2414"/>
                  </a:lnTo>
                  <a:lnTo>
                    <a:pt x="496" y="2414"/>
                  </a:lnTo>
                  <a:lnTo>
                    <a:pt x="503" y="2417"/>
                  </a:lnTo>
                  <a:lnTo>
                    <a:pt x="522" y="2421"/>
                  </a:lnTo>
                  <a:lnTo>
                    <a:pt x="554" y="2427"/>
                  </a:lnTo>
                  <a:lnTo>
                    <a:pt x="575" y="2430"/>
                  </a:lnTo>
                  <a:lnTo>
                    <a:pt x="597" y="2432"/>
                  </a:lnTo>
                  <a:lnTo>
                    <a:pt x="624" y="2435"/>
                  </a:lnTo>
                  <a:lnTo>
                    <a:pt x="652" y="2436"/>
                  </a:lnTo>
                  <a:lnTo>
                    <a:pt x="683" y="2436"/>
                  </a:lnTo>
                  <a:lnTo>
                    <a:pt x="717" y="2435"/>
                  </a:lnTo>
                  <a:lnTo>
                    <a:pt x="753" y="2432"/>
                  </a:lnTo>
                  <a:lnTo>
                    <a:pt x="791" y="2429"/>
                  </a:lnTo>
                  <a:lnTo>
                    <a:pt x="831" y="2423"/>
                  </a:lnTo>
                  <a:lnTo>
                    <a:pt x="874" y="2414"/>
                  </a:lnTo>
                  <a:lnTo>
                    <a:pt x="919" y="2404"/>
                  </a:lnTo>
                  <a:lnTo>
                    <a:pt x="965" y="2392"/>
                  </a:lnTo>
                  <a:lnTo>
                    <a:pt x="1014" y="2376"/>
                  </a:lnTo>
                  <a:lnTo>
                    <a:pt x="1064" y="2357"/>
                  </a:lnTo>
                  <a:lnTo>
                    <a:pt x="1116" y="2335"/>
                  </a:lnTo>
                  <a:lnTo>
                    <a:pt x="1169" y="2310"/>
                  </a:lnTo>
                  <a:lnTo>
                    <a:pt x="1224" y="2283"/>
                  </a:lnTo>
                  <a:lnTo>
                    <a:pt x="1280" y="2251"/>
                  </a:lnTo>
                  <a:lnTo>
                    <a:pt x="1338" y="2214"/>
                  </a:lnTo>
                  <a:lnTo>
                    <a:pt x="1368" y="2194"/>
                  </a:lnTo>
                  <a:lnTo>
                    <a:pt x="1398" y="2173"/>
                  </a:lnTo>
                  <a:lnTo>
                    <a:pt x="1427" y="2151"/>
                  </a:lnTo>
                  <a:lnTo>
                    <a:pt x="1457" y="2129"/>
                  </a:lnTo>
                  <a:lnTo>
                    <a:pt x="1488" y="2105"/>
                  </a:lnTo>
                  <a:lnTo>
                    <a:pt x="1518" y="2080"/>
                  </a:lnTo>
                  <a:lnTo>
                    <a:pt x="1549" y="2052"/>
                  </a:lnTo>
                  <a:lnTo>
                    <a:pt x="1581" y="2025"/>
                  </a:lnTo>
                  <a:lnTo>
                    <a:pt x="1613" y="1996"/>
                  </a:lnTo>
                  <a:lnTo>
                    <a:pt x="1644" y="1965"/>
                  </a:lnTo>
                  <a:lnTo>
                    <a:pt x="1676" y="1934"/>
                  </a:lnTo>
                  <a:lnTo>
                    <a:pt x="1708" y="1901"/>
                  </a:lnTo>
                  <a:lnTo>
                    <a:pt x="1740" y="1867"/>
                  </a:lnTo>
                  <a:lnTo>
                    <a:pt x="1773" y="1831"/>
                  </a:lnTo>
                  <a:lnTo>
                    <a:pt x="1773" y="1831"/>
                  </a:lnTo>
                  <a:lnTo>
                    <a:pt x="1812" y="1786"/>
                  </a:lnTo>
                  <a:lnTo>
                    <a:pt x="1848" y="1743"/>
                  </a:lnTo>
                  <a:lnTo>
                    <a:pt x="1881" y="1700"/>
                  </a:lnTo>
                  <a:lnTo>
                    <a:pt x="1912" y="1658"/>
                  </a:lnTo>
                  <a:lnTo>
                    <a:pt x="1941" y="1618"/>
                  </a:lnTo>
                  <a:lnTo>
                    <a:pt x="1967" y="1578"/>
                  </a:lnTo>
                  <a:lnTo>
                    <a:pt x="1991" y="1540"/>
                  </a:lnTo>
                  <a:lnTo>
                    <a:pt x="2013" y="1503"/>
                  </a:lnTo>
                  <a:lnTo>
                    <a:pt x="2033" y="1466"/>
                  </a:lnTo>
                  <a:lnTo>
                    <a:pt x="2050" y="1431"/>
                  </a:lnTo>
                  <a:lnTo>
                    <a:pt x="2066" y="1398"/>
                  </a:lnTo>
                  <a:lnTo>
                    <a:pt x="2081" y="1366"/>
                  </a:lnTo>
                  <a:lnTo>
                    <a:pt x="2093" y="1333"/>
                  </a:lnTo>
                  <a:lnTo>
                    <a:pt x="2103" y="1305"/>
                  </a:lnTo>
                  <a:lnTo>
                    <a:pt x="2113" y="1276"/>
                  </a:lnTo>
                  <a:lnTo>
                    <a:pt x="2121" y="1249"/>
                  </a:lnTo>
                  <a:lnTo>
                    <a:pt x="2129" y="1222"/>
                  </a:lnTo>
                  <a:lnTo>
                    <a:pt x="2135" y="1198"/>
                  </a:lnTo>
                  <a:lnTo>
                    <a:pt x="2143" y="1154"/>
                  </a:lnTo>
                  <a:lnTo>
                    <a:pt x="2148" y="1116"/>
                  </a:lnTo>
                  <a:lnTo>
                    <a:pt x="2150" y="1085"/>
                  </a:lnTo>
                  <a:lnTo>
                    <a:pt x="2151" y="1060"/>
                  </a:lnTo>
                  <a:lnTo>
                    <a:pt x="2150" y="1042"/>
                  </a:lnTo>
                  <a:lnTo>
                    <a:pt x="2149" y="1026"/>
                  </a:lnTo>
                  <a:lnTo>
                    <a:pt x="2149" y="1026"/>
                  </a:lnTo>
                  <a:lnTo>
                    <a:pt x="2087" y="1106"/>
                  </a:lnTo>
                  <a:lnTo>
                    <a:pt x="2022" y="1186"/>
                  </a:lnTo>
                  <a:lnTo>
                    <a:pt x="1948" y="1277"/>
                  </a:lnTo>
                  <a:lnTo>
                    <a:pt x="1909" y="1323"/>
                  </a:lnTo>
                  <a:lnTo>
                    <a:pt x="1872" y="1366"/>
                  </a:lnTo>
                  <a:lnTo>
                    <a:pt x="1836" y="1405"/>
                  </a:lnTo>
                  <a:lnTo>
                    <a:pt x="1804" y="1438"/>
                  </a:lnTo>
                  <a:lnTo>
                    <a:pt x="1776" y="1466"/>
                  </a:lnTo>
                  <a:lnTo>
                    <a:pt x="1763" y="1477"/>
                  </a:lnTo>
                  <a:lnTo>
                    <a:pt x="1752" y="1485"/>
                  </a:lnTo>
                  <a:lnTo>
                    <a:pt x="1744" y="1491"/>
                  </a:lnTo>
                  <a:lnTo>
                    <a:pt x="1737" y="1495"/>
                  </a:lnTo>
                  <a:lnTo>
                    <a:pt x="1733" y="1495"/>
                  </a:lnTo>
                  <a:lnTo>
                    <a:pt x="1731" y="1495"/>
                  </a:lnTo>
                  <a:lnTo>
                    <a:pt x="1728" y="1493"/>
                  </a:lnTo>
                  <a:lnTo>
                    <a:pt x="1727" y="1492"/>
                  </a:lnTo>
                  <a:lnTo>
                    <a:pt x="1727" y="1492"/>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22"/>
            <p:cNvSpPr>
              <a:spLocks/>
            </p:cNvSpPr>
            <p:nvPr/>
          </p:nvSpPr>
          <p:spPr bwMode="auto">
            <a:xfrm>
              <a:off x="4119563" y="1284288"/>
              <a:ext cx="485775" cy="366713"/>
            </a:xfrm>
            <a:custGeom>
              <a:avLst/>
              <a:gdLst>
                <a:gd name="T0" fmla="*/ 990 w 1839"/>
                <a:gd name="T1" fmla="*/ 1216 h 1388"/>
                <a:gd name="T2" fmla="*/ 1357 w 1839"/>
                <a:gd name="T3" fmla="*/ 1262 h 1388"/>
                <a:gd name="T4" fmla="*/ 1567 w 1839"/>
                <a:gd name="T5" fmla="*/ 1223 h 1388"/>
                <a:gd name="T6" fmla="*/ 1679 w 1839"/>
                <a:gd name="T7" fmla="*/ 1137 h 1388"/>
                <a:gd name="T8" fmla="*/ 1116 w 1839"/>
                <a:gd name="T9" fmla="*/ 1056 h 1388"/>
                <a:gd name="T10" fmla="*/ 1018 w 1839"/>
                <a:gd name="T11" fmla="*/ 1013 h 1388"/>
                <a:gd name="T12" fmla="*/ 1144 w 1839"/>
                <a:gd name="T13" fmla="*/ 1024 h 1388"/>
                <a:gd name="T14" fmla="*/ 1507 w 1839"/>
                <a:gd name="T15" fmla="*/ 1079 h 1388"/>
                <a:gd name="T16" fmla="*/ 1696 w 1839"/>
                <a:gd name="T17" fmla="*/ 1056 h 1388"/>
                <a:gd name="T18" fmla="*/ 1831 w 1839"/>
                <a:gd name="T19" fmla="*/ 956 h 1388"/>
                <a:gd name="T20" fmla="*/ 1227 w 1839"/>
                <a:gd name="T21" fmla="*/ 800 h 1388"/>
                <a:gd name="T22" fmla="*/ 1067 w 1839"/>
                <a:gd name="T23" fmla="*/ 735 h 1388"/>
                <a:gd name="T24" fmla="*/ 1157 w 1839"/>
                <a:gd name="T25" fmla="*/ 733 h 1388"/>
                <a:gd name="T26" fmla="*/ 1780 w 1839"/>
                <a:gd name="T27" fmla="*/ 888 h 1388"/>
                <a:gd name="T28" fmla="*/ 1695 w 1839"/>
                <a:gd name="T29" fmla="*/ 758 h 1388"/>
                <a:gd name="T30" fmla="*/ 1469 w 1839"/>
                <a:gd name="T31" fmla="*/ 608 h 1388"/>
                <a:gd name="T32" fmla="*/ 1045 w 1839"/>
                <a:gd name="T33" fmla="*/ 479 h 1388"/>
                <a:gd name="T34" fmla="*/ 723 w 1839"/>
                <a:gd name="T35" fmla="*/ 414 h 1388"/>
                <a:gd name="T36" fmla="*/ 896 w 1839"/>
                <a:gd name="T37" fmla="*/ 303 h 1388"/>
                <a:gd name="T38" fmla="*/ 959 w 1839"/>
                <a:gd name="T39" fmla="*/ 143 h 1388"/>
                <a:gd name="T40" fmla="*/ 939 w 1839"/>
                <a:gd name="T41" fmla="*/ 0 h 1388"/>
                <a:gd name="T42" fmla="*/ 791 w 1839"/>
                <a:gd name="T43" fmla="*/ 124 h 1388"/>
                <a:gd name="T44" fmla="*/ 524 w 1839"/>
                <a:gd name="T45" fmla="*/ 184 h 1388"/>
                <a:gd name="T46" fmla="*/ 251 w 1839"/>
                <a:gd name="T47" fmla="*/ 256 h 1388"/>
                <a:gd name="T48" fmla="*/ 69 w 1839"/>
                <a:gd name="T49" fmla="*/ 413 h 1388"/>
                <a:gd name="T50" fmla="*/ 8 w 1839"/>
                <a:gd name="T51" fmla="*/ 629 h 1388"/>
                <a:gd name="T52" fmla="*/ 162 w 1839"/>
                <a:gd name="T53" fmla="*/ 682 h 1388"/>
                <a:gd name="T54" fmla="*/ 402 w 1839"/>
                <a:gd name="T55" fmla="*/ 673 h 1388"/>
                <a:gd name="T56" fmla="*/ 549 w 1839"/>
                <a:gd name="T57" fmla="*/ 587 h 1388"/>
                <a:gd name="T58" fmla="*/ 647 w 1839"/>
                <a:gd name="T59" fmla="*/ 431 h 1388"/>
                <a:gd name="T60" fmla="*/ 644 w 1839"/>
                <a:gd name="T61" fmla="*/ 476 h 1388"/>
                <a:gd name="T62" fmla="*/ 554 w 1839"/>
                <a:gd name="T63" fmla="*/ 641 h 1388"/>
                <a:gd name="T64" fmla="*/ 545 w 1839"/>
                <a:gd name="T65" fmla="*/ 731 h 1388"/>
                <a:gd name="T66" fmla="*/ 739 w 1839"/>
                <a:gd name="T67" fmla="*/ 729 h 1388"/>
                <a:gd name="T68" fmla="*/ 868 w 1839"/>
                <a:gd name="T69" fmla="*/ 627 h 1388"/>
                <a:gd name="T70" fmla="*/ 866 w 1839"/>
                <a:gd name="T71" fmla="*/ 654 h 1388"/>
                <a:gd name="T72" fmla="*/ 743 w 1839"/>
                <a:gd name="T73" fmla="*/ 775 h 1388"/>
                <a:gd name="T74" fmla="*/ 959 w 1839"/>
                <a:gd name="T75" fmla="*/ 831 h 1388"/>
                <a:gd name="T76" fmla="*/ 760 w 1839"/>
                <a:gd name="T77" fmla="*/ 823 h 1388"/>
                <a:gd name="T78" fmla="*/ 866 w 1839"/>
                <a:gd name="T79" fmla="*/ 960 h 1388"/>
                <a:gd name="T80" fmla="*/ 913 w 1839"/>
                <a:gd name="T81" fmla="*/ 1112 h 1388"/>
                <a:gd name="T82" fmla="*/ 797 w 1839"/>
                <a:gd name="T83" fmla="*/ 892 h 1388"/>
                <a:gd name="T84" fmla="*/ 638 w 1839"/>
                <a:gd name="T85" fmla="*/ 790 h 1388"/>
                <a:gd name="T86" fmla="*/ 488 w 1839"/>
                <a:gd name="T87" fmla="*/ 778 h 1388"/>
                <a:gd name="T88" fmla="*/ 584 w 1839"/>
                <a:gd name="T89" fmla="*/ 915 h 1388"/>
                <a:gd name="T90" fmla="*/ 614 w 1839"/>
                <a:gd name="T91" fmla="*/ 1108 h 1388"/>
                <a:gd name="T92" fmla="*/ 573 w 1839"/>
                <a:gd name="T93" fmla="*/ 955 h 1388"/>
                <a:gd name="T94" fmla="*/ 439 w 1839"/>
                <a:gd name="T95" fmla="*/ 806 h 1388"/>
                <a:gd name="T96" fmla="*/ 191 w 1839"/>
                <a:gd name="T97" fmla="*/ 770 h 1388"/>
                <a:gd name="T98" fmla="*/ 1 w 1839"/>
                <a:gd name="T99" fmla="*/ 827 h 1388"/>
                <a:gd name="T100" fmla="*/ 124 w 1839"/>
                <a:gd name="T101" fmla="*/ 1022 h 1388"/>
                <a:gd name="T102" fmla="*/ 382 w 1839"/>
                <a:gd name="T103" fmla="*/ 1220 h 1388"/>
                <a:gd name="T104" fmla="*/ 782 w 1839"/>
                <a:gd name="T105" fmla="*/ 1360 h 1388"/>
                <a:gd name="T106" fmla="*/ 1065 w 1839"/>
                <a:gd name="T107" fmla="*/ 1386 h 1388"/>
                <a:gd name="T108" fmla="*/ 1303 w 1839"/>
                <a:gd name="T109" fmla="*/ 1324 h 1388"/>
                <a:gd name="T110" fmla="*/ 1021 w 1839"/>
                <a:gd name="T111" fmla="*/ 1254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39" h="1388">
                  <a:moveTo>
                    <a:pt x="936" y="1220"/>
                  </a:moveTo>
                  <a:lnTo>
                    <a:pt x="936" y="1220"/>
                  </a:lnTo>
                  <a:lnTo>
                    <a:pt x="938" y="1218"/>
                  </a:lnTo>
                  <a:lnTo>
                    <a:pt x="940" y="1216"/>
                  </a:lnTo>
                  <a:lnTo>
                    <a:pt x="944" y="1214"/>
                  </a:lnTo>
                  <a:lnTo>
                    <a:pt x="948" y="1213"/>
                  </a:lnTo>
                  <a:lnTo>
                    <a:pt x="959" y="1213"/>
                  </a:lnTo>
                  <a:lnTo>
                    <a:pt x="973" y="1213"/>
                  </a:lnTo>
                  <a:lnTo>
                    <a:pt x="990" y="1216"/>
                  </a:lnTo>
                  <a:lnTo>
                    <a:pt x="1010" y="1219"/>
                  </a:lnTo>
                  <a:lnTo>
                    <a:pt x="1059" y="1229"/>
                  </a:lnTo>
                  <a:lnTo>
                    <a:pt x="1120" y="1239"/>
                  </a:lnTo>
                  <a:lnTo>
                    <a:pt x="1154" y="1245"/>
                  </a:lnTo>
                  <a:lnTo>
                    <a:pt x="1190" y="1250"/>
                  </a:lnTo>
                  <a:lnTo>
                    <a:pt x="1229" y="1255"/>
                  </a:lnTo>
                  <a:lnTo>
                    <a:pt x="1270" y="1259"/>
                  </a:lnTo>
                  <a:lnTo>
                    <a:pt x="1313" y="1261"/>
                  </a:lnTo>
                  <a:lnTo>
                    <a:pt x="1357" y="1262"/>
                  </a:lnTo>
                  <a:lnTo>
                    <a:pt x="1357" y="1262"/>
                  </a:lnTo>
                  <a:lnTo>
                    <a:pt x="1380" y="1262"/>
                  </a:lnTo>
                  <a:lnTo>
                    <a:pt x="1401" y="1261"/>
                  </a:lnTo>
                  <a:lnTo>
                    <a:pt x="1421" y="1260"/>
                  </a:lnTo>
                  <a:lnTo>
                    <a:pt x="1442" y="1257"/>
                  </a:lnTo>
                  <a:lnTo>
                    <a:pt x="1478" y="1251"/>
                  </a:lnTo>
                  <a:lnTo>
                    <a:pt x="1511" y="1243"/>
                  </a:lnTo>
                  <a:lnTo>
                    <a:pt x="1541" y="1233"/>
                  </a:lnTo>
                  <a:lnTo>
                    <a:pt x="1567" y="1223"/>
                  </a:lnTo>
                  <a:lnTo>
                    <a:pt x="1590" y="1212"/>
                  </a:lnTo>
                  <a:lnTo>
                    <a:pt x="1610" y="1200"/>
                  </a:lnTo>
                  <a:lnTo>
                    <a:pt x="1628" y="1188"/>
                  </a:lnTo>
                  <a:lnTo>
                    <a:pt x="1642" y="1177"/>
                  </a:lnTo>
                  <a:lnTo>
                    <a:pt x="1654" y="1167"/>
                  </a:lnTo>
                  <a:lnTo>
                    <a:pt x="1664" y="1157"/>
                  </a:lnTo>
                  <a:lnTo>
                    <a:pt x="1676" y="1142"/>
                  </a:lnTo>
                  <a:lnTo>
                    <a:pt x="1679" y="1137"/>
                  </a:lnTo>
                  <a:lnTo>
                    <a:pt x="1679" y="1137"/>
                  </a:lnTo>
                  <a:lnTo>
                    <a:pt x="1624" y="1132"/>
                  </a:lnTo>
                  <a:lnTo>
                    <a:pt x="1559" y="1126"/>
                  </a:lnTo>
                  <a:lnTo>
                    <a:pt x="1469" y="1115"/>
                  </a:lnTo>
                  <a:lnTo>
                    <a:pt x="1469" y="1115"/>
                  </a:lnTo>
                  <a:lnTo>
                    <a:pt x="1409" y="1108"/>
                  </a:lnTo>
                  <a:lnTo>
                    <a:pt x="1338" y="1097"/>
                  </a:lnTo>
                  <a:lnTo>
                    <a:pt x="1261" y="1085"/>
                  </a:lnTo>
                  <a:lnTo>
                    <a:pt x="1185" y="1070"/>
                  </a:lnTo>
                  <a:lnTo>
                    <a:pt x="1116" y="1056"/>
                  </a:lnTo>
                  <a:lnTo>
                    <a:pt x="1086" y="1047"/>
                  </a:lnTo>
                  <a:lnTo>
                    <a:pt x="1061" y="1040"/>
                  </a:lnTo>
                  <a:lnTo>
                    <a:pt x="1039" y="1033"/>
                  </a:lnTo>
                  <a:lnTo>
                    <a:pt x="1025" y="1026"/>
                  </a:lnTo>
                  <a:lnTo>
                    <a:pt x="1020" y="1022"/>
                  </a:lnTo>
                  <a:lnTo>
                    <a:pt x="1018" y="1019"/>
                  </a:lnTo>
                  <a:lnTo>
                    <a:pt x="1016" y="1015"/>
                  </a:lnTo>
                  <a:lnTo>
                    <a:pt x="1018" y="1013"/>
                  </a:lnTo>
                  <a:lnTo>
                    <a:pt x="1018" y="1013"/>
                  </a:lnTo>
                  <a:lnTo>
                    <a:pt x="1020" y="1009"/>
                  </a:lnTo>
                  <a:lnTo>
                    <a:pt x="1022" y="1008"/>
                  </a:lnTo>
                  <a:lnTo>
                    <a:pt x="1027" y="1005"/>
                  </a:lnTo>
                  <a:lnTo>
                    <a:pt x="1031" y="1004"/>
                  </a:lnTo>
                  <a:lnTo>
                    <a:pt x="1043" y="1004"/>
                  </a:lnTo>
                  <a:lnTo>
                    <a:pt x="1056" y="1005"/>
                  </a:lnTo>
                  <a:lnTo>
                    <a:pt x="1074" y="1009"/>
                  </a:lnTo>
                  <a:lnTo>
                    <a:pt x="1094" y="1013"/>
                  </a:lnTo>
                  <a:lnTo>
                    <a:pt x="1144" y="1024"/>
                  </a:lnTo>
                  <a:lnTo>
                    <a:pt x="1208" y="1039"/>
                  </a:lnTo>
                  <a:lnTo>
                    <a:pt x="1243" y="1046"/>
                  </a:lnTo>
                  <a:lnTo>
                    <a:pt x="1284" y="1053"/>
                  </a:lnTo>
                  <a:lnTo>
                    <a:pt x="1327" y="1060"/>
                  </a:lnTo>
                  <a:lnTo>
                    <a:pt x="1375" y="1067"/>
                  </a:lnTo>
                  <a:lnTo>
                    <a:pt x="1425" y="1072"/>
                  </a:lnTo>
                  <a:lnTo>
                    <a:pt x="1480" y="1077"/>
                  </a:lnTo>
                  <a:lnTo>
                    <a:pt x="1480" y="1077"/>
                  </a:lnTo>
                  <a:lnTo>
                    <a:pt x="1507" y="1079"/>
                  </a:lnTo>
                  <a:lnTo>
                    <a:pt x="1534" y="1079"/>
                  </a:lnTo>
                  <a:lnTo>
                    <a:pt x="1558" y="1079"/>
                  </a:lnTo>
                  <a:lnTo>
                    <a:pt x="1581" y="1078"/>
                  </a:lnTo>
                  <a:lnTo>
                    <a:pt x="1604" y="1076"/>
                  </a:lnTo>
                  <a:lnTo>
                    <a:pt x="1624" y="1073"/>
                  </a:lnTo>
                  <a:lnTo>
                    <a:pt x="1645" y="1070"/>
                  </a:lnTo>
                  <a:lnTo>
                    <a:pt x="1663" y="1065"/>
                  </a:lnTo>
                  <a:lnTo>
                    <a:pt x="1681" y="1061"/>
                  </a:lnTo>
                  <a:lnTo>
                    <a:pt x="1696" y="1056"/>
                  </a:lnTo>
                  <a:lnTo>
                    <a:pt x="1712" y="1051"/>
                  </a:lnTo>
                  <a:lnTo>
                    <a:pt x="1726" y="1045"/>
                  </a:lnTo>
                  <a:lnTo>
                    <a:pt x="1751" y="1032"/>
                  </a:lnTo>
                  <a:lnTo>
                    <a:pt x="1773" y="1019"/>
                  </a:lnTo>
                  <a:lnTo>
                    <a:pt x="1790" y="1004"/>
                  </a:lnTo>
                  <a:lnTo>
                    <a:pt x="1805" y="991"/>
                  </a:lnTo>
                  <a:lnTo>
                    <a:pt x="1817" y="978"/>
                  </a:lnTo>
                  <a:lnTo>
                    <a:pt x="1825" y="966"/>
                  </a:lnTo>
                  <a:lnTo>
                    <a:pt x="1831" y="956"/>
                  </a:lnTo>
                  <a:lnTo>
                    <a:pt x="1836" y="948"/>
                  </a:lnTo>
                  <a:lnTo>
                    <a:pt x="1839" y="942"/>
                  </a:lnTo>
                  <a:lnTo>
                    <a:pt x="1839" y="942"/>
                  </a:lnTo>
                  <a:lnTo>
                    <a:pt x="1636" y="897"/>
                  </a:lnTo>
                  <a:lnTo>
                    <a:pt x="1460" y="856"/>
                  </a:lnTo>
                  <a:lnTo>
                    <a:pt x="1300" y="819"/>
                  </a:lnTo>
                  <a:lnTo>
                    <a:pt x="1300" y="819"/>
                  </a:lnTo>
                  <a:lnTo>
                    <a:pt x="1263" y="809"/>
                  </a:lnTo>
                  <a:lnTo>
                    <a:pt x="1227" y="800"/>
                  </a:lnTo>
                  <a:lnTo>
                    <a:pt x="1194" y="790"/>
                  </a:lnTo>
                  <a:lnTo>
                    <a:pt x="1165" y="781"/>
                  </a:lnTo>
                  <a:lnTo>
                    <a:pt x="1138" y="771"/>
                  </a:lnTo>
                  <a:lnTo>
                    <a:pt x="1116" y="763"/>
                  </a:lnTo>
                  <a:lnTo>
                    <a:pt x="1096" y="755"/>
                  </a:lnTo>
                  <a:lnTo>
                    <a:pt x="1081" y="747"/>
                  </a:lnTo>
                  <a:lnTo>
                    <a:pt x="1071" y="741"/>
                  </a:lnTo>
                  <a:lnTo>
                    <a:pt x="1068" y="738"/>
                  </a:lnTo>
                  <a:lnTo>
                    <a:pt x="1067" y="735"/>
                  </a:lnTo>
                  <a:lnTo>
                    <a:pt x="1065" y="733"/>
                  </a:lnTo>
                  <a:lnTo>
                    <a:pt x="1067" y="731"/>
                  </a:lnTo>
                  <a:lnTo>
                    <a:pt x="1068" y="729"/>
                  </a:lnTo>
                  <a:lnTo>
                    <a:pt x="1071" y="728"/>
                  </a:lnTo>
                  <a:lnTo>
                    <a:pt x="1083" y="727"/>
                  </a:lnTo>
                  <a:lnTo>
                    <a:pt x="1101" y="727"/>
                  </a:lnTo>
                  <a:lnTo>
                    <a:pt x="1126" y="729"/>
                  </a:lnTo>
                  <a:lnTo>
                    <a:pt x="1157" y="733"/>
                  </a:lnTo>
                  <a:lnTo>
                    <a:pt x="1157" y="733"/>
                  </a:lnTo>
                  <a:lnTo>
                    <a:pt x="1196" y="739"/>
                  </a:lnTo>
                  <a:lnTo>
                    <a:pt x="1239" y="747"/>
                  </a:lnTo>
                  <a:lnTo>
                    <a:pt x="1285" y="757"/>
                  </a:lnTo>
                  <a:lnTo>
                    <a:pt x="1334" y="769"/>
                  </a:lnTo>
                  <a:lnTo>
                    <a:pt x="1437" y="794"/>
                  </a:lnTo>
                  <a:lnTo>
                    <a:pt x="1540" y="820"/>
                  </a:lnTo>
                  <a:lnTo>
                    <a:pt x="1633" y="847"/>
                  </a:lnTo>
                  <a:lnTo>
                    <a:pt x="1709" y="868"/>
                  </a:lnTo>
                  <a:lnTo>
                    <a:pt x="1780" y="888"/>
                  </a:lnTo>
                  <a:lnTo>
                    <a:pt x="1780" y="888"/>
                  </a:lnTo>
                  <a:lnTo>
                    <a:pt x="1777" y="880"/>
                  </a:lnTo>
                  <a:lnTo>
                    <a:pt x="1773" y="870"/>
                  </a:lnTo>
                  <a:lnTo>
                    <a:pt x="1767" y="857"/>
                  </a:lnTo>
                  <a:lnTo>
                    <a:pt x="1758" y="842"/>
                  </a:lnTo>
                  <a:lnTo>
                    <a:pt x="1747" y="824"/>
                  </a:lnTo>
                  <a:lnTo>
                    <a:pt x="1733" y="804"/>
                  </a:lnTo>
                  <a:lnTo>
                    <a:pt x="1715" y="782"/>
                  </a:lnTo>
                  <a:lnTo>
                    <a:pt x="1695" y="758"/>
                  </a:lnTo>
                  <a:lnTo>
                    <a:pt x="1669" y="734"/>
                  </a:lnTo>
                  <a:lnTo>
                    <a:pt x="1639" y="709"/>
                  </a:lnTo>
                  <a:lnTo>
                    <a:pt x="1604" y="683"/>
                  </a:lnTo>
                  <a:lnTo>
                    <a:pt x="1585" y="670"/>
                  </a:lnTo>
                  <a:lnTo>
                    <a:pt x="1565" y="658"/>
                  </a:lnTo>
                  <a:lnTo>
                    <a:pt x="1543" y="645"/>
                  </a:lnTo>
                  <a:lnTo>
                    <a:pt x="1521" y="633"/>
                  </a:lnTo>
                  <a:lnTo>
                    <a:pt x="1495" y="620"/>
                  </a:lnTo>
                  <a:lnTo>
                    <a:pt x="1469" y="608"/>
                  </a:lnTo>
                  <a:lnTo>
                    <a:pt x="1442" y="596"/>
                  </a:lnTo>
                  <a:lnTo>
                    <a:pt x="1413" y="584"/>
                  </a:lnTo>
                  <a:lnTo>
                    <a:pt x="1413" y="584"/>
                  </a:lnTo>
                  <a:lnTo>
                    <a:pt x="1352" y="562"/>
                  </a:lnTo>
                  <a:lnTo>
                    <a:pt x="1290" y="542"/>
                  </a:lnTo>
                  <a:lnTo>
                    <a:pt x="1228" y="523"/>
                  </a:lnTo>
                  <a:lnTo>
                    <a:pt x="1166" y="506"/>
                  </a:lnTo>
                  <a:lnTo>
                    <a:pt x="1105" y="492"/>
                  </a:lnTo>
                  <a:lnTo>
                    <a:pt x="1045" y="479"/>
                  </a:lnTo>
                  <a:lnTo>
                    <a:pt x="989" y="467"/>
                  </a:lnTo>
                  <a:lnTo>
                    <a:pt x="934" y="456"/>
                  </a:lnTo>
                  <a:lnTo>
                    <a:pt x="838" y="440"/>
                  </a:lnTo>
                  <a:lnTo>
                    <a:pt x="763" y="430"/>
                  </a:lnTo>
                  <a:lnTo>
                    <a:pt x="714" y="424"/>
                  </a:lnTo>
                  <a:lnTo>
                    <a:pt x="696" y="421"/>
                  </a:lnTo>
                  <a:lnTo>
                    <a:pt x="696" y="421"/>
                  </a:lnTo>
                  <a:lnTo>
                    <a:pt x="703" y="419"/>
                  </a:lnTo>
                  <a:lnTo>
                    <a:pt x="723" y="414"/>
                  </a:lnTo>
                  <a:lnTo>
                    <a:pt x="751" y="403"/>
                  </a:lnTo>
                  <a:lnTo>
                    <a:pt x="768" y="396"/>
                  </a:lnTo>
                  <a:lnTo>
                    <a:pt x="786" y="388"/>
                  </a:lnTo>
                  <a:lnTo>
                    <a:pt x="805" y="377"/>
                  </a:lnTo>
                  <a:lnTo>
                    <a:pt x="823" y="366"/>
                  </a:lnTo>
                  <a:lnTo>
                    <a:pt x="842" y="353"/>
                  </a:lnTo>
                  <a:lnTo>
                    <a:pt x="861" y="338"/>
                  </a:lnTo>
                  <a:lnTo>
                    <a:pt x="879" y="321"/>
                  </a:lnTo>
                  <a:lnTo>
                    <a:pt x="896" y="303"/>
                  </a:lnTo>
                  <a:lnTo>
                    <a:pt x="911" y="283"/>
                  </a:lnTo>
                  <a:lnTo>
                    <a:pt x="918" y="272"/>
                  </a:lnTo>
                  <a:lnTo>
                    <a:pt x="924" y="260"/>
                  </a:lnTo>
                  <a:lnTo>
                    <a:pt x="924" y="260"/>
                  </a:lnTo>
                  <a:lnTo>
                    <a:pt x="936" y="236"/>
                  </a:lnTo>
                  <a:lnTo>
                    <a:pt x="945" y="212"/>
                  </a:lnTo>
                  <a:lnTo>
                    <a:pt x="952" y="188"/>
                  </a:lnTo>
                  <a:lnTo>
                    <a:pt x="957" y="165"/>
                  </a:lnTo>
                  <a:lnTo>
                    <a:pt x="959" y="143"/>
                  </a:lnTo>
                  <a:lnTo>
                    <a:pt x="960" y="122"/>
                  </a:lnTo>
                  <a:lnTo>
                    <a:pt x="959" y="101"/>
                  </a:lnTo>
                  <a:lnTo>
                    <a:pt x="958" y="82"/>
                  </a:lnTo>
                  <a:lnTo>
                    <a:pt x="956" y="64"/>
                  </a:lnTo>
                  <a:lnTo>
                    <a:pt x="953" y="49"/>
                  </a:lnTo>
                  <a:lnTo>
                    <a:pt x="947" y="22"/>
                  </a:lnTo>
                  <a:lnTo>
                    <a:pt x="941" y="6"/>
                  </a:lnTo>
                  <a:lnTo>
                    <a:pt x="939" y="0"/>
                  </a:lnTo>
                  <a:lnTo>
                    <a:pt x="939" y="0"/>
                  </a:lnTo>
                  <a:lnTo>
                    <a:pt x="932" y="13"/>
                  </a:lnTo>
                  <a:lnTo>
                    <a:pt x="920" y="26"/>
                  </a:lnTo>
                  <a:lnTo>
                    <a:pt x="903" y="45"/>
                  </a:lnTo>
                  <a:lnTo>
                    <a:pt x="880" y="65"/>
                  </a:lnTo>
                  <a:lnTo>
                    <a:pt x="866" y="77"/>
                  </a:lnTo>
                  <a:lnTo>
                    <a:pt x="850" y="88"/>
                  </a:lnTo>
                  <a:lnTo>
                    <a:pt x="832" y="100"/>
                  </a:lnTo>
                  <a:lnTo>
                    <a:pt x="813" y="112"/>
                  </a:lnTo>
                  <a:lnTo>
                    <a:pt x="791" y="124"/>
                  </a:lnTo>
                  <a:lnTo>
                    <a:pt x="768" y="137"/>
                  </a:lnTo>
                  <a:lnTo>
                    <a:pt x="768" y="137"/>
                  </a:lnTo>
                  <a:lnTo>
                    <a:pt x="742" y="147"/>
                  </a:lnTo>
                  <a:lnTo>
                    <a:pt x="714" y="156"/>
                  </a:lnTo>
                  <a:lnTo>
                    <a:pt x="686" y="162"/>
                  </a:lnTo>
                  <a:lnTo>
                    <a:pt x="656" y="168"/>
                  </a:lnTo>
                  <a:lnTo>
                    <a:pt x="625" y="173"/>
                  </a:lnTo>
                  <a:lnTo>
                    <a:pt x="591" y="176"/>
                  </a:lnTo>
                  <a:lnTo>
                    <a:pt x="524" y="184"/>
                  </a:lnTo>
                  <a:lnTo>
                    <a:pt x="488" y="188"/>
                  </a:lnTo>
                  <a:lnTo>
                    <a:pt x="453" y="193"/>
                  </a:lnTo>
                  <a:lnTo>
                    <a:pt x="417" y="200"/>
                  </a:lnTo>
                  <a:lnTo>
                    <a:pt x="380" y="209"/>
                  </a:lnTo>
                  <a:lnTo>
                    <a:pt x="343" y="218"/>
                  </a:lnTo>
                  <a:lnTo>
                    <a:pt x="307" y="231"/>
                  </a:lnTo>
                  <a:lnTo>
                    <a:pt x="288" y="239"/>
                  </a:lnTo>
                  <a:lnTo>
                    <a:pt x="270" y="247"/>
                  </a:lnTo>
                  <a:lnTo>
                    <a:pt x="251" y="256"/>
                  </a:lnTo>
                  <a:lnTo>
                    <a:pt x="233" y="266"/>
                  </a:lnTo>
                  <a:lnTo>
                    <a:pt x="233" y="266"/>
                  </a:lnTo>
                  <a:lnTo>
                    <a:pt x="201" y="285"/>
                  </a:lnTo>
                  <a:lnTo>
                    <a:pt x="172" y="305"/>
                  </a:lnTo>
                  <a:lnTo>
                    <a:pt x="146" y="326"/>
                  </a:lnTo>
                  <a:lnTo>
                    <a:pt x="123" y="347"/>
                  </a:lnTo>
                  <a:lnTo>
                    <a:pt x="103" y="369"/>
                  </a:lnTo>
                  <a:lnTo>
                    <a:pt x="85" y="390"/>
                  </a:lnTo>
                  <a:lnTo>
                    <a:pt x="69" y="413"/>
                  </a:lnTo>
                  <a:lnTo>
                    <a:pt x="57" y="436"/>
                  </a:lnTo>
                  <a:lnTo>
                    <a:pt x="45" y="458"/>
                  </a:lnTo>
                  <a:lnTo>
                    <a:pt x="37" y="482"/>
                  </a:lnTo>
                  <a:lnTo>
                    <a:pt x="29" y="506"/>
                  </a:lnTo>
                  <a:lnTo>
                    <a:pt x="23" y="530"/>
                  </a:lnTo>
                  <a:lnTo>
                    <a:pt x="18" y="554"/>
                  </a:lnTo>
                  <a:lnTo>
                    <a:pt x="13" y="579"/>
                  </a:lnTo>
                  <a:lnTo>
                    <a:pt x="11" y="604"/>
                  </a:lnTo>
                  <a:lnTo>
                    <a:pt x="8" y="629"/>
                  </a:lnTo>
                  <a:lnTo>
                    <a:pt x="8" y="629"/>
                  </a:lnTo>
                  <a:lnTo>
                    <a:pt x="18" y="636"/>
                  </a:lnTo>
                  <a:lnTo>
                    <a:pt x="30" y="643"/>
                  </a:lnTo>
                  <a:lnTo>
                    <a:pt x="47" y="651"/>
                  </a:lnTo>
                  <a:lnTo>
                    <a:pt x="64" y="658"/>
                  </a:lnTo>
                  <a:lnTo>
                    <a:pt x="86" y="665"/>
                  </a:lnTo>
                  <a:lnTo>
                    <a:pt x="110" y="671"/>
                  </a:lnTo>
                  <a:lnTo>
                    <a:pt x="136" y="677"/>
                  </a:lnTo>
                  <a:lnTo>
                    <a:pt x="162" y="682"/>
                  </a:lnTo>
                  <a:lnTo>
                    <a:pt x="191" y="685"/>
                  </a:lnTo>
                  <a:lnTo>
                    <a:pt x="221" y="689"/>
                  </a:lnTo>
                  <a:lnTo>
                    <a:pt x="251" y="690"/>
                  </a:lnTo>
                  <a:lnTo>
                    <a:pt x="282" y="690"/>
                  </a:lnTo>
                  <a:lnTo>
                    <a:pt x="313" y="689"/>
                  </a:lnTo>
                  <a:lnTo>
                    <a:pt x="343" y="685"/>
                  </a:lnTo>
                  <a:lnTo>
                    <a:pt x="373" y="680"/>
                  </a:lnTo>
                  <a:lnTo>
                    <a:pt x="402" y="673"/>
                  </a:lnTo>
                  <a:lnTo>
                    <a:pt x="402" y="673"/>
                  </a:lnTo>
                  <a:lnTo>
                    <a:pt x="428" y="665"/>
                  </a:lnTo>
                  <a:lnTo>
                    <a:pt x="451" y="655"/>
                  </a:lnTo>
                  <a:lnTo>
                    <a:pt x="477" y="643"/>
                  </a:lnTo>
                  <a:lnTo>
                    <a:pt x="488" y="637"/>
                  </a:lnTo>
                  <a:lnTo>
                    <a:pt x="500" y="629"/>
                  </a:lnTo>
                  <a:lnTo>
                    <a:pt x="512" y="621"/>
                  </a:lnTo>
                  <a:lnTo>
                    <a:pt x="526" y="610"/>
                  </a:lnTo>
                  <a:lnTo>
                    <a:pt x="537" y="599"/>
                  </a:lnTo>
                  <a:lnTo>
                    <a:pt x="549" y="587"/>
                  </a:lnTo>
                  <a:lnTo>
                    <a:pt x="563" y="574"/>
                  </a:lnTo>
                  <a:lnTo>
                    <a:pt x="574" y="559"/>
                  </a:lnTo>
                  <a:lnTo>
                    <a:pt x="588" y="542"/>
                  </a:lnTo>
                  <a:lnTo>
                    <a:pt x="600" y="524"/>
                  </a:lnTo>
                  <a:lnTo>
                    <a:pt x="600" y="524"/>
                  </a:lnTo>
                  <a:lnTo>
                    <a:pt x="619" y="494"/>
                  </a:lnTo>
                  <a:lnTo>
                    <a:pt x="633" y="469"/>
                  </a:lnTo>
                  <a:lnTo>
                    <a:pt x="643" y="448"/>
                  </a:lnTo>
                  <a:lnTo>
                    <a:pt x="647" y="431"/>
                  </a:lnTo>
                  <a:lnTo>
                    <a:pt x="651" y="419"/>
                  </a:lnTo>
                  <a:lnTo>
                    <a:pt x="651" y="411"/>
                  </a:lnTo>
                  <a:lnTo>
                    <a:pt x="651" y="405"/>
                  </a:lnTo>
                  <a:lnTo>
                    <a:pt x="651" y="405"/>
                  </a:lnTo>
                  <a:lnTo>
                    <a:pt x="652" y="412"/>
                  </a:lnTo>
                  <a:lnTo>
                    <a:pt x="652" y="421"/>
                  </a:lnTo>
                  <a:lnTo>
                    <a:pt x="652" y="436"/>
                  </a:lnTo>
                  <a:lnTo>
                    <a:pt x="649" y="454"/>
                  </a:lnTo>
                  <a:lnTo>
                    <a:pt x="644" y="476"/>
                  </a:lnTo>
                  <a:lnTo>
                    <a:pt x="634" y="503"/>
                  </a:lnTo>
                  <a:lnTo>
                    <a:pt x="621" y="534"/>
                  </a:lnTo>
                  <a:lnTo>
                    <a:pt x="621" y="534"/>
                  </a:lnTo>
                  <a:lnTo>
                    <a:pt x="612" y="555"/>
                  </a:lnTo>
                  <a:lnTo>
                    <a:pt x="601" y="574"/>
                  </a:lnTo>
                  <a:lnTo>
                    <a:pt x="589" y="593"/>
                  </a:lnTo>
                  <a:lnTo>
                    <a:pt x="578" y="610"/>
                  </a:lnTo>
                  <a:lnTo>
                    <a:pt x="566" y="626"/>
                  </a:lnTo>
                  <a:lnTo>
                    <a:pt x="554" y="641"/>
                  </a:lnTo>
                  <a:lnTo>
                    <a:pt x="531" y="666"/>
                  </a:lnTo>
                  <a:lnTo>
                    <a:pt x="512" y="686"/>
                  </a:lnTo>
                  <a:lnTo>
                    <a:pt x="496" y="701"/>
                  </a:lnTo>
                  <a:lnTo>
                    <a:pt x="481" y="713"/>
                  </a:lnTo>
                  <a:lnTo>
                    <a:pt x="481" y="713"/>
                  </a:lnTo>
                  <a:lnTo>
                    <a:pt x="492" y="716"/>
                  </a:lnTo>
                  <a:lnTo>
                    <a:pt x="505" y="721"/>
                  </a:lnTo>
                  <a:lnTo>
                    <a:pt x="523" y="726"/>
                  </a:lnTo>
                  <a:lnTo>
                    <a:pt x="545" y="731"/>
                  </a:lnTo>
                  <a:lnTo>
                    <a:pt x="570" y="735"/>
                  </a:lnTo>
                  <a:lnTo>
                    <a:pt x="598" y="739"/>
                  </a:lnTo>
                  <a:lnTo>
                    <a:pt x="631" y="741"/>
                  </a:lnTo>
                  <a:lnTo>
                    <a:pt x="631" y="741"/>
                  </a:lnTo>
                  <a:lnTo>
                    <a:pt x="657" y="741"/>
                  </a:lnTo>
                  <a:lnTo>
                    <a:pt x="680" y="741"/>
                  </a:lnTo>
                  <a:lnTo>
                    <a:pt x="701" y="739"/>
                  </a:lnTo>
                  <a:lnTo>
                    <a:pt x="720" y="735"/>
                  </a:lnTo>
                  <a:lnTo>
                    <a:pt x="739" y="729"/>
                  </a:lnTo>
                  <a:lnTo>
                    <a:pt x="758" y="722"/>
                  </a:lnTo>
                  <a:lnTo>
                    <a:pt x="778" y="712"/>
                  </a:lnTo>
                  <a:lnTo>
                    <a:pt x="798" y="700"/>
                  </a:lnTo>
                  <a:lnTo>
                    <a:pt x="798" y="700"/>
                  </a:lnTo>
                  <a:lnTo>
                    <a:pt x="809" y="691"/>
                  </a:lnTo>
                  <a:lnTo>
                    <a:pt x="818" y="683"/>
                  </a:lnTo>
                  <a:lnTo>
                    <a:pt x="837" y="665"/>
                  </a:lnTo>
                  <a:lnTo>
                    <a:pt x="854" y="646"/>
                  </a:lnTo>
                  <a:lnTo>
                    <a:pt x="868" y="627"/>
                  </a:lnTo>
                  <a:lnTo>
                    <a:pt x="880" y="609"/>
                  </a:lnTo>
                  <a:lnTo>
                    <a:pt x="890" y="595"/>
                  </a:lnTo>
                  <a:lnTo>
                    <a:pt x="897" y="581"/>
                  </a:lnTo>
                  <a:lnTo>
                    <a:pt x="897" y="581"/>
                  </a:lnTo>
                  <a:lnTo>
                    <a:pt x="895" y="591"/>
                  </a:lnTo>
                  <a:lnTo>
                    <a:pt x="891" y="602"/>
                  </a:lnTo>
                  <a:lnTo>
                    <a:pt x="885" y="616"/>
                  </a:lnTo>
                  <a:lnTo>
                    <a:pt x="877" y="634"/>
                  </a:lnTo>
                  <a:lnTo>
                    <a:pt x="866" y="654"/>
                  </a:lnTo>
                  <a:lnTo>
                    <a:pt x="850" y="676"/>
                  </a:lnTo>
                  <a:lnTo>
                    <a:pt x="831" y="700"/>
                  </a:lnTo>
                  <a:lnTo>
                    <a:pt x="831" y="700"/>
                  </a:lnTo>
                  <a:lnTo>
                    <a:pt x="810" y="722"/>
                  </a:lnTo>
                  <a:lnTo>
                    <a:pt x="792" y="740"/>
                  </a:lnTo>
                  <a:lnTo>
                    <a:pt x="775" y="753"/>
                  </a:lnTo>
                  <a:lnTo>
                    <a:pt x="762" y="763"/>
                  </a:lnTo>
                  <a:lnTo>
                    <a:pt x="750" y="770"/>
                  </a:lnTo>
                  <a:lnTo>
                    <a:pt x="743" y="775"/>
                  </a:lnTo>
                  <a:lnTo>
                    <a:pt x="736" y="777"/>
                  </a:lnTo>
                  <a:lnTo>
                    <a:pt x="736" y="777"/>
                  </a:lnTo>
                  <a:lnTo>
                    <a:pt x="751" y="780"/>
                  </a:lnTo>
                  <a:lnTo>
                    <a:pt x="795" y="788"/>
                  </a:lnTo>
                  <a:lnTo>
                    <a:pt x="828" y="795"/>
                  </a:lnTo>
                  <a:lnTo>
                    <a:pt x="866" y="805"/>
                  </a:lnTo>
                  <a:lnTo>
                    <a:pt x="909" y="817"/>
                  </a:lnTo>
                  <a:lnTo>
                    <a:pt x="959" y="831"/>
                  </a:lnTo>
                  <a:lnTo>
                    <a:pt x="959" y="831"/>
                  </a:lnTo>
                  <a:lnTo>
                    <a:pt x="1061" y="861"/>
                  </a:lnTo>
                  <a:lnTo>
                    <a:pt x="1150" y="886"/>
                  </a:lnTo>
                  <a:lnTo>
                    <a:pt x="1239" y="911"/>
                  </a:lnTo>
                  <a:lnTo>
                    <a:pt x="1239" y="911"/>
                  </a:lnTo>
                  <a:lnTo>
                    <a:pt x="984" y="864"/>
                  </a:lnTo>
                  <a:lnTo>
                    <a:pt x="984" y="864"/>
                  </a:lnTo>
                  <a:lnTo>
                    <a:pt x="757" y="823"/>
                  </a:lnTo>
                  <a:lnTo>
                    <a:pt x="757" y="823"/>
                  </a:lnTo>
                  <a:lnTo>
                    <a:pt x="760" y="823"/>
                  </a:lnTo>
                  <a:lnTo>
                    <a:pt x="762" y="824"/>
                  </a:lnTo>
                  <a:lnTo>
                    <a:pt x="766" y="826"/>
                  </a:lnTo>
                  <a:lnTo>
                    <a:pt x="781" y="842"/>
                  </a:lnTo>
                  <a:lnTo>
                    <a:pt x="807" y="872"/>
                  </a:lnTo>
                  <a:lnTo>
                    <a:pt x="807" y="872"/>
                  </a:lnTo>
                  <a:lnTo>
                    <a:pt x="825" y="895"/>
                  </a:lnTo>
                  <a:lnTo>
                    <a:pt x="841" y="917"/>
                  </a:lnTo>
                  <a:lnTo>
                    <a:pt x="854" y="938"/>
                  </a:lnTo>
                  <a:lnTo>
                    <a:pt x="866" y="960"/>
                  </a:lnTo>
                  <a:lnTo>
                    <a:pt x="877" y="979"/>
                  </a:lnTo>
                  <a:lnTo>
                    <a:pt x="885" y="998"/>
                  </a:lnTo>
                  <a:lnTo>
                    <a:pt x="892" y="1016"/>
                  </a:lnTo>
                  <a:lnTo>
                    <a:pt x="898" y="1034"/>
                  </a:lnTo>
                  <a:lnTo>
                    <a:pt x="907" y="1063"/>
                  </a:lnTo>
                  <a:lnTo>
                    <a:pt x="910" y="1087"/>
                  </a:lnTo>
                  <a:lnTo>
                    <a:pt x="913" y="1103"/>
                  </a:lnTo>
                  <a:lnTo>
                    <a:pt x="913" y="1112"/>
                  </a:lnTo>
                  <a:lnTo>
                    <a:pt x="913" y="1112"/>
                  </a:lnTo>
                  <a:lnTo>
                    <a:pt x="903" y="1083"/>
                  </a:lnTo>
                  <a:lnTo>
                    <a:pt x="890" y="1048"/>
                  </a:lnTo>
                  <a:lnTo>
                    <a:pt x="881" y="1029"/>
                  </a:lnTo>
                  <a:lnTo>
                    <a:pt x="872" y="1007"/>
                  </a:lnTo>
                  <a:lnTo>
                    <a:pt x="861" y="985"/>
                  </a:lnTo>
                  <a:lnTo>
                    <a:pt x="847" y="961"/>
                  </a:lnTo>
                  <a:lnTo>
                    <a:pt x="832" y="937"/>
                  </a:lnTo>
                  <a:lnTo>
                    <a:pt x="816" y="915"/>
                  </a:lnTo>
                  <a:lnTo>
                    <a:pt x="797" y="892"/>
                  </a:lnTo>
                  <a:lnTo>
                    <a:pt x="776" y="870"/>
                  </a:lnTo>
                  <a:lnTo>
                    <a:pt x="754" y="850"/>
                  </a:lnTo>
                  <a:lnTo>
                    <a:pt x="741" y="842"/>
                  </a:lnTo>
                  <a:lnTo>
                    <a:pt x="729" y="833"/>
                  </a:lnTo>
                  <a:lnTo>
                    <a:pt x="729" y="833"/>
                  </a:lnTo>
                  <a:lnTo>
                    <a:pt x="705" y="819"/>
                  </a:lnTo>
                  <a:lnTo>
                    <a:pt x="682" y="808"/>
                  </a:lnTo>
                  <a:lnTo>
                    <a:pt x="659" y="799"/>
                  </a:lnTo>
                  <a:lnTo>
                    <a:pt x="638" y="790"/>
                  </a:lnTo>
                  <a:lnTo>
                    <a:pt x="617" y="786"/>
                  </a:lnTo>
                  <a:lnTo>
                    <a:pt x="597" y="781"/>
                  </a:lnTo>
                  <a:lnTo>
                    <a:pt x="579" y="777"/>
                  </a:lnTo>
                  <a:lnTo>
                    <a:pt x="561" y="776"/>
                  </a:lnTo>
                  <a:lnTo>
                    <a:pt x="546" y="775"/>
                  </a:lnTo>
                  <a:lnTo>
                    <a:pt x="531" y="775"/>
                  </a:lnTo>
                  <a:lnTo>
                    <a:pt x="509" y="775"/>
                  </a:lnTo>
                  <a:lnTo>
                    <a:pt x="493" y="777"/>
                  </a:lnTo>
                  <a:lnTo>
                    <a:pt x="488" y="778"/>
                  </a:lnTo>
                  <a:lnTo>
                    <a:pt x="488" y="778"/>
                  </a:lnTo>
                  <a:lnTo>
                    <a:pt x="500" y="789"/>
                  </a:lnTo>
                  <a:lnTo>
                    <a:pt x="512" y="802"/>
                  </a:lnTo>
                  <a:lnTo>
                    <a:pt x="528" y="820"/>
                  </a:lnTo>
                  <a:lnTo>
                    <a:pt x="545" y="843"/>
                  </a:lnTo>
                  <a:lnTo>
                    <a:pt x="561" y="869"/>
                  </a:lnTo>
                  <a:lnTo>
                    <a:pt x="570" y="884"/>
                  </a:lnTo>
                  <a:lnTo>
                    <a:pt x="577" y="898"/>
                  </a:lnTo>
                  <a:lnTo>
                    <a:pt x="584" y="915"/>
                  </a:lnTo>
                  <a:lnTo>
                    <a:pt x="590" y="930"/>
                  </a:lnTo>
                  <a:lnTo>
                    <a:pt x="590" y="930"/>
                  </a:lnTo>
                  <a:lnTo>
                    <a:pt x="598" y="960"/>
                  </a:lnTo>
                  <a:lnTo>
                    <a:pt x="604" y="989"/>
                  </a:lnTo>
                  <a:lnTo>
                    <a:pt x="609" y="1015"/>
                  </a:lnTo>
                  <a:lnTo>
                    <a:pt x="612" y="1040"/>
                  </a:lnTo>
                  <a:lnTo>
                    <a:pt x="614" y="1063"/>
                  </a:lnTo>
                  <a:lnTo>
                    <a:pt x="614" y="1082"/>
                  </a:lnTo>
                  <a:lnTo>
                    <a:pt x="614" y="1108"/>
                  </a:lnTo>
                  <a:lnTo>
                    <a:pt x="614" y="1108"/>
                  </a:lnTo>
                  <a:lnTo>
                    <a:pt x="612" y="1094"/>
                  </a:lnTo>
                  <a:lnTo>
                    <a:pt x="604" y="1054"/>
                  </a:lnTo>
                  <a:lnTo>
                    <a:pt x="598" y="1030"/>
                  </a:lnTo>
                  <a:lnTo>
                    <a:pt x="591" y="1004"/>
                  </a:lnTo>
                  <a:lnTo>
                    <a:pt x="583" y="979"/>
                  </a:lnTo>
                  <a:lnTo>
                    <a:pt x="578" y="967"/>
                  </a:lnTo>
                  <a:lnTo>
                    <a:pt x="573" y="955"/>
                  </a:lnTo>
                  <a:lnTo>
                    <a:pt x="573" y="955"/>
                  </a:lnTo>
                  <a:lnTo>
                    <a:pt x="564" y="937"/>
                  </a:lnTo>
                  <a:lnTo>
                    <a:pt x="553" y="919"/>
                  </a:lnTo>
                  <a:lnTo>
                    <a:pt x="541" y="900"/>
                  </a:lnTo>
                  <a:lnTo>
                    <a:pt x="528" y="884"/>
                  </a:lnTo>
                  <a:lnTo>
                    <a:pt x="512" y="866"/>
                  </a:lnTo>
                  <a:lnTo>
                    <a:pt x="497" y="849"/>
                  </a:lnTo>
                  <a:lnTo>
                    <a:pt x="480" y="833"/>
                  </a:lnTo>
                  <a:lnTo>
                    <a:pt x="461" y="819"/>
                  </a:lnTo>
                  <a:lnTo>
                    <a:pt x="439" y="806"/>
                  </a:lnTo>
                  <a:lnTo>
                    <a:pt x="417" y="795"/>
                  </a:lnTo>
                  <a:lnTo>
                    <a:pt x="393" y="784"/>
                  </a:lnTo>
                  <a:lnTo>
                    <a:pt x="365" y="777"/>
                  </a:lnTo>
                  <a:lnTo>
                    <a:pt x="337" y="770"/>
                  </a:lnTo>
                  <a:lnTo>
                    <a:pt x="306" y="766"/>
                  </a:lnTo>
                  <a:lnTo>
                    <a:pt x="272" y="765"/>
                  </a:lnTo>
                  <a:lnTo>
                    <a:pt x="236" y="766"/>
                  </a:lnTo>
                  <a:lnTo>
                    <a:pt x="236" y="766"/>
                  </a:lnTo>
                  <a:lnTo>
                    <a:pt x="191" y="770"/>
                  </a:lnTo>
                  <a:lnTo>
                    <a:pt x="149" y="776"/>
                  </a:lnTo>
                  <a:lnTo>
                    <a:pt x="111" y="783"/>
                  </a:lnTo>
                  <a:lnTo>
                    <a:pt x="76" y="790"/>
                  </a:lnTo>
                  <a:lnTo>
                    <a:pt x="48" y="798"/>
                  </a:lnTo>
                  <a:lnTo>
                    <a:pt x="25" y="805"/>
                  </a:lnTo>
                  <a:lnTo>
                    <a:pt x="0" y="813"/>
                  </a:lnTo>
                  <a:lnTo>
                    <a:pt x="0" y="813"/>
                  </a:lnTo>
                  <a:lnTo>
                    <a:pt x="1" y="827"/>
                  </a:lnTo>
                  <a:lnTo>
                    <a:pt x="1" y="827"/>
                  </a:lnTo>
                  <a:lnTo>
                    <a:pt x="7" y="845"/>
                  </a:lnTo>
                  <a:lnTo>
                    <a:pt x="17" y="866"/>
                  </a:lnTo>
                  <a:lnTo>
                    <a:pt x="31" y="892"/>
                  </a:lnTo>
                  <a:lnTo>
                    <a:pt x="50" y="924"/>
                  </a:lnTo>
                  <a:lnTo>
                    <a:pt x="61" y="942"/>
                  </a:lnTo>
                  <a:lnTo>
                    <a:pt x="75" y="961"/>
                  </a:lnTo>
                  <a:lnTo>
                    <a:pt x="90" y="980"/>
                  </a:lnTo>
                  <a:lnTo>
                    <a:pt x="106" y="1001"/>
                  </a:lnTo>
                  <a:lnTo>
                    <a:pt x="124" y="1022"/>
                  </a:lnTo>
                  <a:lnTo>
                    <a:pt x="144" y="1044"/>
                  </a:lnTo>
                  <a:lnTo>
                    <a:pt x="167" y="1065"/>
                  </a:lnTo>
                  <a:lnTo>
                    <a:pt x="191" y="1088"/>
                  </a:lnTo>
                  <a:lnTo>
                    <a:pt x="217" y="1110"/>
                  </a:lnTo>
                  <a:lnTo>
                    <a:pt x="246" y="1133"/>
                  </a:lnTo>
                  <a:lnTo>
                    <a:pt x="276" y="1155"/>
                  </a:lnTo>
                  <a:lnTo>
                    <a:pt x="309" y="1177"/>
                  </a:lnTo>
                  <a:lnTo>
                    <a:pt x="345" y="1199"/>
                  </a:lnTo>
                  <a:lnTo>
                    <a:pt x="382" y="1220"/>
                  </a:lnTo>
                  <a:lnTo>
                    <a:pt x="423" y="1242"/>
                  </a:lnTo>
                  <a:lnTo>
                    <a:pt x="466" y="1261"/>
                  </a:lnTo>
                  <a:lnTo>
                    <a:pt x="511" y="1280"/>
                  </a:lnTo>
                  <a:lnTo>
                    <a:pt x="559" y="1299"/>
                  </a:lnTo>
                  <a:lnTo>
                    <a:pt x="610" y="1316"/>
                  </a:lnTo>
                  <a:lnTo>
                    <a:pt x="664" y="1333"/>
                  </a:lnTo>
                  <a:lnTo>
                    <a:pt x="721" y="1347"/>
                  </a:lnTo>
                  <a:lnTo>
                    <a:pt x="782" y="1360"/>
                  </a:lnTo>
                  <a:lnTo>
                    <a:pt x="782" y="1360"/>
                  </a:lnTo>
                  <a:lnTo>
                    <a:pt x="819" y="1367"/>
                  </a:lnTo>
                  <a:lnTo>
                    <a:pt x="855" y="1373"/>
                  </a:lnTo>
                  <a:lnTo>
                    <a:pt x="890" y="1378"/>
                  </a:lnTo>
                  <a:lnTo>
                    <a:pt x="922" y="1382"/>
                  </a:lnTo>
                  <a:lnTo>
                    <a:pt x="953" y="1385"/>
                  </a:lnTo>
                  <a:lnTo>
                    <a:pt x="983" y="1386"/>
                  </a:lnTo>
                  <a:lnTo>
                    <a:pt x="1012" y="1388"/>
                  </a:lnTo>
                  <a:lnTo>
                    <a:pt x="1039" y="1386"/>
                  </a:lnTo>
                  <a:lnTo>
                    <a:pt x="1065" y="1386"/>
                  </a:lnTo>
                  <a:lnTo>
                    <a:pt x="1089" y="1384"/>
                  </a:lnTo>
                  <a:lnTo>
                    <a:pt x="1113" y="1383"/>
                  </a:lnTo>
                  <a:lnTo>
                    <a:pt x="1135" y="1379"/>
                  </a:lnTo>
                  <a:lnTo>
                    <a:pt x="1174" y="1372"/>
                  </a:lnTo>
                  <a:lnTo>
                    <a:pt x="1209" y="1364"/>
                  </a:lnTo>
                  <a:lnTo>
                    <a:pt x="1240" y="1354"/>
                  </a:lnTo>
                  <a:lnTo>
                    <a:pt x="1265" y="1345"/>
                  </a:lnTo>
                  <a:lnTo>
                    <a:pt x="1286" y="1334"/>
                  </a:lnTo>
                  <a:lnTo>
                    <a:pt x="1303" y="1324"/>
                  </a:lnTo>
                  <a:lnTo>
                    <a:pt x="1315" y="1317"/>
                  </a:lnTo>
                  <a:lnTo>
                    <a:pt x="1325" y="1310"/>
                  </a:lnTo>
                  <a:lnTo>
                    <a:pt x="1332" y="1304"/>
                  </a:lnTo>
                  <a:lnTo>
                    <a:pt x="1332" y="1304"/>
                  </a:lnTo>
                  <a:lnTo>
                    <a:pt x="1267" y="1296"/>
                  </a:lnTo>
                  <a:lnTo>
                    <a:pt x="1203" y="1286"/>
                  </a:lnTo>
                  <a:lnTo>
                    <a:pt x="1129" y="1274"/>
                  </a:lnTo>
                  <a:lnTo>
                    <a:pt x="1055" y="1260"/>
                  </a:lnTo>
                  <a:lnTo>
                    <a:pt x="1021" y="1254"/>
                  </a:lnTo>
                  <a:lnTo>
                    <a:pt x="993" y="1247"/>
                  </a:lnTo>
                  <a:lnTo>
                    <a:pt x="967" y="1239"/>
                  </a:lnTo>
                  <a:lnTo>
                    <a:pt x="950" y="1232"/>
                  </a:lnTo>
                  <a:lnTo>
                    <a:pt x="942" y="1230"/>
                  </a:lnTo>
                  <a:lnTo>
                    <a:pt x="938" y="1226"/>
                  </a:lnTo>
                  <a:lnTo>
                    <a:pt x="936" y="1223"/>
                  </a:lnTo>
                  <a:lnTo>
                    <a:pt x="936" y="1220"/>
                  </a:lnTo>
                  <a:lnTo>
                    <a:pt x="936" y="1220"/>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23"/>
            <p:cNvSpPr>
              <a:spLocks/>
            </p:cNvSpPr>
            <p:nvPr/>
          </p:nvSpPr>
          <p:spPr bwMode="auto">
            <a:xfrm>
              <a:off x="3506788" y="904875"/>
              <a:ext cx="466725" cy="471488"/>
            </a:xfrm>
            <a:custGeom>
              <a:avLst/>
              <a:gdLst>
                <a:gd name="T0" fmla="*/ 377 w 1763"/>
                <a:gd name="T1" fmla="*/ 1034 h 1783"/>
                <a:gd name="T2" fmla="*/ 102 w 1763"/>
                <a:gd name="T3" fmla="*/ 696 h 1783"/>
                <a:gd name="T4" fmla="*/ 23 w 1763"/>
                <a:gd name="T5" fmla="*/ 530 h 1783"/>
                <a:gd name="T6" fmla="*/ 14 w 1763"/>
                <a:gd name="T7" fmla="*/ 297 h 1783"/>
                <a:gd name="T8" fmla="*/ 331 w 1763"/>
                <a:gd name="T9" fmla="*/ 674 h 1783"/>
                <a:gd name="T10" fmla="*/ 543 w 1763"/>
                <a:gd name="T11" fmla="*/ 874 h 1783"/>
                <a:gd name="T12" fmla="*/ 546 w 1763"/>
                <a:gd name="T13" fmla="*/ 840 h 1783"/>
                <a:gd name="T14" fmla="*/ 276 w 1763"/>
                <a:gd name="T15" fmla="*/ 549 h 1783"/>
                <a:gd name="T16" fmla="*/ 112 w 1763"/>
                <a:gd name="T17" fmla="*/ 302 h 1783"/>
                <a:gd name="T18" fmla="*/ 70 w 1763"/>
                <a:gd name="T19" fmla="*/ 118 h 1783"/>
                <a:gd name="T20" fmla="*/ 272 w 1763"/>
                <a:gd name="T21" fmla="*/ 172 h 1783"/>
                <a:gd name="T22" fmla="*/ 730 w 1763"/>
                <a:gd name="T23" fmla="*/ 606 h 1783"/>
                <a:gd name="T24" fmla="*/ 791 w 1763"/>
                <a:gd name="T25" fmla="*/ 627 h 1783"/>
                <a:gd name="T26" fmla="*/ 585 w 1763"/>
                <a:gd name="T27" fmla="*/ 390 h 1783"/>
                <a:gd name="T28" fmla="*/ 227 w 1763"/>
                <a:gd name="T29" fmla="*/ 15 h 1783"/>
                <a:gd name="T30" fmla="*/ 472 w 1763"/>
                <a:gd name="T31" fmla="*/ 52 h 1783"/>
                <a:gd name="T32" fmla="*/ 712 w 1763"/>
                <a:gd name="T33" fmla="*/ 188 h 1783"/>
                <a:gd name="T34" fmla="*/ 1136 w 1763"/>
                <a:gd name="T35" fmla="*/ 583 h 1783"/>
                <a:gd name="T36" fmla="*/ 1302 w 1763"/>
                <a:gd name="T37" fmla="*/ 731 h 1783"/>
                <a:gd name="T38" fmla="*/ 1310 w 1763"/>
                <a:gd name="T39" fmla="*/ 504 h 1783"/>
                <a:gd name="T40" fmla="*/ 1399 w 1763"/>
                <a:gd name="T41" fmla="*/ 366 h 1783"/>
                <a:gd name="T42" fmla="*/ 1567 w 1763"/>
                <a:gd name="T43" fmla="*/ 273 h 1783"/>
                <a:gd name="T44" fmla="*/ 1540 w 1763"/>
                <a:gd name="T45" fmla="*/ 421 h 1783"/>
                <a:gd name="T46" fmla="*/ 1573 w 1763"/>
                <a:gd name="T47" fmla="*/ 635 h 1783"/>
                <a:gd name="T48" fmla="*/ 1737 w 1763"/>
                <a:gd name="T49" fmla="*/ 1017 h 1783"/>
                <a:gd name="T50" fmla="*/ 1763 w 1763"/>
                <a:gd name="T51" fmla="*/ 1247 h 1783"/>
                <a:gd name="T52" fmla="*/ 1663 w 1763"/>
                <a:gd name="T53" fmla="*/ 1524 h 1783"/>
                <a:gd name="T54" fmla="*/ 1513 w 1763"/>
                <a:gd name="T55" fmla="*/ 1604 h 1783"/>
                <a:gd name="T56" fmla="*/ 1327 w 1763"/>
                <a:gd name="T57" fmla="*/ 1393 h 1783"/>
                <a:gd name="T58" fmla="*/ 1248 w 1763"/>
                <a:gd name="T59" fmla="*/ 1168 h 1783"/>
                <a:gd name="T60" fmla="*/ 1273 w 1763"/>
                <a:gd name="T61" fmla="*/ 989 h 1783"/>
                <a:gd name="T62" fmla="*/ 1365 w 1763"/>
                <a:gd name="T63" fmla="*/ 832 h 1783"/>
                <a:gd name="T64" fmla="*/ 1260 w 1763"/>
                <a:gd name="T65" fmla="*/ 948 h 1783"/>
                <a:gd name="T66" fmla="*/ 1185 w 1763"/>
                <a:gd name="T67" fmla="*/ 1159 h 1783"/>
                <a:gd name="T68" fmla="*/ 1079 w 1763"/>
                <a:gd name="T69" fmla="*/ 1108 h 1783"/>
                <a:gd name="T70" fmla="*/ 993 w 1763"/>
                <a:gd name="T71" fmla="*/ 911 h 1783"/>
                <a:gd name="T72" fmla="*/ 1025 w 1763"/>
                <a:gd name="T73" fmla="*/ 739 h 1783"/>
                <a:gd name="T74" fmla="*/ 981 w 1763"/>
                <a:gd name="T75" fmla="*/ 814 h 1783"/>
                <a:gd name="T76" fmla="*/ 954 w 1763"/>
                <a:gd name="T77" fmla="*/ 987 h 1783"/>
                <a:gd name="T78" fmla="*/ 764 w 1763"/>
                <a:gd name="T79" fmla="*/ 808 h 1783"/>
                <a:gd name="T80" fmla="*/ 898 w 1763"/>
                <a:gd name="T81" fmla="*/ 1003 h 1783"/>
                <a:gd name="T82" fmla="*/ 757 w 1763"/>
                <a:gd name="T83" fmla="*/ 985 h 1783"/>
                <a:gd name="T84" fmla="*/ 552 w 1763"/>
                <a:gd name="T85" fmla="*/ 1028 h 1783"/>
                <a:gd name="T86" fmla="*/ 680 w 1763"/>
                <a:gd name="T87" fmla="*/ 1009 h 1783"/>
                <a:gd name="T88" fmla="*/ 892 w 1763"/>
                <a:gd name="T89" fmla="*/ 1034 h 1783"/>
                <a:gd name="T90" fmla="*/ 1055 w 1763"/>
                <a:gd name="T91" fmla="*/ 1153 h 1783"/>
                <a:gd name="T92" fmla="*/ 1074 w 1763"/>
                <a:gd name="T93" fmla="*/ 1237 h 1783"/>
                <a:gd name="T94" fmla="*/ 903 w 1763"/>
                <a:gd name="T95" fmla="*/ 1245 h 1783"/>
                <a:gd name="T96" fmla="*/ 719 w 1763"/>
                <a:gd name="T97" fmla="*/ 1340 h 1783"/>
                <a:gd name="T98" fmla="*/ 914 w 1763"/>
                <a:gd name="T99" fmla="*/ 1276 h 1783"/>
                <a:gd name="T100" fmla="*/ 1142 w 1763"/>
                <a:gd name="T101" fmla="*/ 1328 h 1783"/>
                <a:gd name="T102" fmla="*/ 1261 w 1763"/>
                <a:gd name="T103" fmla="*/ 1453 h 1783"/>
                <a:gd name="T104" fmla="*/ 1381 w 1763"/>
                <a:gd name="T105" fmla="*/ 1727 h 1783"/>
                <a:gd name="T106" fmla="*/ 1273 w 1763"/>
                <a:gd name="T107" fmla="*/ 1782 h 1783"/>
                <a:gd name="T108" fmla="*/ 1006 w 1763"/>
                <a:gd name="T109" fmla="*/ 1749 h 1783"/>
                <a:gd name="T110" fmla="*/ 620 w 1763"/>
                <a:gd name="T111" fmla="*/ 1558 h 1783"/>
                <a:gd name="T112" fmla="*/ 288 w 1763"/>
                <a:gd name="T113" fmla="*/ 1244 h 1783"/>
                <a:gd name="T114" fmla="*/ 131 w 1763"/>
                <a:gd name="T115" fmla="*/ 998 h 1783"/>
                <a:gd name="T116" fmla="*/ 76 w 1763"/>
                <a:gd name="T117" fmla="*/ 762 h 1783"/>
                <a:gd name="T118" fmla="*/ 370 w 1763"/>
                <a:gd name="T119" fmla="*/ 1072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3" h="1783">
                  <a:moveTo>
                    <a:pt x="409" y="1091"/>
                  </a:moveTo>
                  <a:lnTo>
                    <a:pt x="409" y="1091"/>
                  </a:lnTo>
                  <a:lnTo>
                    <a:pt x="410" y="1088"/>
                  </a:lnTo>
                  <a:lnTo>
                    <a:pt x="410" y="1084"/>
                  </a:lnTo>
                  <a:lnTo>
                    <a:pt x="409" y="1079"/>
                  </a:lnTo>
                  <a:lnTo>
                    <a:pt x="407" y="1075"/>
                  </a:lnTo>
                  <a:lnTo>
                    <a:pt x="401" y="1063"/>
                  </a:lnTo>
                  <a:lnTo>
                    <a:pt x="391" y="1050"/>
                  </a:lnTo>
                  <a:lnTo>
                    <a:pt x="377" y="1034"/>
                  </a:lnTo>
                  <a:lnTo>
                    <a:pt x="362" y="1016"/>
                  </a:lnTo>
                  <a:lnTo>
                    <a:pt x="321" y="973"/>
                  </a:lnTo>
                  <a:lnTo>
                    <a:pt x="274" y="919"/>
                  </a:lnTo>
                  <a:lnTo>
                    <a:pt x="246" y="889"/>
                  </a:lnTo>
                  <a:lnTo>
                    <a:pt x="219" y="856"/>
                  </a:lnTo>
                  <a:lnTo>
                    <a:pt x="190" y="820"/>
                  </a:lnTo>
                  <a:lnTo>
                    <a:pt x="161" y="782"/>
                  </a:lnTo>
                  <a:lnTo>
                    <a:pt x="131" y="740"/>
                  </a:lnTo>
                  <a:lnTo>
                    <a:pt x="102" y="696"/>
                  </a:lnTo>
                  <a:lnTo>
                    <a:pt x="102" y="696"/>
                  </a:lnTo>
                  <a:lnTo>
                    <a:pt x="87" y="673"/>
                  </a:lnTo>
                  <a:lnTo>
                    <a:pt x="75" y="652"/>
                  </a:lnTo>
                  <a:lnTo>
                    <a:pt x="63" y="630"/>
                  </a:lnTo>
                  <a:lnTo>
                    <a:pt x="53" y="609"/>
                  </a:lnTo>
                  <a:lnTo>
                    <a:pt x="44" y="588"/>
                  </a:lnTo>
                  <a:lnTo>
                    <a:pt x="36" y="568"/>
                  </a:lnTo>
                  <a:lnTo>
                    <a:pt x="29" y="549"/>
                  </a:lnTo>
                  <a:lnTo>
                    <a:pt x="23" y="530"/>
                  </a:lnTo>
                  <a:lnTo>
                    <a:pt x="12" y="494"/>
                  </a:lnTo>
                  <a:lnTo>
                    <a:pt x="6" y="461"/>
                  </a:lnTo>
                  <a:lnTo>
                    <a:pt x="2" y="430"/>
                  </a:lnTo>
                  <a:lnTo>
                    <a:pt x="0" y="401"/>
                  </a:lnTo>
                  <a:lnTo>
                    <a:pt x="0" y="376"/>
                  </a:lnTo>
                  <a:lnTo>
                    <a:pt x="2" y="354"/>
                  </a:lnTo>
                  <a:lnTo>
                    <a:pt x="5" y="335"/>
                  </a:lnTo>
                  <a:lnTo>
                    <a:pt x="8" y="319"/>
                  </a:lnTo>
                  <a:lnTo>
                    <a:pt x="14" y="297"/>
                  </a:lnTo>
                  <a:lnTo>
                    <a:pt x="17" y="290"/>
                  </a:lnTo>
                  <a:lnTo>
                    <a:pt x="17" y="290"/>
                  </a:lnTo>
                  <a:lnTo>
                    <a:pt x="56" y="341"/>
                  </a:lnTo>
                  <a:lnTo>
                    <a:pt x="104" y="403"/>
                  </a:lnTo>
                  <a:lnTo>
                    <a:pt x="170" y="487"/>
                  </a:lnTo>
                  <a:lnTo>
                    <a:pt x="170" y="487"/>
                  </a:lnTo>
                  <a:lnTo>
                    <a:pt x="215" y="542"/>
                  </a:lnTo>
                  <a:lnTo>
                    <a:pt x="270" y="606"/>
                  </a:lnTo>
                  <a:lnTo>
                    <a:pt x="331" y="674"/>
                  </a:lnTo>
                  <a:lnTo>
                    <a:pt x="393" y="741"/>
                  </a:lnTo>
                  <a:lnTo>
                    <a:pt x="423" y="772"/>
                  </a:lnTo>
                  <a:lnTo>
                    <a:pt x="452" y="801"/>
                  </a:lnTo>
                  <a:lnTo>
                    <a:pt x="478" y="826"/>
                  </a:lnTo>
                  <a:lnTo>
                    <a:pt x="502" y="846"/>
                  </a:lnTo>
                  <a:lnTo>
                    <a:pt x="521" y="862"/>
                  </a:lnTo>
                  <a:lnTo>
                    <a:pt x="529" y="867"/>
                  </a:lnTo>
                  <a:lnTo>
                    <a:pt x="538" y="872"/>
                  </a:lnTo>
                  <a:lnTo>
                    <a:pt x="543" y="874"/>
                  </a:lnTo>
                  <a:lnTo>
                    <a:pt x="548" y="874"/>
                  </a:lnTo>
                  <a:lnTo>
                    <a:pt x="552" y="874"/>
                  </a:lnTo>
                  <a:lnTo>
                    <a:pt x="554" y="870"/>
                  </a:lnTo>
                  <a:lnTo>
                    <a:pt x="554" y="870"/>
                  </a:lnTo>
                  <a:lnTo>
                    <a:pt x="555" y="867"/>
                  </a:lnTo>
                  <a:lnTo>
                    <a:pt x="555" y="862"/>
                  </a:lnTo>
                  <a:lnTo>
                    <a:pt x="555" y="857"/>
                  </a:lnTo>
                  <a:lnTo>
                    <a:pt x="553" y="851"/>
                  </a:lnTo>
                  <a:lnTo>
                    <a:pt x="546" y="840"/>
                  </a:lnTo>
                  <a:lnTo>
                    <a:pt x="536" y="827"/>
                  </a:lnTo>
                  <a:lnTo>
                    <a:pt x="522" y="812"/>
                  </a:lnTo>
                  <a:lnTo>
                    <a:pt x="505" y="794"/>
                  </a:lnTo>
                  <a:lnTo>
                    <a:pt x="463" y="752"/>
                  </a:lnTo>
                  <a:lnTo>
                    <a:pt x="410" y="698"/>
                  </a:lnTo>
                  <a:lnTo>
                    <a:pt x="379" y="666"/>
                  </a:lnTo>
                  <a:lnTo>
                    <a:pt x="346" y="631"/>
                  </a:lnTo>
                  <a:lnTo>
                    <a:pt x="313" y="592"/>
                  </a:lnTo>
                  <a:lnTo>
                    <a:pt x="276" y="549"/>
                  </a:lnTo>
                  <a:lnTo>
                    <a:pt x="239" y="501"/>
                  </a:lnTo>
                  <a:lnTo>
                    <a:pt x="199" y="450"/>
                  </a:lnTo>
                  <a:lnTo>
                    <a:pt x="199" y="450"/>
                  </a:lnTo>
                  <a:lnTo>
                    <a:pt x="180" y="424"/>
                  </a:lnTo>
                  <a:lnTo>
                    <a:pt x="164" y="399"/>
                  </a:lnTo>
                  <a:lnTo>
                    <a:pt x="148" y="373"/>
                  </a:lnTo>
                  <a:lnTo>
                    <a:pt x="135" y="348"/>
                  </a:lnTo>
                  <a:lnTo>
                    <a:pt x="123" y="325"/>
                  </a:lnTo>
                  <a:lnTo>
                    <a:pt x="112" y="302"/>
                  </a:lnTo>
                  <a:lnTo>
                    <a:pt x="103" y="280"/>
                  </a:lnTo>
                  <a:lnTo>
                    <a:pt x="94" y="259"/>
                  </a:lnTo>
                  <a:lnTo>
                    <a:pt x="88" y="239"/>
                  </a:lnTo>
                  <a:lnTo>
                    <a:pt x="82" y="218"/>
                  </a:lnTo>
                  <a:lnTo>
                    <a:pt x="79" y="200"/>
                  </a:lnTo>
                  <a:lnTo>
                    <a:pt x="75" y="181"/>
                  </a:lnTo>
                  <a:lnTo>
                    <a:pt x="73" y="164"/>
                  </a:lnTo>
                  <a:lnTo>
                    <a:pt x="72" y="148"/>
                  </a:lnTo>
                  <a:lnTo>
                    <a:pt x="70" y="118"/>
                  </a:lnTo>
                  <a:lnTo>
                    <a:pt x="73" y="90"/>
                  </a:lnTo>
                  <a:lnTo>
                    <a:pt x="76" y="67"/>
                  </a:lnTo>
                  <a:lnTo>
                    <a:pt x="81" y="46"/>
                  </a:lnTo>
                  <a:lnTo>
                    <a:pt x="87" y="30"/>
                  </a:lnTo>
                  <a:lnTo>
                    <a:pt x="92" y="16"/>
                  </a:lnTo>
                  <a:lnTo>
                    <a:pt x="97" y="7"/>
                  </a:lnTo>
                  <a:lnTo>
                    <a:pt x="102" y="0"/>
                  </a:lnTo>
                  <a:lnTo>
                    <a:pt x="102" y="0"/>
                  </a:lnTo>
                  <a:lnTo>
                    <a:pt x="272" y="172"/>
                  </a:lnTo>
                  <a:lnTo>
                    <a:pt x="423" y="322"/>
                  </a:lnTo>
                  <a:lnTo>
                    <a:pt x="560" y="458"/>
                  </a:lnTo>
                  <a:lnTo>
                    <a:pt x="560" y="458"/>
                  </a:lnTo>
                  <a:lnTo>
                    <a:pt x="592" y="489"/>
                  </a:lnTo>
                  <a:lnTo>
                    <a:pt x="624" y="518"/>
                  </a:lnTo>
                  <a:lnTo>
                    <a:pt x="653" y="544"/>
                  </a:lnTo>
                  <a:lnTo>
                    <a:pt x="681" y="568"/>
                  </a:lnTo>
                  <a:lnTo>
                    <a:pt x="707" y="588"/>
                  </a:lnTo>
                  <a:lnTo>
                    <a:pt x="730" y="606"/>
                  </a:lnTo>
                  <a:lnTo>
                    <a:pt x="749" y="620"/>
                  </a:lnTo>
                  <a:lnTo>
                    <a:pt x="766" y="629"/>
                  </a:lnTo>
                  <a:lnTo>
                    <a:pt x="779" y="635"/>
                  </a:lnTo>
                  <a:lnTo>
                    <a:pt x="784" y="636"/>
                  </a:lnTo>
                  <a:lnTo>
                    <a:pt x="787" y="637"/>
                  </a:lnTo>
                  <a:lnTo>
                    <a:pt x="790" y="636"/>
                  </a:lnTo>
                  <a:lnTo>
                    <a:pt x="791" y="634"/>
                  </a:lnTo>
                  <a:lnTo>
                    <a:pt x="791" y="630"/>
                  </a:lnTo>
                  <a:lnTo>
                    <a:pt x="791" y="627"/>
                  </a:lnTo>
                  <a:lnTo>
                    <a:pt x="784" y="614"/>
                  </a:lnTo>
                  <a:lnTo>
                    <a:pt x="773" y="596"/>
                  </a:lnTo>
                  <a:lnTo>
                    <a:pt x="755" y="572"/>
                  </a:lnTo>
                  <a:lnTo>
                    <a:pt x="731" y="543"/>
                  </a:lnTo>
                  <a:lnTo>
                    <a:pt x="731" y="543"/>
                  </a:lnTo>
                  <a:lnTo>
                    <a:pt x="701" y="508"/>
                  </a:lnTo>
                  <a:lnTo>
                    <a:pt x="667" y="471"/>
                  </a:lnTo>
                  <a:lnTo>
                    <a:pt x="627" y="432"/>
                  </a:lnTo>
                  <a:lnTo>
                    <a:pt x="585" y="390"/>
                  </a:lnTo>
                  <a:lnTo>
                    <a:pt x="496" y="303"/>
                  </a:lnTo>
                  <a:lnTo>
                    <a:pt x="406" y="219"/>
                  </a:lnTo>
                  <a:lnTo>
                    <a:pt x="323" y="143"/>
                  </a:lnTo>
                  <a:lnTo>
                    <a:pt x="254" y="81"/>
                  </a:lnTo>
                  <a:lnTo>
                    <a:pt x="190" y="24"/>
                  </a:lnTo>
                  <a:lnTo>
                    <a:pt x="190" y="24"/>
                  </a:lnTo>
                  <a:lnTo>
                    <a:pt x="199" y="20"/>
                  </a:lnTo>
                  <a:lnTo>
                    <a:pt x="211" y="18"/>
                  </a:lnTo>
                  <a:lnTo>
                    <a:pt x="227" y="15"/>
                  </a:lnTo>
                  <a:lnTo>
                    <a:pt x="247" y="13"/>
                  </a:lnTo>
                  <a:lnTo>
                    <a:pt x="271" y="13"/>
                  </a:lnTo>
                  <a:lnTo>
                    <a:pt x="299" y="13"/>
                  </a:lnTo>
                  <a:lnTo>
                    <a:pt x="331" y="16"/>
                  </a:lnTo>
                  <a:lnTo>
                    <a:pt x="367" y="22"/>
                  </a:lnTo>
                  <a:lnTo>
                    <a:pt x="406" y="31"/>
                  </a:lnTo>
                  <a:lnTo>
                    <a:pt x="428" y="37"/>
                  </a:lnTo>
                  <a:lnTo>
                    <a:pt x="449" y="44"/>
                  </a:lnTo>
                  <a:lnTo>
                    <a:pt x="472" y="52"/>
                  </a:lnTo>
                  <a:lnTo>
                    <a:pt x="496" y="62"/>
                  </a:lnTo>
                  <a:lnTo>
                    <a:pt x="520" y="73"/>
                  </a:lnTo>
                  <a:lnTo>
                    <a:pt x="545" y="84"/>
                  </a:lnTo>
                  <a:lnTo>
                    <a:pt x="571" y="98"/>
                  </a:lnTo>
                  <a:lnTo>
                    <a:pt x="597" y="112"/>
                  </a:lnTo>
                  <a:lnTo>
                    <a:pt x="625" y="129"/>
                  </a:lnTo>
                  <a:lnTo>
                    <a:pt x="653" y="147"/>
                  </a:lnTo>
                  <a:lnTo>
                    <a:pt x="682" y="167"/>
                  </a:lnTo>
                  <a:lnTo>
                    <a:pt x="712" y="188"/>
                  </a:lnTo>
                  <a:lnTo>
                    <a:pt x="712" y="188"/>
                  </a:lnTo>
                  <a:lnTo>
                    <a:pt x="772" y="234"/>
                  </a:lnTo>
                  <a:lnTo>
                    <a:pt x="830" y="283"/>
                  </a:lnTo>
                  <a:lnTo>
                    <a:pt x="886" y="333"/>
                  </a:lnTo>
                  <a:lnTo>
                    <a:pt x="941" y="384"/>
                  </a:lnTo>
                  <a:lnTo>
                    <a:pt x="994" y="436"/>
                  </a:lnTo>
                  <a:lnTo>
                    <a:pt x="1044" y="486"/>
                  </a:lnTo>
                  <a:lnTo>
                    <a:pt x="1092" y="535"/>
                  </a:lnTo>
                  <a:lnTo>
                    <a:pt x="1136" y="583"/>
                  </a:lnTo>
                  <a:lnTo>
                    <a:pt x="1175" y="627"/>
                  </a:lnTo>
                  <a:lnTo>
                    <a:pt x="1211" y="667"/>
                  </a:lnTo>
                  <a:lnTo>
                    <a:pt x="1270" y="735"/>
                  </a:lnTo>
                  <a:lnTo>
                    <a:pt x="1307" y="781"/>
                  </a:lnTo>
                  <a:lnTo>
                    <a:pt x="1320" y="797"/>
                  </a:lnTo>
                  <a:lnTo>
                    <a:pt x="1320" y="797"/>
                  </a:lnTo>
                  <a:lnTo>
                    <a:pt x="1318" y="789"/>
                  </a:lnTo>
                  <a:lnTo>
                    <a:pt x="1310" y="766"/>
                  </a:lnTo>
                  <a:lnTo>
                    <a:pt x="1302" y="731"/>
                  </a:lnTo>
                  <a:lnTo>
                    <a:pt x="1298" y="709"/>
                  </a:lnTo>
                  <a:lnTo>
                    <a:pt x="1296" y="685"/>
                  </a:lnTo>
                  <a:lnTo>
                    <a:pt x="1294" y="660"/>
                  </a:lnTo>
                  <a:lnTo>
                    <a:pt x="1292" y="633"/>
                  </a:lnTo>
                  <a:lnTo>
                    <a:pt x="1292" y="605"/>
                  </a:lnTo>
                  <a:lnTo>
                    <a:pt x="1295" y="577"/>
                  </a:lnTo>
                  <a:lnTo>
                    <a:pt x="1300" y="548"/>
                  </a:lnTo>
                  <a:lnTo>
                    <a:pt x="1306" y="518"/>
                  </a:lnTo>
                  <a:lnTo>
                    <a:pt x="1310" y="504"/>
                  </a:lnTo>
                  <a:lnTo>
                    <a:pt x="1315" y="489"/>
                  </a:lnTo>
                  <a:lnTo>
                    <a:pt x="1321" y="475"/>
                  </a:lnTo>
                  <a:lnTo>
                    <a:pt x="1328" y="461"/>
                  </a:lnTo>
                  <a:lnTo>
                    <a:pt x="1328" y="461"/>
                  </a:lnTo>
                  <a:lnTo>
                    <a:pt x="1335" y="446"/>
                  </a:lnTo>
                  <a:lnTo>
                    <a:pt x="1344" y="433"/>
                  </a:lnTo>
                  <a:lnTo>
                    <a:pt x="1362" y="408"/>
                  </a:lnTo>
                  <a:lnTo>
                    <a:pt x="1380" y="385"/>
                  </a:lnTo>
                  <a:lnTo>
                    <a:pt x="1399" y="366"/>
                  </a:lnTo>
                  <a:lnTo>
                    <a:pt x="1419" y="348"/>
                  </a:lnTo>
                  <a:lnTo>
                    <a:pt x="1438" y="333"/>
                  </a:lnTo>
                  <a:lnTo>
                    <a:pt x="1458" y="320"/>
                  </a:lnTo>
                  <a:lnTo>
                    <a:pt x="1478" y="309"/>
                  </a:lnTo>
                  <a:lnTo>
                    <a:pt x="1496" y="299"/>
                  </a:lnTo>
                  <a:lnTo>
                    <a:pt x="1512" y="291"/>
                  </a:lnTo>
                  <a:lnTo>
                    <a:pt x="1541" y="280"/>
                  </a:lnTo>
                  <a:lnTo>
                    <a:pt x="1560" y="274"/>
                  </a:lnTo>
                  <a:lnTo>
                    <a:pt x="1567" y="273"/>
                  </a:lnTo>
                  <a:lnTo>
                    <a:pt x="1567" y="273"/>
                  </a:lnTo>
                  <a:lnTo>
                    <a:pt x="1565" y="277"/>
                  </a:lnTo>
                  <a:lnTo>
                    <a:pt x="1560" y="289"/>
                  </a:lnTo>
                  <a:lnTo>
                    <a:pt x="1554" y="310"/>
                  </a:lnTo>
                  <a:lnTo>
                    <a:pt x="1547" y="339"/>
                  </a:lnTo>
                  <a:lnTo>
                    <a:pt x="1544" y="357"/>
                  </a:lnTo>
                  <a:lnTo>
                    <a:pt x="1542" y="376"/>
                  </a:lnTo>
                  <a:lnTo>
                    <a:pt x="1540" y="397"/>
                  </a:lnTo>
                  <a:lnTo>
                    <a:pt x="1540" y="421"/>
                  </a:lnTo>
                  <a:lnTo>
                    <a:pt x="1539" y="446"/>
                  </a:lnTo>
                  <a:lnTo>
                    <a:pt x="1540" y="475"/>
                  </a:lnTo>
                  <a:lnTo>
                    <a:pt x="1542" y="505"/>
                  </a:lnTo>
                  <a:lnTo>
                    <a:pt x="1546" y="536"/>
                  </a:lnTo>
                  <a:lnTo>
                    <a:pt x="1546" y="536"/>
                  </a:lnTo>
                  <a:lnTo>
                    <a:pt x="1548" y="553"/>
                  </a:lnTo>
                  <a:lnTo>
                    <a:pt x="1552" y="569"/>
                  </a:lnTo>
                  <a:lnTo>
                    <a:pt x="1561" y="602"/>
                  </a:lnTo>
                  <a:lnTo>
                    <a:pt x="1573" y="635"/>
                  </a:lnTo>
                  <a:lnTo>
                    <a:pt x="1586" y="670"/>
                  </a:lnTo>
                  <a:lnTo>
                    <a:pt x="1602" y="704"/>
                  </a:lnTo>
                  <a:lnTo>
                    <a:pt x="1620" y="739"/>
                  </a:lnTo>
                  <a:lnTo>
                    <a:pt x="1656" y="812"/>
                  </a:lnTo>
                  <a:lnTo>
                    <a:pt x="1673" y="850"/>
                  </a:lnTo>
                  <a:lnTo>
                    <a:pt x="1691" y="889"/>
                  </a:lnTo>
                  <a:lnTo>
                    <a:pt x="1708" y="930"/>
                  </a:lnTo>
                  <a:lnTo>
                    <a:pt x="1722" y="973"/>
                  </a:lnTo>
                  <a:lnTo>
                    <a:pt x="1737" y="1017"/>
                  </a:lnTo>
                  <a:lnTo>
                    <a:pt x="1743" y="1039"/>
                  </a:lnTo>
                  <a:lnTo>
                    <a:pt x="1748" y="1063"/>
                  </a:lnTo>
                  <a:lnTo>
                    <a:pt x="1752" y="1085"/>
                  </a:lnTo>
                  <a:lnTo>
                    <a:pt x="1756" y="1109"/>
                  </a:lnTo>
                  <a:lnTo>
                    <a:pt x="1759" y="1134"/>
                  </a:lnTo>
                  <a:lnTo>
                    <a:pt x="1762" y="1159"/>
                  </a:lnTo>
                  <a:lnTo>
                    <a:pt x="1762" y="1159"/>
                  </a:lnTo>
                  <a:lnTo>
                    <a:pt x="1763" y="1205"/>
                  </a:lnTo>
                  <a:lnTo>
                    <a:pt x="1763" y="1247"/>
                  </a:lnTo>
                  <a:lnTo>
                    <a:pt x="1759" y="1286"/>
                  </a:lnTo>
                  <a:lnTo>
                    <a:pt x="1755" y="1323"/>
                  </a:lnTo>
                  <a:lnTo>
                    <a:pt x="1746" y="1358"/>
                  </a:lnTo>
                  <a:lnTo>
                    <a:pt x="1737" y="1390"/>
                  </a:lnTo>
                  <a:lnTo>
                    <a:pt x="1725" y="1421"/>
                  </a:lnTo>
                  <a:lnTo>
                    <a:pt x="1712" y="1448"/>
                  </a:lnTo>
                  <a:lnTo>
                    <a:pt x="1697" y="1476"/>
                  </a:lnTo>
                  <a:lnTo>
                    <a:pt x="1681" y="1500"/>
                  </a:lnTo>
                  <a:lnTo>
                    <a:pt x="1663" y="1524"/>
                  </a:lnTo>
                  <a:lnTo>
                    <a:pt x="1644" y="1546"/>
                  </a:lnTo>
                  <a:lnTo>
                    <a:pt x="1623" y="1568"/>
                  </a:lnTo>
                  <a:lnTo>
                    <a:pt x="1603" y="1588"/>
                  </a:lnTo>
                  <a:lnTo>
                    <a:pt x="1580" y="1608"/>
                  </a:lnTo>
                  <a:lnTo>
                    <a:pt x="1558" y="1628"/>
                  </a:lnTo>
                  <a:lnTo>
                    <a:pt x="1558" y="1628"/>
                  </a:lnTo>
                  <a:lnTo>
                    <a:pt x="1546" y="1623"/>
                  </a:lnTo>
                  <a:lnTo>
                    <a:pt x="1531" y="1614"/>
                  </a:lnTo>
                  <a:lnTo>
                    <a:pt x="1513" y="1604"/>
                  </a:lnTo>
                  <a:lnTo>
                    <a:pt x="1496" y="1589"/>
                  </a:lnTo>
                  <a:lnTo>
                    <a:pt x="1475" y="1573"/>
                  </a:lnTo>
                  <a:lnTo>
                    <a:pt x="1454" y="1552"/>
                  </a:lnTo>
                  <a:lnTo>
                    <a:pt x="1432" y="1531"/>
                  </a:lnTo>
                  <a:lnTo>
                    <a:pt x="1411" y="1507"/>
                  </a:lnTo>
                  <a:lnTo>
                    <a:pt x="1388" y="1481"/>
                  </a:lnTo>
                  <a:lnTo>
                    <a:pt x="1366" y="1453"/>
                  </a:lnTo>
                  <a:lnTo>
                    <a:pt x="1346" y="1423"/>
                  </a:lnTo>
                  <a:lnTo>
                    <a:pt x="1327" y="1393"/>
                  </a:lnTo>
                  <a:lnTo>
                    <a:pt x="1308" y="1361"/>
                  </a:lnTo>
                  <a:lnTo>
                    <a:pt x="1292" y="1329"/>
                  </a:lnTo>
                  <a:lnTo>
                    <a:pt x="1278" y="1296"/>
                  </a:lnTo>
                  <a:lnTo>
                    <a:pt x="1266" y="1261"/>
                  </a:lnTo>
                  <a:lnTo>
                    <a:pt x="1266" y="1261"/>
                  </a:lnTo>
                  <a:lnTo>
                    <a:pt x="1259" y="1231"/>
                  </a:lnTo>
                  <a:lnTo>
                    <a:pt x="1252" y="1200"/>
                  </a:lnTo>
                  <a:lnTo>
                    <a:pt x="1249" y="1184"/>
                  </a:lnTo>
                  <a:lnTo>
                    <a:pt x="1248" y="1168"/>
                  </a:lnTo>
                  <a:lnTo>
                    <a:pt x="1247" y="1151"/>
                  </a:lnTo>
                  <a:lnTo>
                    <a:pt x="1246" y="1133"/>
                  </a:lnTo>
                  <a:lnTo>
                    <a:pt x="1247" y="1115"/>
                  </a:lnTo>
                  <a:lnTo>
                    <a:pt x="1248" y="1096"/>
                  </a:lnTo>
                  <a:lnTo>
                    <a:pt x="1251" y="1076"/>
                  </a:lnTo>
                  <a:lnTo>
                    <a:pt x="1255" y="1055"/>
                  </a:lnTo>
                  <a:lnTo>
                    <a:pt x="1260" y="1034"/>
                  </a:lnTo>
                  <a:lnTo>
                    <a:pt x="1266" y="1011"/>
                  </a:lnTo>
                  <a:lnTo>
                    <a:pt x="1273" y="989"/>
                  </a:lnTo>
                  <a:lnTo>
                    <a:pt x="1283" y="964"/>
                  </a:lnTo>
                  <a:lnTo>
                    <a:pt x="1283" y="964"/>
                  </a:lnTo>
                  <a:lnTo>
                    <a:pt x="1300" y="924"/>
                  </a:lnTo>
                  <a:lnTo>
                    <a:pt x="1315" y="893"/>
                  </a:lnTo>
                  <a:lnTo>
                    <a:pt x="1329" y="870"/>
                  </a:lnTo>
                  <a:lnTo>
                    <a:pt x="1341" y="854"/>
                  </a:lnTo>
                  <a:lnTo>
                    <a:pt x="1351" y="843"/>
                  </a:lnTo>
                  <a:lnTo>
                    <a:pt x="1358" y="836"/>
                  </a:lnTo>
                  <a:lnTo>
                    <a:pt x="1365" y="832"/>
                  </a:lnTo>
                  <a:lnTo>
                    <a:pt x="1365" y="832"/>
                  </a:lnTo>
                  <a:lnTo>
                    <a:pt x="1357" y="836"/>
                  </a:lnTo>
                  <a:lnTo>
                    <a:pt x="1347" y="842"/>
                  </a:lnTo>
                  <a:lnTo>
                    <a:pt x="1334" y="852"/>
                  </a:lnTo>
                  <a:lnTo>
                    <a:pt x="1319" y="867"/>
                  </a:lnTo>
                  <a:lnTo>
                    <a:pt x="1301" y="887"/>
                  </a:lnTo>
                  <a:lnTo>
                    <a:pt x="1282" y="915"/>
                  </a:lnTo>
                  <a:lnTo>
                    <a:pt x="1271" y="930"/>
                  </a:lnTo>
                  <a:lnTo>
                    <a:pt x="1260" y="948"/>
                  </a:lnTo>
                  <a:lnTo>
                    <a:pt x="1260" y="948"/>
                  </a:lnTo>
                  <a:lnTo>
                    <a:pt x="1247" y="972"/>
                  </a:lnTo>
                  <a:lnTo>
                    <a:pt x="1235" y="996"/>
                  </a:lnTo>
                  <a:lnTo>
                    <a:pt x="1224" y="1020"/>
                  </a:lnTo>
                  <a:lnTo>
                    <a:pt x="1216" y="1044"/>
                  </a:lnTo>
                  <a:lnTo>
                    <a:pt x="1208" y="1065"/>
                  </a:lnTo>
                  <a:lnTo>
                    <a:pt x="1202" y="1087"/>
                  </a:lnTo>
                  <a:lnTo>
                    <a:pt x="1191" y="1126"/>
                  </a:lnTo>
                  <a:lnTo>
                    <a:pt x="1185" y="1159"/>
                  </a:lnTo>
                  <a:lnTo>
                    <a:pt x="1181" y="1186"/>
                  </a:lnTo>
                  <a:lnTo>
                    <a:pt x="1179" y="1208"/>
                  </a:lnTo>
                  <a:lnTo>
                    <a:pt x="1179" y="1208"/>
                  </a:lnTo>
                  <a:lnTo>
                    <a:pt x="1168" y="1200"/>
                  </a:lnTo>
                  <a:lnTo>
                    <a:pt x="1156" y="1190"/>
                  </a:lnTo>
                  <a:lnTo>
                    <a:pt x="1141" y="1176"/>
                  </a:lnTo>
                  <a:lnTo>
                    <a:pt x="1122" y="1157"/>
                  </a:lnTo>
                  <a:lnTo>
                    <a:pt x="1101" y="1136"/>
                  </a:lnTo>
                  <a:lnTo>
                    <a:pt x="1079" y="1108"/>
                  </a:lnTo>
                  <a:lnTo>
                    <a:pt x="1057" y="1078"/>
                  </a:lnTo>
                  <a:lnTo>
                    <a:pt x="1057" y="1078"/>
                  </a:lnTo>
                  <a:lnTo>
                    <a:pt x="1040" y="1052"/>
                  </a:lnTo>
                  <a:lnTo>
                    <a:pt x="1026" y="1028"/>
                  </a:lnTo>
                  <a:lnTo>
                    <a:pt x="1015" y="1007"/>
                  </a:lnTo>
                  <a:lnTo>
                    <a:pt x="1006" y="984"/>
                  </a:lnTo>
                  <a:lnTo>
                    <a:pt x="1000" y="961"/>
                  </a:lnTo>
                  <a:lnTo>
                    <a:pt x="995" y="937"/>
                  </a:lnTo>
                  <a:lnTo>
                    <a:pt x="993" y="911"/>
                  </a:lnTo>
                  <a:lnTo>
                    <a:pt x="991" y="882"/>
                  </a:lnTo>
                  <a:lnTo>
                    <a:pt x="991" y="882"/>
                  </a:lnTo>
                  <a:lnTo>
                    <a:pt x="991" y="867"/>
                  </a:lnTo>
                  <a:lnTo>
                    <a:pt x="994" y="851"/>
                  </a:lnTo>
                  <a:lnTo>
                    <a:pt x="996" y="836"/>
                  </a:lnTo>
                  <a:lnTo>
                    <a:pt x="999" y="820"/>
                  </a:lnTo>
                  <a:lnTo>
                    <a:pt x="1007" y="789"/>
                  </a:lnTo>
                  <a:lnTo>
                    <a:pt x="1017" y="762"/>
                  </a:lnTo>
                  <a:lnTo>
                    <a:pt x="1025" y="739"/>
                  </a:lnTo>
                  <a:lnTo>
                    <a:pt x="1033" y="720"/>
                  </a:lnTo>
                  <a:lnTo>
                    <a:pt x="1040" y="703"/>
                  </a:lnTo>
                  <a:lnTo>
                    <a:pt x="1040" y="703"/>
                  </a:lnTo>
                  <a:lnTo>
                    <a:pt x="1033" y="712"/>
                  </a:lnTo>
                  <a:lnTo>
                    <a:pt x="1025" y="722"/>
                  </a:lnTo>
                  <a:lnTo>
                    <a:pt x="1015" y="738"/>
                  </a:lnTo>
                  <a:lnTo>
                    <a:pt x="1003" y="758"/>
                  </a:lnTo>
                  <a:lnTo>
                    <a:pt x="991" y="783"/>
                  </a:lnTo>
                  <a:lnTo>
                    <a:pt x="981" y="814"/>
                  </a:lnTo>
                  <a:lnTo>
                    <a:pt x="975" y="831"/>
                  </a:lnTo>
                  <a:lnTo>
                    <a:pt x="970" y="849"/>
                  </a:lnTo>
                  <a:lnTo>
                    <a:pt x="970" y="849"/>
                  </a:lnTo>
                  <a:lnTo>
                    <a:pt x="962" y="885"/>
                  </a:lnTo>
                  <a:lnTo>
                    <a:pt x="957" y="916"/>
                  </a:lnTo>
                  <a:lnTo>
                    <a:pt x="954" y="941"/>
                  </a:lnTo>
                  <a:lnTo>
                    <a:pt x="953" y="961"/>
                  </a:lnTo>
                  <a:lnTo>
                    <a:pt x="953" y="977"/>
                  </a:lnTo>
                  <a:lnTo>
                    <a:pt x="954" y="987"/>
                  </a:lnTo>
                  <a:lnTo>
                    <a:pt x="957" y="996"/>
                  </a:lnTo>
                  <a:lnTo>
                    <a:pt x="957" y="996"/>
                  </a:lnTo>
                  <a:lnTo>
                    <a:pt x="944" y="983"/>
                  </a:lnTo>
                  <a:lnTo>
                    <a:pt x="908" y="943"/>
                  </a:lnTo>
                  <a:lnTo>
                    <a:pt x="880" y="916"/>
                  </a:lnTo>
                  <a:lnTo>
                    <a:pt x="848" y="885"/>
                  </a:lnTo>
                  <a:lnTo>
                    <a:pt x="809" y="848"/>
                  </a:lnTo>
                  <a:lnTo>
                    <a:pt x="764" y="808"/>
                  </a:lnTo>
                  <a:lnTo>
                    <a:pt x="764" y="808"/>
                  </a:lnTo>
                  <a:lnTo>
                    <a:pt x="671" y="726"/>
                  </a:lnTo>
                  <a:lnTo>
                    <a:pt x="590" y="653"/>
                  </a:lnTo>
                  <a:lnTo>
                    <a:pt x="511" y="580"/>
                  </a:lnTo>
                  <a:lnTo>
                    <a:pt x="511" y="580"/>
                  </a:lnTo>
                  <a:lnTo>
                    <a:pt x="717" y="805"/>
                  </a:lnTo>
                  <a:lnTo>
                    <a:pt x="717" y="805"/>
                  </a:lnTo>
                  <a:lnTo>
                    <a:pt x="899" y="1004"/>
                  </a:lnTo>
                  <a:lnTo>
                    <a:pt x="899" y="1004"/>
                  </a:lnTo>
                  <a:lnTo>
                    <a:pt x="898" y="1003"/>
                  </a:lnTo>
                  <a:lnTo>
                    <a:pt x="896" y="1002"/>
                  </a:lnTo>
                  <a:lnTo>
                    <a:pt x="890" y="999"/>
                  </a:lnTo>
                  <a:lnTo>
                    <a:pt x="882" y="997"/>
                  </a:lnTo>
                  <a:lnTo>
                    <a:pt x="867" y="993"/>
                  </a:lnTo>
                  <a:lnTo>
                    <a:pt x="847" y="991"/>
                  </a:lnTo>
                  <a:lnTo>
                    <a:pt x="821" y="987"/>
                  </a:lnTo>
                  <a:lnTo>
                    <a:pt x="821" y="987"/>
                  </a:lnTo>
                  <a:lnTo>
                    <a:pt x="788" y="985"/>
                  </a:lnTo>
                  <a:lnTo>
                    <a:pt x="757" y="985"/>
                  </a:lnTo>
                  <a:lnTo>
                    <a:pt x="727" y="985"/>
                  </a:lnTo>
                  <a:lnTo>
                    <a:pt x="700" y="987"/>
                  </a:lnTo>
                  <a:lnTo>
                    <a:pt x="675" y="991"/>
                  </a:lnTo>
                  <a:lnTo>
                    <a:pt x="651" y="995"/>
                  </a:lnTo>
                  <a:lnTo>
                    <a:pt x="629" y="999"/>
                  </a:lnTo>
                  <a:lnTo>
                    <a:pt x="610" y="1005"/>
                  </a:lnTo>
                  <a:lnTo>
                    <a:pt x="592" y="1010"/>
                  </a:lnTo>
                  <a:lnTo>
                    <a:pt x="577" y="1016"/>
                  </a:lnTo>
                  <a:lnTo>
                    <a:pt x="552" y="1028"/>
                  </a:lnTo>
                  <a:lnTo>
                    <a:pt x="534" y="1038"/>
                  </a:lnTo>
                  <a:lnTo>
                    <a:pt x="526" y="1044"/>
                  </a:lnTo>
                  <a:lnTo>
                    <a:pt x="526" y="1044"/>
                  </a:lnTo>
                  <a:lnTo>
                    <a:pt x="535" y="1040"/>
                  </a:lnTo>
                  <a:lnTo>
                    <a:pt x="560" y="1033"/>
                  </a:lnTo>
                  <a:lnTo>
                    <a:pt x="600" y="1022"/>
                  </a:lnTo>
                  <a:lnTo>
                    <a:pt x="625" y="1017"/>
                  </a:lnTo>
                  <a:lnTo>
                    <a:pt x="651" y="1012"/>
                  </a:lnTo>
                  <a:lnTo>
                    <a:pt x="680" y="1009"/>
                  </a:lnTo>
                  <a:lnTo>
                    <a:pt x="711" y="1007"/>
                  </a:lnTo>
                  <a:lnTo>
                    <a:pt x="743" y="1007"/>
                  </a:lnTo>
                  <a:lnTo>
                    <a:pt x="775" y="1008"/>
                  </a:lnTo>
                  <a:lnTo>
                    <a:pt x="809" y="1011"/>
                  </a:lnTo>
                  <a:lnTo>
                    <a:pt x="825" y="1015"/>
                  </a:lnTo>
                  <a:lnTo>
                    <a:pt x="842" y="1018"/>
                  </a:lnTo>
                  <a:lnTo>
                    <a:pt x="859" y="1022"/>
                  </a:lnTo>
                  <a:lnTo>
                    <a:pt x="876" y="1028"/>
                  </a:lnTo>
                  <a:lnTo>
                    <a:pt x="892" y="1034"/>
                  </a:lnTo>
                  <a:lnTo>
                    <a:pt x="908" y="1041"/>
                  </a:lnTo>
                  <a:lnTo>
                    <a:pt x="908" y="1041"/>
                  </a:lnTo>
                  <a:lnTo>
                    <a:pt x="936" y="1055"/>
                  </a:lnTo>
                  <a:lnTo>
                    <a:pt x="962" y="1070"/>
                  </a:lnTo>
                  <a:lnTo>
                    <a:pt x="984" y="1087"/>
                  </a:lnTo>
                  <a:lnTo>
                    <a:pt x="1005" y="1103"/>
                  </a:lnTo>
                  <a:lnTo>
                    <a:pt x="1024" y="1120"/>
                  </a:lnTo>
                  <a:lnTo>
                    <a:pt x="1040" y="1137"/>
                  </a:lnTo>
                  <a:lnTo>
                    <a:pt x="1055" y="1153"/>
                  </a:lnTo>
                  <a:lnTo>
                    <a:pt x="1068" y="1170"/>
                  </a:lnTo>
                  <a:lnTo>
                    <a:pt x="1079" y="1186"/>
                  </a:lnTo>
                  <a:lnTo>
                    <a:pt x="1088" y="1199"/>
                  </a:lnTo>
                  <a:lnTo>
                    <a:pt x="1103" y="1223"/>
                  </a:lnTo>
                  <a:lnTo>
                    <a:pt x="1110" y="1239"/>
                  </a:lnTo>
                  <a:lnTo>
                    <a:pt x="1112" y="1245"/>
                  </a:lnTo>
                  <a:lnTo>
                    <a:pt x="1112" y="1245"/>
                  </a:lnTo>
                  <a:lnTo>
                    <a:pt x="1094" y="1241"/>
                  </a:lnTo>
                  <a:lnTo>
                    <a:pt x="1074" y="1237"/>
                  </a:lnTo>
                  <a:lnTo>
                    <a:pt x="1046" y="1233"/>
                  </a:lnTo>
                  <a:lnTo>
                    <a:pt x="1015" y="1231"/>
                  </a:lnTo>
                  <a:lnTo>
                    <a:pt x="997" y="1231"/>
                  </a:lnTo>
                  <a:lnTo>
                    <a:pt x="979" y="1232"/>
                  </a:lnTo>
                  <a:lnTo>
                    <a:pt x="960" y="1233"/>
                  </a:lnTo>
                  <a:lnTo>
                    <a:pt x="941" y="1236"/>
                  </a:lnTo>
                  <a:lnTo>
                    <a:pt x="922" y="1239"/>
                  </a:lnTo>
                  <a:lnTo>
                    <a:pt x="903" y="1245"/>
                  </a:lnTo>
                  <a:lnTo>
                    <a:pt x="903" y="1245"/>
                  </a:lnTo>
                  <a:lnTo>
                    <a:pt x="870" y="1256"/>
                  </a:lnTo>
                  <a:lnTo>
                    <a:pt x="839" y="1269"/>
                  </a:lnTo>
                  <a:lnTo>
                    <a:pt x="810" y="1282"/>
                  </a:lnTo>
                  <a:lnTo>
                    <a:pt x="785" y="1296"/>
                  </a:lnTo>
                  <a:lnTo>
                    <a:pt x="763" y="1309"/>
                  </a:lnTo>
                  <a:lnTo>
                    <a:pt x="744" y="1321"/>
                  </a:lnTo>
                  <a:lnTo>
                    <a:pt x="730" y="1331"/>
                  </a:lnTo>
                  <a:lnTo>
                    <a:pt x="719" y="1340"/>
                  </a:lnTo>
                  <a:lnTo>
                    <a:pt x="719" y="1340"/>
                  </a:lnTo>
                  <a:lnTo>
                    <a:pt x="733" y="1333"/>
                  </a:lnTo>
                  <a:lnTo>
                    <a:pt x="775" y="1313"/>
                  </a:lnTo>
                  <a:lnTo>
                    <a:pt x="803" y="1303"/>
                  </a:lnTo>
                  <a:lnTo>
                    <a:pt x="833" y="1292"/>
                  </a:lnTo>
                  <a:lnTo>
                    <a:pt x="861" y="1284"/>
                  </a:lnTo>
                  <a:lnTo>
                    <a:pt x="876" y="1281"/>
                  </a:lnTo>
                  <a:lnTo>
                    <a:pt x="890" y="1279"/>
                  </a:lnTo>
                  <a:lnTo>
                    <a:pt x="890" y="1279"/>
                  </a:lnTo>
                  <a:lnTo>
                    <a:pt x="914" y="1276"/>
                  </a:lnTo>
                  <a:lnTo>
                    <a:pt x="938" y="1274"/>
                  </a:lnTo>
                  <a:lnTo>
                    <a:pt x="963" y="1274"/>
                  </a:lnTo>
                  <a:lnTo>
                    <a:pt x="988" y="1275"/>
                  </a:lnTo>
                  <a:lnTo>
                    <a:pt x="1013" y="1279"/>
                  </a:lnTo>
                  <a:lnTo>
                    <a:pt x="1039" y="1284"/>
                  </a:lnTo>
                  <a:lnTo>
                    <a:pt x="1064" y="1291"/>
                  </a:lnTo>
                  <a:lnTo>
                    <a:pt x="1091" y="1300"/>
                  </a:lnTo>
                  <a:lnTo>
                    <a:pt x="1116" y="1312"/>
                  </a:lnTo>
                  <a:lnTo>
                    <a:pt x="1142" y="1328"/>
                  </a:lnTo>
                  <a:lnTo>
                    <a:pt x="1167" y="1346"/>
                  </a:lnTo>
                  <a:lnTo>
                    <a:pt x="1179" y="1355"/>
                  </a:lnTo>
                  <a:lnTo>
                    <a:pt x="1191" y="1367"/>
                  </a:lnTo>
                  <a:lnTo>
                    <a:pt x="1203" y="1379"/>
                  </a:lnTo>
                  <a:lnTo>
                    <a:pt x="1215" y="1391"/>
                  </a:lnTo>
                  <a:lnTo>
                    <a:pt x="1227" y="1405"/>
                  </a:lnTo>
                  <a:lnTo>
                    <a:pt x="1239" y="1420"/>
                  </a:lnTo>
                  <a:lnTo>
                    <a:pt x="1249" y="1436"/>
                  </a:lnTo>
                  <a:lnTo>
                    <a:pt x="1261" y="1453"/>
                  </a:lnTo>
                  <a:lnTo>
                    <a:pt x="1272" y="1471"/>
                  </a:lnTo>
                  <a:lnTo>
                    <a:pt x="1283" y="1489"/>
                  </a:lnTo>
                  <a:lnTo>
                    <a:pt x="1283" y="1489"/>
                  </a:lnTo>
                  <a:lnTo>
                    <a:pt x="1308" y="1538"/>
                  </a:lnTo>
                  <a:lnTo>
                    <a:pt x="1329" y="1583"/>
                  </a:lnTo>
                  <a:lnTo>
                    <a:pt x="1346" y="1628"/>
                  </a:lnTo>
                  <a:lnTo>
                    <a:pt x="1361" y="1666"/>
                  </a:lnTo>
                  <a:lnTo>
                    <a:pt x="1372" y="1699"/>
                  </a:lnTo>
                  <a:lnTo>
                    <a:pt x="1381" y="1727"/>
                  </a:lnTo>
                  <a:lnTo>
                    <a:pt x="1388" y="1759"/>
                  </a:lnTo>
                  <a:lnTo>
                    <a:pt x="1388" y="1759"/>
                  </a:lnTo>
                  <a:lnTo>
                    <a:pt x="1374" y="1767"/>
                  </a:lnTo>
                  <a:lnTo>
                    <a:pt x="1374" y="1767"/>
                  </a:lnTo>
                  <a:lnTo>
                    <a:pt x="1369" y="1769"/>
                  </a:lnTo>
                  <a:lnTo>
                    <a:pt x="1353" y="1772"/>
                  </a:lnTo>
                  <a:lnTo>
                    <a:pt x="1328" y="1776"/>
                  </a:lnTo>
                  <a:lnTo>
                    <a:pt x="1294" y="1780"/>
                  </a:lnTo>
                  <a:lnTo>
                    <a:pt x="1273" y="1782"/>
                  </a:lnTo>
                  <a:lnTo>
                    <a:pt x="1252" y="1783"/>
                  </a:lnTo>
                  <a:lnTo>
                    <a:pt x="1227" y="1783"/>
                  </a:lnTo>
                  <a:lnTo>
                    <a:pt x="1200" y="1782"/>
                  </a:lnTo>
                  <a:lnTo>
                    <a:pt x="1173" y="1780"/>
                  </a:lnTo>
                  <a:lnTo>
                    <a:pt x="1143" y="1777"/>
                  </a:lnTo>
                  <a:lnTo>
                    <a:pt x="1111" y="1772"/>
                  </a:lnTo>
                  <a:lnTo>
                    <a:pt x="1077" y="1767"/>
                  </a:lnTo>
                  <a:lnTo>
                    <a:pt x="1043" y="1759"/>
                  </a:lnTo>
                  <a:lnTo>
                    <a:pt x="1006" y="1749"/>
                  </a:lnTo>
                  <a:lnTo>
                    <a:pt x="968" y="1739"/>
                  </a:lnTo>
                  <a:lnTo>
                    <a:pt x="928" y="1726"/>
                  </a:lnTo>
                  <a:lnTo>
                    <a:pt x="888" y="1709"/>
                  </a:lnTo>
                  <a:lnTo>
                    <a:pt x="846" y="1691"/>
                  </a:lnTo>
                  <a:lnTo>
                    <a:pt x="803" y="1671"/>
                  </a:lnTo>
                  <a:lnTo>
                    <a:pt x="759" y="1647"/>
                  </a:lnTo>
                  <a:lnTo>
                    <a:pt x="713" y="1620"/>
                  </a:lnTo>
                  <a:lnTo>
                    <a:pt x="667" y="1591"/>
                  </a:lnTo>
                  <a:lnTo>
                    <a:pt x="620" y="1558"/>
                  </a:lnTo>
                  <a:lnTo>
                    <a:pt x="572" y="1521"/>
                  </a:lnTo>
                  <a:lnTo>
                    <a:pt x="523" y="1482"/>
                  </a:lnTo>
                  <a:lnTo>
                    <a:pt x="473" y="1439"/>
                  </a:lnTo>
                  <a:lnTo>
                    <a:pt x="423" y="1391"/>
                  </a:lnTo>
                  <a:lnTo>
                    <a:pt x="373" y="1340"/>
                  </a:lnTo>
                  <a:lnTo>
                    <a:pt x="373" y="1340"/>
                  </a:lnTo>
                  <a:lnTo>
                    <a:pt x="342" y="1307"/>
                  </a:lnTo>
                  <a:lnTo>
                    <a:pt x="314" y="1275"/>
                  </a:lnTo>
                  <a:lnTo>
                    <a:pt x="288" y="1244"/>
                  </a:lnTo>
                  <a:lnTo>
                    <a:pt x="263" y="1213"/>
                  </a:lnTo>
                  <a:lnTo>
                    <a:pt x="240" y="1183"/>
                  </a:lnTo>
                  <a:lnTo>
                    <a:pt x="220" y="1155"/>
                  </a:lnTo>
                  <a:lnTo>
                    <a:pt x="202" y="1126"/>
                  </a:lnTo>
                  <a:lnTo>
                    <a:pt x="184" y="1098"/>
                  </a:lnTo>
                  <a:lnTo>
                    <a:pt x="168" y="1072"/>
                  </a:lnTo>
                  <a:lnTo>
                    <a:pt x="155" y="1047"/>
                  </a:lnTo>
                  <a:lnTo>
                    <a:pt x="142" y="1022"/>
                  </a:lnTo>
                  <a:lnTo>
                    <a:pt x="131" y="998"/>
                  </a:lnTo>
                  <a:lnTo>
                    <a:pt x="121" y="975"/>
                  </a:lnTo>
                  <a:lnTo>
                    <a:pt x="112" y="954"/>
                  </a:lnTo>
                  <a:lnTo>
                    <a:pt x="99" y="913"/>
                  </a:lnTo>
                  <a:lnTo>
                    <a:pt x="88" y="876"/>
                  </a:lnTo>
                  <a:lnTo>
                    <a:pt x="82" y="844"/>
                  </a:lnTo>
                  <a:lnTo>
                    <a:pt x="78" y="817"/>
                  </a:lnTo>
                  <a:lnTo>
                    <a:pt x="76" y="793"/>
                  </a:lnTo>
                  <a:lnTo>
                    <a:pt x="76" y="775"/>
                  </a:lnTo>
                  <a:lnTo>
                    <a:pt x="76" y="762"/>
                  </a:lnTo>
                  <a:lnTo>
                    <a:pt x="78" y="751"/>
                  </a:lnTo>
                  <a:lnTo>
                    <a:pt x="78" y="751"/>
                  </a:lnTo>
                  <a:lnTo>
                    <a:pt x="127" y="808"/>
                  </a:lnTo>
                  <a:lnTo>
                    <a:pt x="177" y="868"/>
                  </a:lnTo>
                  <a:lnTo>
                    <a:pt x="235" y="934"/>
                  </a:lnTo>
                  <a:lnTo>
                    <a:pt x="295" y="998"/>
                  </a:lnTo>
                  <a:lnTo>
                    <a:pt x="323" y="1027"/>
                  </a:lnTo>
                  <a:lnTo>
                    <a:pt x="348" y="1052"/>
                  </a:lnTo>
                  <a:lnTo>
                    <a:pt x="370" y="1072"/>
                  </a:lnTo>
                  <a:lnTo>
                    <a:pt x="388" y="1087"/>
                  </a:lnTo>
                  <a:lnTo>
                    <a:pt x="395" y="1091"/>
                  </a:lnTo>
                  <a:lnTo>
                    <a:pt x="401" y="1094"/>
                  </a:lnTo>
                  <a:lnTo>
                    <a:pt x="405" y="1094"/>
                  </a:lnTo>
                  <a:lnTo>
                    <a:pt x="407" y="1093"/>
                  </a:lnTo>
                  <a:lnTo>
                    <a:pt x="409" y="1091"/>
                  </a:lnTo>
                  <a:lnTo>
                    <a:pt x="409" y="1091"/>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24"/>
            <p:cNvSpPr>
              <a:spLocks/>
            </p:cNvSpPr>
            <p:nvPr/>
          </p:nvSpPr>
          <p:spPr bwMode="auto">
            <a:xfrm>
              <a:off x="3524251" y="1382713"/>
              <a:ext cx="346075" cy="287338"/>
            </a:xfrm>
            <a:custGeom>
              <a:avLst/>
              <a:gdLst>
                <a:gd name="T0" fmla="*/ 683 w 1309"/>
                <a:gd name="T1" fmla="*/ 927 h 1091"/>
                <a:gd name="T2" fmla="*/ 441 w 1309"/>
                <a:gd name="T3" fmla="*/ 1057 h 1091"/>
                <a:gd name="T4" fmla="*/ 240 w 1309"/>
                <a:gd name="T5" fmla="*/ 1085 h 1091"/>
                <a:gd name="T6" fmla="*/ 210 w 1309"/>
                <a:gd name="T7" fmla="*/ 1038 h 1091"/>
                <a:gd name="T8" fmla="*/ 560 w 1309"/>
                <a:gd name="T9" fmla="*/ 836 h 1091"/>
                <a:gd name="T10" fmla="*/ 619 w 1309"/>
                <a:gd name="T11" fmla="*/ 777 h 1091"/>
                <a:gd name="T12" fmla="*/ 530 w 1309"/>
                <a:gd name="T13" fmla="*/ 822 h 1091"/>
                <a:gd name="T14" fmla="*/ 280 w 1309"/>
                <a:gd name="T15" fmla="*/ 967 h 1091"/>
                <a:gd name="T16" fmla="*/ 89 w 1309"/>
                <a:gd name="T17" fmla="*/ 1001 h 1091"/>
                <a:gd name="T18" fmla="*/ 0 w 1309"/>
                <a:gd name="T19" fmla="*/ 961 h 1091"/>
                <a:gd name="T20" fmla="*/ 498 w 1309"/>
                <a:gd name="T21" fmla="*/ 601 h 1091"/>
                <a:gd name="T22" fmla="*/ 477 w 1309"/>
                <a:gd name="T23" fmla="*/ 592 h 1091"/>
                <a:gd name="T24" fmla="*/ 185 w 1309"/>
                <a:gd name="T25" fmla="*/ 786 h 1091"/>
                <a:gd name="T26" fmla="*/ 38 w 1309"/>
                <a:gd name="T27" fmla="*/ 829 h 1091"/>
                <a:gd name="T28" fmla="*/ 175 w 1309"/>
                <a:gd name="T29" fmla="*/ 609 h 1091"/>
                <a:gd name="T30" fmla="*/ 447 w 1309"/>
                <a:gd name="T31" fmla="*/ 393 h 1091"/>
                <a:gd name="T32" fmla="*/ 665 w 1309"/>
                <a:gd name="T33" fmla="*/ 254 h 1091"/>
                <a:gd name="T34" fmla="*/ 507 w 1309"/>
                <a:gd name="T35" fmla="*/ 223 h 1091"/>
                <a:gd name="T36" fmla="*/ 416 w 1309"/>
                <a:gd name="T37" fmla="*/ 122 h 1091"/>
                <a:gd name="T38" fmla="*/ 390 w 1309"/>
                <a:gd name="T39" fmla="*/ 12 h 1091"/>
                <a:gd name="T40" fmla="*/ 533 w 1309"/>
                <a:gd name="T41" fmla="*/ 61 h 1091"/>
                <a:gd name="T42" fmla="*/ 745 w 1309"/>
                <a:gd name="T43" fmla="*/ 28 h 1091"/>
                <a:gd name="T44" fmla="*/ 980 w 1309"/>
                <a:gd name="T45" fmla="*/ 5 h 1091"/>
                <a:gd name="T46" fmla="*/ 1140 w 1309"/>
                <a:gd name="T47" fmla="*/ 66 h 1091"/>
                <a:gd name="T48" fmla="*/ 1247 w 1309"/>
                <a:gd name="T49" fmla="*/ 207 h 1091"/>
                <a:gd name="T50" fmla="*/ 1168 w 1309"/>
                <a:gd name="T51" fmla="*/ 277 h 1091"/>
                <a:gd name="T52" fmla="*/ 995 w 1309"/>
                <a:gd name="T53" fmla="*/ 349 h 1091"/>
                <a:gd name="T54" fmla="*/ 840 w 1309"/>
                <a:gd name="T55" fmla="*/ 331 h 1091"/>
                <a:gd name="T56" fmla="*/ 719 w 1309"/>
                <a:gd name="T57" fmla="*/ 237 h 1091"/>
                <a:gd name="T58" fmla="*/ 740 w 1309"/>
                <a:gd name="T59" fmla="*/ 276 h 1091"/>
                <a:gd name="T60" fmla="*/ 852 w 1309"/>
                <a:gd name="T61" fmla="*/ 372 h 1091"/>
                <a:gd name="T62" fmla="*/ 885 w 1309"/>
                <a:gd name="T63" fmla="*/ 435 h 1091"/>
                <a:gd name="T64" fmla="*/ 758 w 1309"/>
                <a:gd name="T65" fmla="*/ 489 h 1091"/>
                <a:gd name="T66" fmla="*/ 635 w 1309"/>
                <a:gd name="T67" fmla="*/ 461 h 1091"/>
                <a:gd name="T68" fmla="*/ 615 w 1309"/>
                <a:gd name="T69" fmla="*/ 459 h 1091"/>
                <a:gd name="T70" fmla="*/ 735 w 1309"/>
                <a:gd name="T71" fmla="*/ 521 h 1091"/>
                <a:gd name="T72" fmla="*/ 642 w 1309"/>
                <a:gd name="T73" fmla="*/ 602 h 1091"/>
                <a:gd name="T74" fmla="*/ 602 w 1309"/>
                <a:gd name="T75" fmla="*/ 658 h 1091"/>
                <a:gd name="T76" fmla="*/ 726 w 1309"/>
                <a:gd name="T77" fmla="*/ 636 h 1091"/>
                <a:gd name="T78" fmla="*/ 719 w 1309"/>
                <a:gd name="T79" fmla="*/ 801 h 1091"/>
                <a:gd name="T80" fmla="*/ 728 w 1309"/>
                <a:gd name="T81" fmla="*/ 691 h 1091"/>
                <a:gd name="T82" fmla="*/ 793 w 1309"/>
                <a:gd name="T83" fmla="*/ 546 h 1091"/>
                <a:gd name="T84" fmla="*/ 906 w 1309"/>
                <a:gd name="T85" fmla="*/ 464 h 1091"/>
                <a:gd name="T86" fmla="*/ 911 w 1309"/>
                <a:gd name="T87" fmla="*/ 541 h 1091"/>
                <a:gd name="T88" fmla="*/ 923 w 1309"/>
                <a:gd name="T89" fmla="*/ 681 h 1091"/>
                <a:gd name="T90" fmla="*/ 928 w 1309"/>
                <a:gd name="T91" fmla="*/ 649 h 1091"/>
                <a:gd name="T92" fmla="*/ 946 w 1309"/>
                <a:gd name="T93" fmla="*/ 525 h 1091"/>
                <a:gd name="T94" fmla="*/ 1047 w 1309"/>
                <a:gd name="T95" fmla="*/ 405 h 1091"/>
                <a:gd name="T96" fmla="*/ 1242 w 1309"/>
                <a:gd name="T97" fmla="*/ 346 h 1091"/>
                <a:gd name="T98" fmla="*/ 1307 w 1309"/>
                <a:gd name="T99" fmla="*/ 383 h 1091"/>
                <a:gd name="T100" fmla="*/ 1243 w 1309"/>
                <a:gd name="T101" fmla="*/ 595 h 1091"/>
                <a:gd name="T102" fmla="*/ 1092 w 1309"/>
                <a:gd name="T103" fmla="*/ 802 h 1091"/>
                <a:gd name="T104" fmla="*/ 864 w 1309"/>
                <a:gd name="T105" fmla="*/ 981 h 1091"/>
                <a:gd name="T106" fmla="*/ 606 w 1309"/>
                <a:gd name="T107" fmla="*/ 1086 h 1091"/>
                <a:gd name="T108" fmla="*/ 473 w 1309"/>
                <a:gd name="T109" fmla="*/ 1081 h 1091"/>
                <a:gd name="T110" fmla="*/ 732 w 1309"/>
                <a:gd name="T111" fmla="*/ 919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09" h="1091">
                  <a:moveTo>
                    <a:pt x="738" y="906"/>
                  </a:moveTo>
                  <a:lnTo>
                    <a:pt x="738" y="906"/>
                  </a:lnTo>
                  <a:lnTo>
                    <a:pt x="735" y="904"/>
                  </a:lnTo>
                  <a:lnTo>
                    <a:pt x="733" y="904"/>
                  </a:lnTo>
                  <a:lnTo>
                    <a:pt x="727" y="904"/>
                  </a:lnTo>
                  <a:lnTo>
                    <a:pt x="719" y="907"/>
                  </a:lnTo>
                  <a:lnTo>
                    <a:pt x="708" y="912"/>
                  </a:lnTo>
                  <a:lnTo>
                    <a:pt x="683" y="927"/>
                  </a:lnTo>
                  <a:lnTo>
                    <a:pt x="649" y="947"/>
                  </a:lnTo>
                  <a:lnTo>
                    <a:pt x="609" y="973"/>
                  </a:lnTo>
                  <a:lnTo>
                    <a:pt x="560" y="1001"/>
                  </a:lnTo>
                  <a:lnTo>
                    <a:pt x="533" y="1016"/>
                  </a:lnTo>
                  <a:lnTo>
                    <a:pt x="505" y="1030"/>
                  </a:lnTo>
                  <a:lnTo>
                    <a:pt x="474" y="1043"/>
                  </a:lnTo>
                  <a:lnTo>
                    <a:pt x="441" y="1057"/>
                  </a:lnTo>
                  <a:lnTo>
                    <a:pt x="441" y="1057"/>
                  </a:lnTo>
                  <a:lnTo>
                    <a:pt x="409" y="1069"/>
                  </a:lnTo>
                  <a:lnTo>
                    <a:pt x="379" y="1078"/>
                  </a:lnTo>
                  <a:lnTo>
                    <a:pt x="351" y="1084"/>
                  </a:lnTo>
                  <a:lnTo>
                    <a:pt x="324" y="1087"/>
                  </a:lnTo>
                  <a:lnTo>
                    <a:pt x="301" y="1090"/>
                  </a:lnTo>
                  <a:lnTo>
                    <a:pt x="278" y="1090"/>
                  </a:lnTo>
                  <a:lnTo>
                    <a:pt x="258" y="1087"/>
                  </a:lnTo>
                  <a:lnTo>
                    <a:pt x="240" y="1085"/>
                  </a:lnTo>
                  <a:lnTo>
                    <a:pt x="224" y="1081"/>
                  </a:lnTo>
                  <a:lnTo>
                    <a:pt x="210" y="1076"/>
                  </a:lnTo>
                  <a:lnTo>
                    <a:pt x="198" y="1072"/>
                  </a:lnTo>
                  <a:lnTo>
                    <a:pt x="188" y="1068"/>
                  </a:lnTo>
                  <a:lnTo>
                    <a:pt x="175" y="1061"/>
                  </a:lnTo>
                  <a:lnTo>
                    <a:pt x="172" y="1057"/>
                  </a:lnTo>
                  <a:lnTo>
                    <a:pt x="172" y="1057"/>
                  </a:lnTo>
                  <a:lnTo>
                    <a:pt x="210" y="1038"/>
                  </a:lnTo>
                  <a:lnTo>
                    <a:pt x="256" y="1016"/>
                  </a:lnTo>
                  <a:lnTo>
                    <a:pt x="318" y="982"/>
                  </a:lnTo>
                  <a:lnTo>
                    <a:pt x="318" y="982"/>
                  </a:lnTo>
                  <a:lnTo>
                    <a:pt x="360" y="959"/>
                  </a:lnTo>
                  <a:lnTo>
                    <a:pt x="409" y="932"/>
                  </a:lnTo>
                  <a:lnTo>
                    <a:pt x="462" y="900"/>
                  </a:lnTo>
                  <a:lnTo>
                    <a:pt x="513" y="867"/>
                  </a:lnTo>
                  <a:lnTo>
                    <a:pt x="560" y="836"/>
                  </a:lnTo>
                  <a:lnTo>
                    <a:pt x="579" y="822"/>
                  </a:lnTo>
                  <a:lnTo>
                    <a:pt x="596" y="809"/>
                  </a:lnTo>
                  <a:lnTo>
                    <a:pt x="609" y="798"/>
                  </a:lnTo>
                  <a:lnTo>
                    <a:pt x="617" y="789"/>
                  </a:lnTo>
                  <a:lnTo>
                    <a:pt x="619" y="785"/>
                  </a:lnTo>
                  <a:lnTo>
                    <a:pt x="621" y="781"/>
                  </a:lnTo>
                  <a:lnTo>
                    <a:pt x="621" y="779"/>
                  </a:lnTo>
                  <a:lnTo>
                    <a:pt x="619" y="777"/>
                  </a:lnTo>
                  <a:lnTo>
                    <a:pt x="619" y="777"/>
                  </a:lnTo>
                  <a:lnTo>
                    <a:pt x="616" y="775"/>
                  </a:lnTo>
                  <a:lnTo>
                    <a:pt x="613" y="774"/>
                  </a:lnTo>
                  <a:lnTo>
                    <a:pt x="606" y="775"/>
                  </a:lnTo>
                  <a:lnTo>
                    <a:pt x="599" y="778"/>
                  </a:lnTo>
                  <a:lnTo>
                    <a:pt x="588" y="783"/>
                  </a:lnTo>
                  <a:lnTo>
                    <a:pt x="563" y="799"/>
                  </a:lnTo>
                  <a:lnTo>
                    <a:pt x="530" y="822"/>
                  </a:lnTo>
                  <a:lnTo>
                    <a:pt x="488" y="851"/>
                  </a:lnTo>
                  <a:lnTo>
                    <a:pt x="437" y="883"/>
                  </a:lnTo>
                  <a:lnTo>
                    <a:pt x="407" y="901"/>
                  </a:lnTo>
                  <a:lnTo>
                    <a:pt x="375" y="919"/>
                  </a:lnTo>
                  <a:lnTo>
                    <a:pt x="339" y="938"/>
                  </a:lnTo>
                  <a:lnTo>
                    <a:pt x="301" y="957"/>
                  </a:lnTo>
                  <a:lnTo>
                    <a:pt x="301" y="957"/>
                  </a:lnTo>
                  <a:lnTo>
                    <a:pt x="280" y="967"/>
                  </a:lnTo>
                  <a:lnTo>
                    <a:pt x="262" y="974"/>
                  </a:lnTo>
                  <a:lnTo>
                    <a:pt x="243" y="981"/>
                  </a:lnTo>
                  <a:lnTo>
                    <a:pt x="226" y="987"/>
                  </a:lnTo>
                  <a:lnTo>
                    <a:pt x="193" y="995"/>
                  </a:lnTo>
                  <a:lnTo>
                    <a:pt x="163" y="1001"/>
                  </a:lnTo>
                  <a:lnTo>
                    <a:pt x="136" y="1004"/>
                  </a:lnTo>
                  <a:lnTo>
                    <a:pt x="112" y="1004"/>
                  </a:lnTo>
                  <a:lnTo>
                    <a:pt x="89" y="1001"/>
                  </a:lnTo>
                  <a:lnTo>
                    <a:pt x="70" y="998"/>
                  </a:lnTo>
                  <a:lnTo>
                    <a:pt x="53" y="993"/>
                  </a:lnTo>
                  <a:lnTo>
                    <a:pt x="39" y="987"/>
                  </a:lnTo>
                  <a:lnTo>
                    <a:pt x="27" y="981"/>
                  </a:lnTo>
                  <a:lnTo>
                    <a:pt x="16" y="975"/>
                  </a:lnTo>
                  <a:lnTo>
                    <a:pt x="4" y="965"/>
                  </a:lnTo>
                  <a:lnTo>
                    <a:pt x="0" y="961"/>
                  </a:lnTo>
                  <a:lnTo>
                    <a:pt x="0" y="961"/>
                  </a:lnTo>
                  <a:lnTo>
                    <a:pt x="134" y="869"/>
                  </a:lnTo>
                  <a:lnTo>
                    <a:pt x="359" y="716"/>
                  </a:lnTo>
                  <a:lnTo>
                    <a:pt x="359" y="716"/>
                  </a:lnTo>
                  <a:lnTo>
                    <a:pt x="406" y="681"/>
                  </a:lnTo>
                  <a:lnTo>
                    <a:pt x="446" y="650"/>
                  </a:lnTo>
                  <a:lnTo>
                    <a:pt x="477" y="623"/>
                  </a:lnTo>
                  <a:lnTo>
                    <a:pt x="489" y="611"/>
                  </a:lnTo>
                  <a:lnTo>
                    <a:pt x="498" y="601"/>
                  </a:lnTo>
                  <a:lnTo>
                    <a:pt x="504" y="594"/>
                  </a:lnTo>
                  <a:lnTo>
                    <a:pt x="505" y="588"/>
                  </a:lnTo>
                  <a:lnTo>
                    <a:pt x="505" y="586"/>
                  </a:lnTo>
                  <a:lnTo>
                    <a:pt x="504" y="584"/>
                  </a:lnTo>
                  <a:lnTo>
                    <a:pt x="502" y="584"/>
                  </a:lnTo>
                  <a:lnTo>
                    <a:pt x="499" y="584"/>
                  </a:lnTo>
                  <a:lnTo>
                    <a:pt x="490" y="587"/>
                  </a:lnTo>
                  <a:lnTo>
                    <a:pt x="477" y="592"/>
                  </a:lnTo>
                  <a:lnTo>
                    <a:pt x="459" y="600"/>
                  </a:lnTo>
                  <a:lnTo>
                    <a:pt x="438" y="612"/>
                  </a:lnTo>
                  <a:lnTo>
                    <a:pt x="438" y="612"/>
                  </a:lnTo>
                  <a:lnTo>
                    <a:pt x="412" y="627"/>
                  </a:lnTo>
                  <a:lnTo>
                    <a:pt x="383" y="647"/>
                  </a:lnTo>
                  <a:lnTo>
                    <a:pt x="318" y="689"/>
                  </a:lnTo>
                  <a:lnTo>
                    <a:pt x="252" y="737"/>
                  </a:lnTo>
                  <a:lnTo>
                    <a:pt x="185" y="786"/>
                  </a:lnTo>
                  <a:lnTo>
                    <a:pt x="74" y="869"/>
                  </a:lnTo>
                  <a:lnTo>
                    <a:pt x="28" y="904"/>
                  </a:lnTo>
                  <a:lnTo>
                    <a:pt x="28" y="904"/>
                  </a:lnTo>
                  <a:lnTo>
                    <a:pt x="28" y="897"/>
                  </a:lnTo>
                  <a:lnTo>
                    <a:pt x="28" y="878"/>
                  </a:lnTo>
                  <a:lnTo>
                    <a:pt x="31" y="865"/>
                  </a:lnTo>
                  <a:lnTo>
                    <a:pt x="33" y="848"/>
                  </a:lnTo>
                  <a:lnTo>
                    <a:pt x="38" y="829"/>
                  </a:lnTo>
                  <a:lnTo>
                    <a:pt x="45" y="808"/>
                  </a:lnTo>
                  <a:lnTo>
                    <a:pt x="53" y="785"/>
                  </a:lnTo>
                  <a:lnTo>
                    <a:pt x="65" y="760"/>
                  </a:lnTo>
                  <a:lnTo>
                    <a:pt x="80" y="732"/>
                  </a:lnTo>
                  <a:lnTo>
                    <a:pt x="97" y="704"/>
                  </a:lnTo>
                  <a:lnTo>
                    <a:pt x="119" y="674"/>
                  </a:lnTo>
                  <a:lnTo>
                    <a:pt x="145" y="642"/>
                  </a:lnTo>
                  <a:lnTo>
                    <a:pt x="175" y="609"/>
                  </a:lnTo>
                  <a:lnTo>
                    <a:pt x="210" y="576"/>
                  </a:lnTo>
                  <a:lnTo>
                    <a:pt x="210" y="576"/>
                  </a:lnTo>
                  <a:lnTo>
                    <a:pt x="248" y="543"/>
                  </a:lnTo>
                  <a:lnTo>
                    <a:pt x="287" y="510"/>
                  </a:lnTo>
                  <a:lnTo>
                    <a:pt x="328" y="478"/>
                  </a:lnTo>
                  <a:lnTo>
                    <a:pt x="367" y="448"/>
                  </a:lnTo>
                  <a:lnTo>
                    <a:pt x="408" y="421"/>
                  </a:lnTo>
                  <a:lnTo>
                    <a:pt x="447" y="393"/>
                  </a:lnTo>
                  <a:lnTo>
                    <a:pt x="486" y="368"/>
                  </a:lnTo>
                  <a:lnTo>
                    <a:pt x="523" y="346"/>
                  </a:lnTo>
                  <a:lnTo>
                    <a:pt x="587" y="306"/>
                  </a:lnTo>
                  <a:lnTo>
                    <a:pt x="640" y="276"/>
                  </a:lnTo>
                  <a:lnTo>
                    <a:pt x="686" y="251"/>
                  </a:lnTo>
                  <a:lnTo>
                    <a:pt x="686" y="251"/>
                  </a:lnTo>
                  <a:lnTo>
                    <a:pt x="680" y="252"/>
                  </a:lnTo>
                  <a:lnTo>
                    <a:pt x="665" y="254"/>
                  </a:lnTo>
                  <a:lnTo>
                    <a:pt x="641" y="254"/>
                  </a:lnTo>
                  <a:lnTo>
                    <a:pt x="611" y="252"/>
                  </a:lnTo>
                  <a:lnTo>
                    <a:pt x="594" y="250"/>
                  </a:lnTo>
                  <a:lnTo>
                    <a:pt x="578" y="248"/>
                  </a:lnTo>
                  <a:lnTo>
                    <a:pt x="560" y="243"/>
                  </a:lnTo>
                  <a:lnTo>
                    <a:pt x="542" y="238"/>
                  </a:lnTo>
                  <a:lnTo>
                    <a:pt x="525" y="231"/>
                  </a:lnTo>
                  <a:lnTo>
                    <a:pt x="507" y="223"/>
                  </a:lnTo>
                  <a:lnTo>
                    <a:pt x="490" y="212"/>
                  </a:lnTo>
                  <a:lnTo>
                    <a:pt x="474" y="199"/>
                  </a:lnTo>
                  <a:lnTo>
                    <a:pt x="474" y="199"/>
                  </a:lnTo>
                  <a:lnTo>
                    <a:pt x="458" y="184"/>
                  </a:lnTo>
                  <a:lnTo>
                    <a:pt x="445" y="170"/>
                  </a:lnTo>
                  <a:lnTo>
                    <a:pt x="434" y="154"/>
                  </a:lnTo>
                  <a:lnTo>
                    <a:pt x="425" y="138"/>
                  </a:lnTo>
                  <a:lnTo>
                    <a:pt x="416" y="122"/>
                  </a:lnTo>
                  <a:lnTo>
                    <a:pt x="409" y="107"/>
                  </a:lnTo>
                  <a:lnTo>
                    <a:pt x="403" y="92"/>
                  </a:lnTo>
                  <a:lnTo>
                    <a:pt x="400" y="78"/>
                  </a:lnTo>
                  <a:lnTo>
                    <a:pt x="394" y="52"/>
                  </a:lnTo>
                  <a:lnTo>
                    <a:pt x="391" y="31"/>
                  </a:lnTo>
                  <a:lnTo>
                    <a:pt x="390" y="17"/>
                  </a:lnTo>
                  <a:lnTo>
                    <a:pt x="390" y="12"/>
                  </a:lnTo>
                  <a:lnTo>
                    <a:pt x="390" y="12"/>
                  </a:lnTo>
                  <a:lnTo>
                    <a:pt x="400" y="19"/>
                  </a:lnTo>
                  <a:lnTo>
                    <a:pt x="412" y="27"/>
                  </a:lnTo>
                  <a:lnTo>
                    <a:pt x="428" y="35"/>
                  </a:lnTo>
                  <a:lnTo>
                    <a:pt x="452" y="43"/>
                  </a:lnTo>
                  <a:lnTo>
                    <a:pt x="480" y="52"/>
                  </a:lnTo>
                  <a:lnTo>
                    <a:pt x="496" y="55"/>
                  </a:lnTo>
                  <a:lnTo>
                    <a:pt x="514" y="59"/>
                  </a:lnTo>
                  <a:lnTo>
                    <a:pt x="533" y="61"/>
                  </a:lnTo>
                  <a:lnTo>
                    <a:pt x="554" y="64"/>
                  </a:lnTo>
                  <a:lnTo>
                    <a:pt x="554" y="64"/>
                  </a:lnTo>
                  <a:lnTo>
                    <a:pt x="575" y="64"/>
                  </a:lnTo>
                  <a:lnTo>
                    <a:pt x="598" y="62"/>
                  </a:lnTo>
                  <a:lnTo>
                    <a:pt x="621" y="59"/>
                  </a:lnTo>
                  <a:lnTo>
                    <a:pt x="645" y="54"/>
                  </a:lnTo>
                  <a:lnTo>
                    <a:pt x="694" y="42"/>
                  </a:lnTo>
                  <a:lnTo>
                    <a:pt x="745" y="28"/>
                  </a:lnTo>
                  <a:lnTo>
                    <a:pt x="772" y="21"/>
                  </a:lnTo>
                  <a:lnTo>
                    <a:pt x="800" y="15"/>
                  </a:lnTo>
                  <a:lnTo>
                    <a:pt x="827" y="9"/>
                  </a:lnTo>
                  <a:lnTo>
                    <a:pt x="857" y="5"/>
                  </a:lnTo>
                  <a:lnTo>
                    <a:pt x="887" y="2"/>
                  </a:lnTo>
                  <a:lnTo>
                    <a:pt x="917" y="0"/>
                  </a:lnTo>
                  <a:lnTo>
                    <a:pt x="948" y="2"/>
                  </a:lnTo>
                  <a:lnTo>
                    <a:pt x="980" y="5"/>
                  </a:lnTo>
                  <a:lnTo>
                    <a:pt x="980" y="5"/>
                  </a:lnTo>
                  <a:lnTo>
                    <a:pt x="1009" y="10"/>
                  </a:lnTo>
                  <a:lnTo>
                    <a:pt x="1036" y="16"/>
                  </a:lnTo>
                  <a:lnTo>
                    <a:pt x="1060" y="24"/>
                  </a:lnTo>
                  <a:lnTo>
                    <a:pt x="1083" y="33"/>
                  </a:lnTo>
                  <a:lnTo>
                    <a:pt x="1104" y="42"/>
                  </a:lnTo>
                  <a:lnTo>
                    <a:pt x="1124" y="54"/>
                  </a:lnTo>
                  <a:lnTo>
                    <a:pt x="1140" y="66"/>
                  </a:lnTo>
                  <a:lnTo>
                    <a:pt x="1157" y="78"/>
                  </a:lnTo>
                  <a:lnTo>
                    <a:pt x="1171" y="92"/>
                  </a:lnTo>
                  <a:lnTo>
                    <a:pt x="1184" y="107"/>
                  </a:lnTo>
                  <a:lnTo>
                    <a:pt x="1196" y="122"/>
                  </a:lnTo>
                  <a:lnTo>
                    <a:pt x="1208" y="138"/>
                  </a:lnTo>
                  <a:lnTo>
                    <a:pt x="1219" y="154"/>
                  </a:lnTo>
                  <a:lnTo>
                    <a:pt x="1229" y="171"/>
                  </a:lnTo>
                  <a:lnTo>
                    <a:pt x="1247" y="207"/>
                  </a:lnTo>
                  <a:lnTo>
                    <a:pt x="1247" y="207"/>
                  </a:lnTo>
                  <a:lnTo>
                    <a:pt x="1242" y="214"/>
                  </a:lnTo>
                  <a:lnTo>
                    <a:pt x="1235" y="224"/>
                  </a:lnTo>
                  <a:lnTo>
                    <a:pt x="1225" y="233"/>
                  </a:lnTo>
                  <a:lnTo>
                    <a:pt x="1213" y="244"/>
                  </a:lnTo>
                  <a:lnTo>
                    <a:pt x="1200" y="255"/>
                  </a:lnTo>
                  <a:lnTo>
                    <a:pt x="1184" y="267"/>
                  </a:lnTo>
                  <a:lnTo>
                    <a:pt x="1168" y="277"/>
                  </a:lnTo>
                  <a:lnTo>
                    <a:pt x="1149" y="289"/>
                  </a:lnTo>
                  <a:lnTo>
                    <a:pt x="1129" y="300"/>
                  </a:lnTo>
                  <a:lnTo>
                    <a:pt x="1108" y="311"/>
                  </a:lnTo>
                  <a:lnTo>
                    <a:pt x="1086" y="322"/>
                  </a:lnTo>
                  <a:lnTo>
                    <a:pt x="1064" y="330"/>
                  </a:lnTo>
                  <a:lnTo>
                    <a:pt x="1041" y="338"/>
                  </a:lnTo>
                  <a:lnTo>
                    <a:pt x="1018" y="344"/>
                  </a:lnTo>
                  <a:lnTo>
                    <a:pt x="995" y="349"/>
                  </a:lnTo>
                  <a:lnTo>
                    <a:pt x="972" y="351"/>
                  </a:lnTo>
                  <a:lnTo>
                    <a:pt x="972" y="351"/>
                  </a:lnTo>
                  <a:lnTo>
                    <a:pt x="952" y="354"/>
                  </a:lnTo>
                  <a:lnTo>
                    <a:pt x="931" y="354"/>
                  </a:lnTo>
                  <a:lnTo>
                    <a:pt x="910" y="351"/>
                  </a:lnTo>
                  <a:lnTo>
                    <a:pt x="887" y="348"/>
                  </a:lnTo>
                  <a:lnTo>
                    <a:pt x="864" y="341"/>
                  </a:lnTo>
                  <a:lnTo>
                    <a:pt x="840" y="331"/>
                  </a:lnTo>
                  <a:lnTo>
                    <a:pt x="814" y="318"/>
                  </a:lnTo>
                  <a:lnTo>
                    <a:pt x="785" y="300"/>
                  </a:lnTo>
                  <a:lnTo>
                    <a:pt x="785" y="300"/>
                  </a:lnTo>
                  <a:lnTo>
                    <a:pt x="763" y="282"/>
                  </a:lnTo>
                  <a:lnTo>
                    <a:pt x="746" y="268"/>
                  </a:lnTo>
                  <a:lnTo>
                    <a:pt x="733" y="256"/>
                  </a:lnTo>
                  <a:lnTo>
                    <a:pt x="725" y="245"/>
                  </a:lnTo>
                  <a:lnTo>
                    <a:pt x="719" y="237"/>
                  </a:lnTo>
                  <a:lnTo>
                    <a:pt x="716" y="231"/>
                  </a:lnTo>
                  <a:lnTo>
                    <a:pt x="714" y="226"/>
                  </a:lnTo>
                  <a:lnTo>
                    <a:pt x="714" y="226"/>
                  </a:lnTo>
                  <a:lnTo>
                    <a:pt x="716" y="232"/>
                  </a:lnTo>
                  <a:lnTo>
                    <a:pt x="719" y="239"/>
                  </a:lnTo>
                  <a:lnTo>
                    <a:pt x="722" y="249"/>
                  </a:lnTo>
                  <a:lnTo>
                    <a:pt x="729" y="262"/>
                  </a:lnTo>
                  <a:lnTo>
                    <a:pt x="740" y="276"/>
                  </a:lnTo>
                  <a:lnTo>
                    <a:pt x="754" y="294"/>
                  </a:lnTo>
                  <a:lnTo>
                    <a:pt x="772" y="313"/>
                  </a:lnTo>
                  <a:lnTo>
                    <a:pt x="772" y="313"/>
                  </a:lnTo>
                  <a:lnTo>
                    <a:pt x="785" y="325"/>
                  </a:lnTo>
                  <a:lnTo>
                    <a:pt x="800" y="336"/>
                  </a:lnTo>
                  <a:lnTo>
                    <a:pt x="813" y="347"/>
                  </a:lnTo>
                  <a:lnTo>
                    <a:pt x="826" y="356"/>
                  </a:lnTo>
                  <a:lnTo>
                    <a:pt x="852" y="372"/>
                  </a:lnTo>
                  <a:lnTo>
                    <a:pt x="875" y="384"/>
                  </a:lnTo>
                  <a:lnTo>
                    <a:pt x="895" y="393"/>
                  </a:lnTo>
                  <a:lnTo>
                    <a:pt x="911" y="399"/>
                  </a:lnTo>
                  <a:lnTo>
                    <a:pt x="925" y="404"/>
                  </a:lnTo>
                  <a:lnTo>
                    <a:pt x="925" y="404"/>
                  </a:lnTo>
                  <a:lnTo>
                    <a:pt x="918" y="410"/>
                  </a:lnTo>
                  <a:lnTo>
                    <a:pt x="899" y="426"/>
                  </a:lnTo>
                  <a:lnTo>
                    <a:pt x="885" y="435"/>
                  </a:lnTo>
                  <a:lnTo>
                    <a:pt x="868" y="446"/>
                  </a:lnTo>
                  <a:lnTo>
                    <a:pt x="848" y="457"/>
                  </a:lnTo>
                  <a:lnTo>
                    <a:pt x="825" y="467"/>
                  </a:lnTo>
                  <a:lnTo>
                    <a:pt x="825" y="467"/>
                  </a:lnTo>
                  <a:lnTo>
                    <a:pt x="806" y="476"/>
                  </a:lnTo>
                  <a:lnTo>
                    <a:pt x="789" y="482"/>
                  </a:lnTo>
                  <a:lnTo>
                    <a:pt x="772" y="485"/>
                  </a:lnTo>
                  <a:lnTo>
                    <a:pt x="758" y="489"/>
                  </a:lnTo>
                  <a:lnTo>
                    <a:pt x="742" y="490"/>
                  </a:lnTo>
                  <a:lnTo>
                    <a:pt x="726" y="490"/>
                  </a:lnTo>
                  <a:lnTo>
                    <a:pt x="709" y="488"/>
                  </a:lnTo>
                  <a:lnTo>
                    <a:pt x="691" y="484"/>
                  </a:lnTo>
                  <a:lnTo>
                    <a:pt x="691" y="484"/>
                  </a:lnTo>
                  <a:lnTo>
                    <a:pt x="672" y="479"/>
                  </a:lnTo>
                  <a:lnTo>
                    <a:pt x="653" y="471"/>
                  </a:lnTo>
                  <a:lnTo>
                    <a:pt x="635" y="461"/>
                  </a:lnTo>
                  <a:lnTo>
                    <a:pt x="618" y="452"/>
                  </a:lnTo>
                  <a:lnTo>
                    <a:pt x="594" y="434"/>
                  </a:lnTo>
                  <a:lnTo>
                    <a:pt x="585" y="427"/>
                  </a:lnTo>
                  <a:lnTo>
                    <a:pt x="585" y="427"/>
                  </a:lnTo>
                  <a:lnTo>
                    <a:pt x="590" y="433"/>
                  </a:lnTo>
                  <a:lnTo>
                    <a:pt x="594" y="440"/>
                  </a:lnTo>
                  <a:lnTo>
                    <a:pt x="603" y="448"/>
                  </a:lnTo>
                  <a:lnTo>
                    <a:pt x="615" y="459"/>
                  </a:lnTo>
                  <a:lnTo>
                    <a:pt x="629" y="471"/>
                  </a:lnTo>
                  <a:lnTo>
                    <a:pt x="646" y="483"/>
                  </a:lnTo>
                  <a:lnTo>
                    <a:pt x="667" y="495"/>
                  </a:lnTo>
                  <a:lnTo>
                    <a:pt x="667" y="495"/>
                  </a:lnTo>
                  <a:lnTo>
                    <a:pt x="689" y="506"/>
                  </a:lnTo>
                  <a:lnTo>
                    <a:pt x="707" y="513"/>
                  </a:lnTo>
                  <a:lnTo>
                    <a:pt x="722" y="518"/>
                  </a:lnTo>
                  <a:lnTo>
                    <a:pt x="735" y="521"/>
                  </a:lnTo>
                  <a:lnTo>
                    <a:pt x="745" y="523"/>
                  </a:lnTo>
                  <a:lnTo>
                    <a:pt x="752" y="523"/>
                  </a:lnTo>
                  <a:lnTo>
                    <a:pt x="758" y="523"/>
                  </a:lnTo>
                  <a:lnTo>
                    <a:pt x="758" y="523"/>
                  </a:lnTo>
                  <a:lnTo>
                    <a:pt x="747" y="531"/>
                  </a:lnTo>
                  <a:lnTo>
                    <a:pt x="717" y="550"/>
                  </a:lnTo>
                  <a:lnTo>
                    <a:pt x="671" y="582"/>
                  </a:lnTo>
                  <a:lnTo>
                    <a:pt x="642" y="602"/>
                  </a:lnTo>
                  <a:lnTo>
                    <a:pt x="611" y="627"/>
                  </a:lnTo>
                  <a:lnTo>
                    <a:pt x="611" y="627"/>
                  </a:lnTo>
                  <a:lnTo>
                    <a:pt x="545" y="679"/>
                  </a:lnTo>
                  <a:lnTo>
                    <a:pt x="487" y="723"/>
                  </a:lnTo>
                  <a:lnTo>
                    <a:pt x="428" y="766"/>
                  </a:lnTo>
                  <a:lnTo>
                    <a:pt x="428" y="766"/>
                  </a:lnTo>
                  <a:lnTo>
                    <a:pt x="602" y="658"/>
                  </a:lnTo>
                  <a:lnTo>
                    <a:pt x="602" y="658"/>
                  </a:lnTo>
                  <a:lnTo>
                    <a:pt x="754" y="563"/>
                  </a:lnTo>
                  <a:lnTo>
                    <a:pt x="754" y="563"/>
                  </a:lnTo>
                  <a:lnTo>
                    <a:pt x="753" y="564"/>
                  </a:lnTo>
                  <a:lnTo>
                    <a:pt x="750" y="569"/>
                  </a:lnTo>
                  <a:lnTo>
                    <a:pt x="744" y="583"/>
                  </a:lnTo>
                  <a:lnTo>
                    <a:pt x="733" y="614"/>
                  </a:lnTo>
                  <a:lnTo>
                    <a:pt x="733" y="614"/>
                  </a:lnTo>
                  <a:lnTo>
                    <a:pt x="726" y="636"/>
                  </a:lnTo>
                  <a:lnTo>
                    <a:pt x="721" y="656"/>
                  </a:lnTo>
                  <a:lnTo>
                    <a:pt x="717" y="676"/>
                  </a:lnTo>
                  <a:lnTo>
                    <a:pt x="715" y="695"/>
                  </a:lnTo>
                  <a:lnTo>
                    <a:pt x="713" y="712"/>
                  </a:lnTo>
                  <a:lnTo>
                    <a:pt x="711" y="729"/>
                  </a:lnTo>
                  <a:lnTo>
                    <a:pt x="713" y="759"/>
                  </a:lnTo>
                  <a:lnTo>
                    <a:pt x="715" y="783"/>
                  </a:lnTo>
                  <a:lnTo>
                    <a:pt x="719" y="801"/>
                  </a:lnTo>
                  <a:lnTo>
                    <a:pt x="721" y="814"/>
                  </a:lnTo>
                  <a:lnTo>
                    <a:pt x="725" y="820"/>
                  </a:lnTo>
                  <a:lnTo>
                    <a:pt x="725" y="820"/>
                  </a:lnTo>
                  <a:lnTo>
                    <a:pt x="722" y="796"/>
                  </a:lnTo>
                  <a:lnTo>
                    <a:pt x="722" y="767"/>
                  </a:lnTo>
                  <a:lnTo>
                    <a:pt x="723" y="731"/>
                  </a:lnTo>
                  <a:lnTo>
                    <a:pt x="726" y="712"/>
                  </a:lnTo>
                  <a:lnTo>
                    <a:pt x="728" y="691"/>
                  </a:lnTo>
                  <a:lnTo>
                    <a:pt x="733" y="669"/>
                  </a:lnTo>
                  <a:lnTo>
                    <a:pt x="739" y="648"/>
                  </a:lnTo>
                  <a:lnTo>
                    <a:pt x="746" y="625"/>
                  </a:lnTo>
                  <a:lnTo>
                    <a:pt x="754" y="604"/>
                  </a:lnTo>
                  <a:lnTo>
                    <a:pt x="766" y="583"/>
                  </a:lnTo>
                  <a:lnTo>
                    <a:pt x="780" y="563"/>
                  </a:lnTo>
                  <a:lnTo>
                    <a:pt x="780" y="563"/>
                  </a:lnTo>
                  <a:lnTo>
                    <a:pt x="793" y="546"/>
                  </a:lnTo>
                  <a:lnTo>
                    <a:pt x="806" y="531"/>
                  </a:lnTo>
                  <a:lnTo>
                    <a:pt x="819" y="518"/>
                  </a:lnTo>
                  <a:lnTo>
                    <a:pt x="833" y="506"/>
                  </a:lnTo>
                  <a:lnTo>
                    <a:pt x="846" y="496"/>
                  </a:lnTo>
                  <a:lnTo>
                    <a:pt x="860" y="486"/>
                  </a:lnTo>
                  <a:lnTo>
                    <a:pt x="873" y="479"/>
                  </a:lnTo>
                  <a:lnTo>
                    <a:pt x="885" y="473"/>
                  </a:lnTo>
                  <a:lnTo>
                    <a:pt x="906" y="464"/>
                  </a:lnTo>
                  <a:lnTo>
                    <a:pt x="923" y="458"/>
                  </a:lnTo>
                  <a:lnTo>
                    <a:pt x="938" y="453"/>
                  </a:lnTo>
                  <a:lnTo>
                    <a:pt x="938" y="453"/>
                  </a:lnTo>
                  <a:lnTo>
                    <a:pt x="934" y="465"/>
                  </a:lnTo>
                  <a:lnTo>
                    <a:pt x="928" y="478"/>
                  </a:lnTo>
                  <a:lnTo>
                    <a:pt x="922" y="496"/>
                  </a:lnTo>
                  <a:lnTo>
                    <a:pt x="916" y="518"/>
                  </a:lnTo>
                  <a:lnTo>
                    <a:pt x="911" y="541"/>
                  </a:lnTo>
                  <a:lnTo>
                    <a:pt x="907" y="568"/>
                  </a:lnTo>
                  <a:lnTo>
                    <a:pt x="907" y="581"/>
                  </a:lnTo>
                  <a:lnTo>
                    <a:pt x="907" y="594"/>
                  </a:lnTo>
                  <a:lnTo>
                    <a:pt x="907" y="594"/>
                  </a:lnTo>
                  <a:lnTo>
                    <a:pt x="910" y="619"/>
                  </a:lnTo>
                  <a:lnTo>
                    <a:pt x="913" y="642"/>
                  </a:lnTo>
                  <a:lnTo>
                    <a:pt x="918" y="662"/>
                  </a:lnTo>
                  <a:lnTo>
                    <a:pt x="923" y="681"/>
                  </a:lnTo>
                  <a:lnTo>
                    <a:pt x="928" y="698"/>
                  </a:lnTo>
                  <a:lnTo>
                    <a:pt x="932" y="712"/>
                  </a:lnTo>
                  <a:lnTo>
                    <a:pt x="941" y="731"/>
                  </a:lnTo>
                  <a:lnTo>
                    <a:pt x="941" y="731"/>
                  </a:lnTo>
                  <a:lnTo>
                    <a:pt x="938" y="721"/>
                  </a:lnTo>
                  <a:lnTo>
                    <a:pt x="932" y="689"/>
                  </a:lnTo>
                  <a:lnTo>
                    <a:pt x="930" y="670"/>
                  </a:lnTo>
                  <a:lnTo>
                    <a:pt x="928" y="649"/>
                  </a:lnTo>
                  <a:lnTo>
                    <a:pt x="926" y="627"/>
                  </a:lnTo>
                  <a:lnTo>
                    <a:pt x="928" y="608"/>
                  </a:lnTo>
                  <a:lnTo>
                    <a:pt x="928" y="608"/>
                  </a:lnTo>
                  <a:lnTo>
                    <a:pt x="929" y="592"/>
                  </a:lnTo>
                  <a:lnTo>
                    <a:pt x="931" y="575"/>
                  </a:lnTo>
                  <a:lnTo>
                    <a:pt x="935" y="558"/>
                  </a:lnTo>
                  <a:lnTo>
                    <a:pt x="940" y="541"/>
                  </a:lnTo>
                  <a:lnTo>
                    <a:pt x="946" y="525"/>
                  </a:lnTo>
                  <a:lnTo>
                    <a:pt x="953" y="508"/>
                  </a:lnTo>
                  <a:lnTo>
                    <a:pt x="961" y="492"/>
                  </a:lnTo>
                  <a:lnTo>
                    <a:pt x="971" y="476"/>
                  </a:lnTo>
                  <a:lnTo>
                    <a:pt x="983" y="460"/>
                  </a:lnTo>
                  <a:lnTo>
                    <a:pt x="996" y="446"/>
                  </a:lnTo>
                  <a:lnTo>
                    <a:pt x="1010" y="432"/>
                  </a:lnTo>
                  <a:lnTo>
                    <a:pt x="1028" y="417"/>
                  </a:lnTo>
                  <a:lnTo>
                    <a:pt x="1047" y="405"/>
                  </a:lnTo>
                  <a:lnTo>
                    <a:pt x="1069" y="393"/>
                  </a:lnTo>
                  <a:lnTo>
                    <a:pt x="1092" y="383"/>
                  </a:lnTo>
                  <a:lnTo>
                    <a:pt x="1119" y="373"/>
                  </a:lnTo>
                  <a:lnTo>
                    <a:pt x="1119" y="373"/>
                  </a:lnTo>
                  <a:lnTo>
                    <a:pt x="1153" y="363"/>
                  </a:lnTo>
                  <a:lnTo>
                    <a:pt x="1186" y="355"/>
                  </a:lnTo>
                  <a:lnTo>
                    <a:pt x="1215" y="349"/>
                  </a:lnTo>
                  <a:lnTo>
                    <a:pt x="1242" y="346"/>
                  </a:lnTo>
                  <a:lnTo>
                    <a:pt x="1266" y="342"/>
                  </a:lnTo>
                  <a:lnTo>
                    <a:pt x="1284" y="341"/>
                  </a:lnTo>
                  <a:lnTo>
                    <a:pt x="1305" y="340"/>
                  </a:lnTo>
                  <a:lnTo>
                    <a:pt x="1305" y="340"/>
                  </a:lnTo>
                  <a:lnTo>
                    <a:pt x="1309" y="350"/>
                  </a:lnTo>
                  <a:lnTo>
                    <a:pt x="1309" y="350"/>
                  </a:lnTo>
                  <a:lnTo>
                    <a:pt x="1309" y="365"/>
                  </a:lnTo>
                  <a:lnTo>
                    <a:pt x="1307" y="383"/>
                  </a:lnTo>
                  <a:lnTo>
                    <a:pt x="1305" y="405"/>
                  </a:lnTo>
                  <a:lnTo>
                    <a:pt x="1300" y="435"/>
                  </a:lnTo>
                  <a:lnTo>
                    <a:pt x="1292" y="469"/>
                  </a:lnTo>
                  <a:lnTo>
                    <a:pt x="1280" y="507"/>
                  </a:lnTo>
                  <a:lnTo>
                    <a:pt x="1273" y="528"/>
                  </a:lnTo>
                  <a:lnTo>
                    <a:pt x="1264" y="550"/>
                  </a:lnTo>
                  <a:lnTo>
                    <a:pt x="1255" y="572"/>
                  </a:lnTo>
                  <a:lnTo>
                    <a:pt x="1243" y="595"/>
                  </a:lnTo>
                  <a:lnTo>
                    <a:pt x="1230" y="619"/>
                  </a:lnTo>
                  <a:lnTo>
                    <a:pt x="1215" y="644"/>
                  </a:lnTo>
                  <a:lnTo>
                    <a:pt x="1200" y="669"/>
                  </a:lnTo>
                  <a:lnTo>
                    <a:pt x="1182" y="695"/>
                  </a:lnTo>
                  <a:lnTo>
                    <a:pt x="1163" y="721"/>
                  </a:lnTo>
                  <a:lnTo>
                    <a:pt x="1141" y="748"/>
                  </a:lnTo>
                  <a:lnTo>
                    <a:pt x="1118" y="774"/>
                  </a:lnTo>
                  <a:lnTo>
                    <a:pt x="1092" y="802"/>
                  </a:lnTo>
                  <a:lnTo>
                    <a:pt x="1064" y="828"/>
                  </a:lnTo>
                  <a:lnTo>
                    <a:pt x="1034" y="856"/>
                  </a:lnTo>
                  <a:lnTo>
                    <a:pt x="1002" y="883"/>
                  </a:lnTo>
                  <a:lnTo>
                    <a:pt x="967" y="910"/>
                  </a:lnTo>
                  <a:lnTo>
                    <a:pt x="929" y="938"/>
                  </a:lnTo>
                  <a:lnTo>
                    <a:pt x="889" y="964"/>
                  </a:lnTo>
                  <a:lnTo>
                    <a:pt x="889" y="964"/>
                  </a:lnTo>
                  <a:lnTo>
                    <a:pt x="864" y="981"/>
                  </a:lnTo>
                  <a:lnTo>
                    <a:pt x="839" y="995"/>
                  </a:lnTo>
                  <a:lnTo>
                    <a:pt x="815" y="1008"/>
                  </a:lnTo>
                  <a:lnTo>
                    <a:pt x="793" y="1020"/>
                  </a:lnTo>
                  <a:lnTo>
                    <a:pt x="750" y="1042"/>
                  </a:lnTo>
                  <a:lnTo>
                    <a:pt x="709" y="1057"/>
                  </a:lnTo>
                  <a:lnTo>
                    <a:pt x="672" y="1071"/>
                  </a:lnTo>
                  <a:lnTo>
                    <a:pt x="637" y="1080"/>
                  </a:lnTo>
                  <a:lnTo>
                    <a:pt x="606" y="1086"/>
                  </a:lnTo>
                  <a:lnTo>
                    <a:pt x="579" y="1090"/>
                  </a:lnTo>
                  <a:lnTo>
                    <a:pt x="554" y="1091"/>
                  </a:lnTo>
                  <a:lnTo>
                    <a:pt x="532" y="1091"/>
                  </a:lnTo>
                  <a:lnTo>
                    <a:pt x="514" y="1090"/>
                  </a:lnTo>
                  <a:lnTo>
                    <a:pt x="499" y="1088"/>
                  </a:lnTo>
                  <a:lnTo>
                    <a:pt x="488" y="1086"/>
                  </a:lnTo>
                  <a:lnTo>
                    <a:pt x="480" y="1084"/>
                  </a:lnTo>
                  <a:lnTo>
                    <a:pt x="473" y="1081"/>
                  </a:lnTo>
                  <a:lnTo>
                    <a:pt x="473" y="1081"/>
                  </a:lnTo>
                  <a:lnTo>
                    <a:pt x="517" y="1056"/>
                  </a:lnTo>
                  <a:lnTo>
                    <a:pt x="561" y="1031"/>
                  </a:lnTo>
                  <a:lnTo>
                    <a:pt x="612" y="1000"/>
                  </a:lnTo>
                  <a:lnTo>
                    <a:pt x="661" y="969"/>
                  </a:lnTo>
                  <a:lnTo>
                    <a:pt x="704" y="942"/>
                  </a:lnTo>
                  <a:lnTo>
                    <a:pt x="720" y="930"/>
                  </a:lnTo>
                  <a:lnTo>
                    <a:pt x="732" y="919"/>
                  </a:lnTo>
                  <a:lnTo>
                    <a:pt x="735" y="915"/>
                  </a:lnTo>
                  <a:lnTo>
                    <a:pt x="738" y="912"/>
                  </a:lnTo>
                  <a:lnTo>
                    <a:pt x="738" y="908"/>
                  </a:lnTo>
                  <a:lnTo>
                    <a:pt x="738" y="906"/>
                  </a:lnTo>
                  <a:lnTo>
                    <a:pt x="738" y="906"/>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52"/>
          <p:cNvGrpSpPr/>
          <p:nvPr/>
        </p:nvGrpSpPr>
        <p:grpSpPr>
          <a:xfrm flipH="1">
            <a:off x="7895743" y="1194214"/>
            <a:ext cx="512264" cy="503277"/>
            <a:chOff x="6557963" y="2192338"/>
            <a:chExt cx="904875" cy="889000"/>
          </a:xfrm>
        </p:grpSpPr>
        <p:sp>
          <p:nvSpPr>
            <p:cNvPr id="254" name="Freeform 125"/>
            <p:cNvSpPr>
              <a:spLocks/>
            </p:cNvSpPr>
            <p:nvPr/>
          </p:nvSpPr>
          <p:spPr bwMode="auto">
            <a:xfrm>
              <a:off x="6557963" y="2617788"/>
              <a:ext cx="811213" cy="454025"/>
            </a:xfrm>
            <a:custGeom>
              <a:avLst/>
              <a:gdLst>
                <a:gd name="T0" fmla="*/ 117 w 3062"/>
                <a:gd name="T1" fmla="*/ 22 h 1712"/>
                <a:gd name="T2" fmla="*/ 371 w 3062"/>
                <a:gd name="T3" fmla="*/ 1 h 1712"/>
                <a:gd name="T4" fmla="*/ 610 w 3062"/>
                <a:gd name="T5" fmla="*/ 5 h 1712"/>
                <a:gd name="T6" fmla="*/ 875 w 3062"/>
                <a:gd name="T7" fmla="*/ 45 h 1712"/>
                <a:gd name="T8" fmla="*/ 1149 w 3062"/>
                <a:gd name="T9" fmla="*/ 134 h 1712"/>
                <a:gd name="T10" fmla="*/ 1320 w 3062"/>
                <a:gd name="T11" fmla="*/ 225 h 1712"/>
                <a:gd name="T12" fmla="*/ 1704 w 3062"/>
                <a:gd name="T13" fmla="*/ 483 h 1712"/>
                <a:gd name="T14" fmla="*/ 1927 w 3062"/>
                <a:gd name="T15" fmla="*/ 600 h 1712"/>
                <a:gd name="T16" fmla="*/ 2058 w 3062"/>
                <a:gd name="T17" fmla="*/ 636 h 1712"/>
                <a:gd name="T18" fmla="*/ 2186 w 3062"/>
                <a:gd name="T19" fmla="*/ 643 h 1712"/>
                <a:gd name="T20" fmla="*/ 2262 w 3062"/>
                <a:gd name="T21" fmla="*/ 634 h 1712"/>
                <a:gd name="T22" fmla="*/ 2235 w 3062"/>
                <a:gd name="T23" fmla="*/ 728 h 1712"/>
                <a:gd name="T24" fmla="*/ 2187 w 3062"/>
                <a:gd name="T25" fmla="*/ 807 h 1712"/>
                <a:gd name="T26" fmla="*/ 2101 w 3062"/>
                <a:gd name="T27" fmla="*/ 887 h 1712"/>
                <a:gd name="T28" fmla="*/ 1968 w 3062"/>
                <a:gd name="T29" fmla="*/ 955 h 1712"/>
                <a:gd name="T30" fmla="*/ 1777 w 3062"/>
                <a:gd name="T31" fmla="*/ 992 h 1712"/>
                <a:gd name="T32" fmla="*/ 1640 w 3062"/>
                <a:gd name="T33" fmla="*/ 994 h 1712"/>
                <a:gd name="T34" fmla="*/ 1492 w 3062"/>
                <a:gd name="T35" fmla="*/ 974 h 1712"/>
                <a:gd name="T36" fmla="*/ 1242 w 3062"/>
                <a:gd name="T37" fmla="*/ 896 h 1712"/>
                <a:gd name="T38" fmla="*/ 1083 w 3062"/>
                <a:gd name="T39" fmla="*/ 822 h 1712"/>
                <a:gd name="T40" fmla="*/ 1180 w 3062"/>
                <a:gd name="T41" fmla="*/ 925 h 1712"/>
                <a:gd name="T42" fmla="*/ 1319 w 3062"/>
                <a:gd name="T43" fmla="*/ 1039 h 1712"/>
                <a:gd name="T44" fmla="*/ 1471 w 3062"/>
                <a:gd name="T45" fmla="*/ 1131 h 1712"/>
                <a:gd name="T46" fmla="*/ 1653 w 3062"/>
                <a:gd name="T47" fmla="*/ 1194 h 1712"/>
                <a:gd name="T48" fmla="*/ 1856 w 3062"/>
                <a:gd name="T49" fmla="*/ 1207 h 1712"/>
                <a:gd name="T50" fmla="*/ 1955 w 3062"/>
                <a:gd name="T51" fmla="*/ 1189 h 1712"/>
                <a:gd name="T52" fmla="*/ 2083 w 3062"/>
                <a:gd name="T53" fmla="*/ 1139 h 1712"/>
                <a:gd name="T54" fmla="*/ 2195 w 3062"/>
                <a:gd name="T55" fmla="*/ 1061 h 1712"/>
                <a:gd name="T56" fmla="*/ 2315 w 3062"/>
                <a:gd name="T57" fmla="*/ 942 h 1712"/>
                <a:gd name="T58" fmla="*/ 2486 w 3062"/>
                <a:gd name="T59" fmla="*/ 707 h 1712"/>
                <a:gd name="T60" fmla="*/ 2604 w 3062"/>
                <a:gd name="T61" fmla="*/ 531 h 1712"/>
                <a:gd name="T62" fmla="*/ 2708 w 3062"/>
                <a:gd name="T63" fmla="*/ 433 h 1712"/>
                <a:gd name="T64" fmla="*/ 2815 w 3062"/>
                <a:gd name="T65" fmla="*/ 367 h 1712"/>
                <a:gd name="T66" fmla="*/ 2981 w 3062"/>
                <a:gd name="T67" fmla="*/ 311 h 1712"/>
                <a:gd name="T68" fmla="*/ 3062 w 3062"/>
                <a:gd name="T69" fmla="*/ 299 h 1712"/>
                <a:gd name="T70" fmla="*/ 2980 w 3062"/>
                <a:gd name="T71" fmla="*/ 555 h 1712"/>
                <a:gd name="T72" fmla="*/ 2856 w 3062"/>
                <a:gd name="T73" fmla="*/ 842 h 1712"/>
                <a:gd name="T74" fmla="*/ 2671 w 3062"/>
                <a:gd name="T75" fmla="*/ 1158 h 1712"/>
                <a:gd name="T76" fmla="*/ 2554 w 3062"/>
                <a:gd name="T77" fmla="*/ 1310 h 1712"/>
                <a:gd name="T78" fmla="*/ 2419 w 3062"/>
                <a:gd name="T79" fmla="*/ 1446 h 1712"/>
                <a:gd name="T80" fmla="*/ 2266 w 3062"/>
                <a:gd name="T81" fmla="*/ 1562 h 1712"/>
                <a:gd name="T82" fmla="*/ 2094 w 3062"/>
                <a:gd name="T83" fmla="*/ 1648 h 1712"/>
                <a:gd name="T84" fmla="*/ 1904 w 3062"/>
                <a:gd name="T85" fmla="*/ 1698 h 1712"/>
                <a:gd name="T86" fmla="*/ 1706 w 3062"/>
                <a:gd name="T87" fmla="*/ 1712 h 1712"/>
                <a:gd name="T88" fmla="*/ 1457 w 3062"/>
                <a:gd name="T89" fmla="*/ 1692 h 1712"/>
                <a:gd name="T90" fmla="*/ 1229 w 3062"/>
                <a:gd name="T91" fmla="*/ 1636 h 1712"/>
                <a:gd name="T92" fmla="*/ 1020 w 3062"/>
                <a:gd name="T93" fmla="*/ 1545 h 1712"/>
                <a:gd name="T94" fmla="*/ 830 w 3062"/>
                <a:gd name="T95" fmla="*/ 1428 h 1712"/>
                <a:gd name="T96" fmla="*/ 660 w 3062"/>
                <a:gd name="T97" fmla="*/ 1287 h 1712"/>
                <a:gd name="T98" fmla="*/ 510 w 3062"/>
                <a:gd name="T99" fmla="*/ 1128 h 1712"/>
                <a:gd name="T100" fmla="*/ 377 w 3062"/>
                <a:gd name="T101" fmla="*/ 956 h 1712"/>
                <a:gd name="T102" fmla="*/ 265 w 3062"/>
                <a:gd name="T103" fmla="*/ 777 h 1712"/>
                <a:gd name="T104" fmla="*/ 111 w 3062"/>
                <a:gd name="T105" fmla="*/ 449 h 1712"/>
                <a:gd name="T106" fmla="*/ 11 w 3062"/>
                <a:gd name="T107" fmla="*/ 106 h 1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62" h="1712">
                  <a:moveTo>
                    <a:pt x="0" y="44"/>
                  </a:moveTo>
                  <a:lnTo>
                    <a:pt x="0" y="44"/>
                  </a:lnTo>
                  <a:lnTo>
                    <a:pt x="31" y="37"/>
                  </a:lnTo>
                  <a:lnTo>
                    <a:pt x="68" y="31"/>
                  </a:lnTo>
                  <a:lnTo>
                    <a:pt x="117" y="22"/>
                  </a:lnTo>
                  <a:lnTo>
                    <a:pt x="178" y="15"/>
                  </a:lnTo>
                  <a:lnTo>
                    <a:pt x="248" y="8"/>
                  </a:lnTo>
                  <a:lnTo>
                    <a:pt x="288" y="4"/>
                  </a:lnTo>
                  <a:lnTo>
                    <a:pt x="328" y="2"/>
                  </a:lnTo>
                  <a:lnTo>
                    <a:pt x="371" y="1"/>
                  </a:lnTo>
                  <a:lnTo>
                    <a:pt x="417" y="0"/>
                  </a:lnTo>
                  <a:lnTo>
                    <a:pt x="462" y="0"/>
                  </a:lnTo>
                  <a:lnTo>
                    <a:pt x="511" y="1"/>
                  </a:lnTo>
                  <a:lnTo>
                    <a:pt x="560" y="2"/>
                  </a:lnTo>
                  <a:lnTo>
                    <a:pt x="610" y="5"/>
                  </a:lnTo>
                  <a:lnTo>
                    <a:pt x="662" y="10"/>
                  </a:lnTo>
                  <a:lnTo>
                    <a:pt x="714" y="16"/>
                  </a:lnTo>
                  <a:lnTo>
                    <a:pt x="768" y="25"/>
                  </a:lnTo>
                  <a:lnTo>
                    <a:pt x="822" y="34"/>
                  </a:lnTo>
                  <a:lnTo>
                    <a:pt x="875" y="45"/>
                  </a:lnTo>
                  <a:lnTo>
                    <a:pt x="930" y="59"/>
                  </a:lnTo>
                  <a:lnTo>
                    <a:pt x="985" y="74"/>
                  </a:lnTo>
                  <a:lnTo>
                    <a:pt x="1040" y="91"/>
                  </a:lnTo>
                  <a:lnTo>
                    <a:pt x="1094" y="112"/>
                  </a:lnTo>
                  <a:lnTo>
                    <a:pt x="1149" y="134"/>
                  </a:lnTo>
                  <a:lnTo>
                    <a:pt x="1203" y="158"/>
                  </a:lnTo>
                  <a:lnTo>
                    <a:pt x="1256" y="186"/>
                  </a:lnTo>
                  <a:lnTo>
                    <a:pt x="1256" y="186"/>
                  </a:lnTo>
                  <a:lnTo>
                    <a:pt x="1286" y="204"/>
                  </a:lnTo>
                  <a:lnTo>
                    <a:pt x="1320" y="225"/>
                  </a:lnTo>
                  <a:lnTo>
                    <a:pt x="1357" y="249"/>
                  </a:lnTo>
                  <a:lnTo>
                    <a:pt x="1395" y="274"/>
                  </a:lnTo>
                  <a:lnTo>
                    <a:pt x="1567" y="392"/>
                  </a:lnTo>
                  <a:lnTo>
                    <a:pt x="1659" y="455"/>
                  </a:lnTo>
                  <a:lnTo>
                    <a:pt x="1704" y="483"/>
                  </a:lnTo>
                  <a:lnTo>
                    <a:pt x="1751" y="512"/>
                  </a:lnTo>
                  <a:lnTo>
                    <a:pt x="1796" y="538"/>
                  </a:lnTo>
                  <a:lnTo>
                    <a:pt x="1841" y="562"/>
                  </a:lnTo>
                  <a:lnTo>
                    <a:pt x="1885" y="582"/>
                  </a:lnTo>
                  <a:lnTo>
                    <a:pt x="1927" y="600"/>
                  </a:lnTo>
                  <a:lnTo>
                    <a:pt x="1927" y="600"/>
                  </a:lnTo>
                  <a:lnTo>
                    <a:pt x="1961" y="613"/>
                  </a:lnTo>
                  <a:lnTo>
                    <a:pt x="1995" y="623"/>
                  </a:lnTo>
                  <a:lnTo>
                    <a:pt x="2027" y="630"/>
                  </a:lnTo>
                  <a:lnTo>
                    <a:pt x="2058" y="636"/>
                  </a:lnTo>
                  <a:lnTo>
                    <a:pt x="2087" y="641"/>
                  </a:lnTo>
                  <a:lnTo>
                    <a:pt x="2115" y="643"/>
                  </a:lnTo>
                  <a:lnTo>
                    <a:pt x="2140" y="644"/>
                  </a:lnTo>
                  <a:lnTo>
                    <a:pt x="2164" y="644"/>
                  </a:lnTo>
                  <a:lnTo>
                    <a:pt x="2186" y="643"/>
                  </a:lnTo>
                  <a:lnTo>
                    <a:pt x="2205" y="642"/>
                  </a:lnTo>
                  <a:lnTo>
                    <a:pt x="2236" y="639"/>
                  </a:lnTo>
                  <a:lnTo>
                    <a:pt x="2255" y="635"/>
                  </a:lnTo>
                  <a:lnTo>
                    <a:pt x="2262" y="634"/>
                  </a:lnTo>
                  <a:lnTo>
                    <a:pt x="2262" y="634"/>
                  </a:lnTo>
                  <a:lnTo>
                    <a:pt x="2260" y="648"/>
                  </a:lnTo>
                  <a:lnTo>
                    <a:pt x="2256" y="665"/>
                  </a:lnTo>
                  <a:lnTo>
                    <a:pt x="2250" y="687"/>
                  </a:lnTo>
                  <a:lnTo>
                    <a:pt x="2241" y="714"/>
                  </a:lnTo>
                  <a:lnTo>
                    <a:pt x="2235" y="728"/>
                  </a:lnTo>
                  <a:lnTo>
                    <a:pt x="2228" y="742"/>
                  </a:lnTo>
                  <a:lnTo>
                    <a:pt x="2219" y="758"/>
                  </a:lnTo>
                  <a:lnTo>
                    <a:pt x="2210" y="773"/>
                  </a:lnTo>
                  <a:lnTo>
                    <a:pt x="2199" y="790"/>
                  </a:lnTo>
                  <a:lnTo>
                    <a:pt x="2187" y="807"/>
                  </a:lnTo>
                  <a:lnTo>
                    <a:pt x="2173" y="824"/>
                  </a:lnTo>
                  <a:lnTo>
                    <a:pt x="2157" y="839"/>
                  </a:lnTo>
                  <a:lnTo>
                    <a:pt x="2140" y="856"/>
                  </a:lnTo>
                  <a:lnTo>
                    <a:pt x="2121" y="871"/>
                  </a:lnTo>
                  <a:lnTo>
                    <a:pt x="2101" y="887"/>
                  </a:lnTo>
                  <a:lnTo>
                    <a:pt x="2078" y="902"/>
                  </a:lnTo>
                  <a:lnTo>
                    <a:pt x="2054" y="917"/>
                  </a:lnTo>
                  <a:lnTo>
                    <a:pt x="2028" y="930"/>
                  </a:lnTo>
                  <a:lnTo>
                    <a:pt x="1999" y="943"/>
                  </a:lnTo>
                  <a:lnTo>
                    <a:pt x="1968" y="955"/>
                  </a:lnTo>
                  <a:lnTo>
                    <a:pt x="1935" y="965"/>
                  </a:lnTo>
                  <a:lnTo>
                    <a:pt x="1899" y="974"/>
                  </a:lnTo>
                  <a:lnTo>
                    <a:pt x="1861" y="981"/>
                  </a:lnTo>
                  <a:lnTo>
                    <a:pt x="1820" y="988"/>
                  </a:lnTo>
                  <a:lnTo>
                    <a:pt x="1777" y="992"/>
                  </a:lnTo>
                  <a:lnTo>
                    <a:pt x="1731" y="996"/>
                  </a:lnTo>
                  <a:lnTo>
                    <a:pt x="1731" y="996"/>
                  </a:lnTo>
                  <a:lnTo>
                    <a:pt x="1700" y="996"/>
                  </a:lnTo>
                  <a:lnTo>
                    <a:pt x="1670" y="996"/>
                  </a:lnTo>
                  <a:lnTo>
                    <a:pt x="1640" y="994"/>
                  </a:lnTo>
                  <a:lnTo>
                    <a:pt x="1610" y="992"/>
                  </a:lnTo>
                  <a:lnTo>
                    <a:pt x="1580" y="988"/>
                  </a:lnTo>
                  <a:lnTo>
                    <a:pt x="1550" y="984"/>
                  </a:lnTo>
                  <a:lnTo>
                    <a:pt x="1520" y="979"/>
                  </a:lnTo>
                  <a:lnTo>
                    <a:pt x="1492" y="974"/>
                  </a:lnTo>
                  <a:lnTo>
                    <a:pt x="1437" y="961"/>
                  </a:lnTo>
                  <a:lnTo>
                    <a:pt x="1383" y="947"/>
                  </a:lnTo>
                  <a:lnTo>
                    <a:pt x="1332" y="930"/>
                  </a:lnTo>
                  <a:lnTo>
                    <a:pt x="1285" y="913"/>
                  </a:lnTo>
                  <a:lnTo>
                    <a:pt x="1242" y="896"/>
                  </a:lnTo>
                  <a:lnTo>
                    <a:pt x="1203" y="881"/>
                  </a:lnTo>
                  <a:lnTo>
                    <a:pt x="1168" y="865"/>
                  </a:lnTo>
                  <a:lnTo>
                    <a:pt x="1138" y="851"/>
                  </a:lnTo>
                  <a:lnTo>
                    <a:pt x="1098" y="830"/>
                  </a:lnTo>
                  <a:lnTo>
                    <a:pt x="1083" y="822"/>
                  </a:lnTo>
                  <a:lnTo>
                    <a:pt x="1083" y="822"/>
                  </a:lnTo>
                  <a:lnTo>
                    <a:pt x="1100" y="842"/>
                  </a:lnTo>
                  <a:lnTo>
                    <a:pt x="1119" y="863"/>
                  </a:lnTo>
                  <a:lnTo>
                    <a:pt x="1147" y="892"/>
                  </a:lnTo>
                  <a:lnTo>
                    <a:pt x="1180" y="925"/>
                  </a:lnTo>
                  <a:lnTo>
                    <a:pt x="1221" y="961"/>
                  </a:lnTo>
                  <a:lnTo>
                    <a:pt x="1242" y="980"/>
                  </a:lnTo>
                  <a:lnTo>
                    <a:pt x="1266" y="1000"/>
                  </a:lnTo>
                  <a:lnTo>
                    <a:pt x="1292" y="1020"/>
                  </a:lnTo>
                  <a:lnTo>
                    <a:pt x="1319" y="1039"/>
                  </a:lnTo>
                  <a:lnTo>
                    <a:pt x="1347" y="1059"/>
                  </a:lnTo>
                  <a:lnTo>
                    <a:pt x="1376" y="1077"/>
                  </a:lnTo>
                  <a:lnTo>
                    <a:pt x="1407" y="1096"/>
                  </a:lnTo>
                  <a:lnTo>
                    <a:pt x="1439" y="1114"/>
                  </a:lnTo>
                  <a:lnTo>
                    <a:pt x="1471" y="1131"/>
                  </a:lnTo>
                  <a:lnTo>
                    <a:pt x="1506" y="1146"/>
                  </a:lnTo>
                  <a:lnTo>
                    <a:pt x="1541" y="1160"/>
                  </a:lnTo>
                  <a:lnTo>
                    <a:pt x="1578" y="1172"/>
                  </a:lnTo>
                  <a:lnTo>
                    <a:pt x="1615" y="1184"/>
                  </a:lnTo>
                  <a:lnTo>
                    <a:pt x="1653" y="1194"/>
                  </a:lnTo>
                  <a:lnTo>
                    <a:pt x="1692" y="1201"/>
                  </a:lnTo>
                  <a:lnTo>
                    <a:pt x="1732" y="1206"/>
                  </a:lnTo>
                  <a:lnTo>
                    <a:pt x="1772" y="1208"/>
                  </a:lnTo>
                  <a:lnTo>
                    <a:pt x="1814" y="1209"/>
                  </a:lnTo>
                  <a:lnTo>
                    <a:pt x="1856" y="1207"/>
                  </a:lnTo>
                  <a:lnTo>
                    <a:pt x="1878" y="1205"/>
                  </a:lnTo>
                  <a:lnTo>
                    <a:pt x="1899" y="1201"/>
                  </a:lnTo>
                  <a:lnTo>
                    <a:pt x="1899" y="1201"/>
                  </a:lnTo>
                  <a:lnTo>
                    <a:pt x="1928" y="1196"/>
                  </a:lnTo>
                  <a:lnTo>
                    <a:pt x="1955" y="1189"/>
                  </a:lnTo>
                  <a:lnTo>
                    <a:pt x="1981" y="1182"/>
                  </a:lnTo>
                  <a:lnTo>
                    <a:pt x="2008" y="1172"/>
                  </a:lnTo>
                  <a:lnTo>
                    <a:pt x="2034" y="1163"/>
                  </a:lnTo>
                  <a:lnTo>
                    <a:pt x="2059" y="1151"/>
                  </a:lnTo>
                  <a:lnTo>
                    <a:pt x="2083" y="1139"/>
                  </a:lnTo>
                  <a:lnTo>
                    <a:pt x="2107" y="1125"/>
                  </a:lnTo>
                  <a:lnTo>
                    <a:pt x="2130" y="1110"/>
                  </a:lnTo>
                  <a:lnTo>
                    <a:pt x="2152" y="1095"/>
                  </a:lnTo>
                  <a:lnTo>
                    <a:pt x="2174" y="1078"/>
                  </a:lnTo>
                  <a:lnTo>
                    <a:pt x="2195" y="1061"/>
                  </a:lnTo>
                  <a:lnTo>
                    <a:pt x="2217" y="1043"/>
                  </a:lnTo>
                  <a:lnTo>
                    <a:pt x="2237" y="1024"/>
                  </a:lnTo>
                  <a:lnTo>
                    <a:pt x="2257" y="1005"/>
                  </a:lnTo>
                  <a:lnTo>
                    <a:pt x="2277" y="985"/>
                  </a:lnTo>
                  <a:lnTo>
                    <a:pt x="2315" y="942"/>
                  </a:lnTo>
                  <a:lnTo>
                    <a:pt x="2351" y="898"/>
                  </a:lnTo>
                  <a:lnTo>
                    <a:pt x="2386" y="851"/>
                  </a:lnTo>
                  <a:lnTo>
                    <a:pt x="2420" y="803"/>
                  </a:lnTo>
                  <a:lnTo>
                    <a:pt x="2453" y="756"/>
                  </a:lnTo>
                  <a:lnTo>
                    <a:pt x="2486" y="707"/>
                  </a:lnTo>
                  <a:lnTo>
                    <a:pt x="2548" y="607"/>
                  </a:lnTo>
                  <a:lnTo>
                    <a:pt x="2548" y="607"/>
                  </a:lnTo>
                  <a:lnTo>
                    <a:pt x="2566" y="580"/>
                  </a:lnTo>
                  <a:lnTo>
                    <a:pt x="2585" y="555"/>
                  </a:lnTo>
                  <a:lnTo>
                    <a:pt x="2604" y="531"/>
                  </a:lnTo>
                  <a:lnTo>
                    <a:pt x="2624" y="508"/>
                  </a:lnTo>
                  <a:lnTo>
                    <a:pt x="2644" y="487"/>
                  </a:lnTo>
                  <a:lnTo>
                    <a:pt x="2665" y="468"/>
                  </a:lnTo>
                  <a:lnTo>
                    <a:pt x="2686" y="450"/>
                  </a:lnTo>
                  <a:lnTo>
                    <a:pt x="2708" y="433"/>
                  </a:lnTo>
                  <a:lnTo>
                    <a:pt x="2729" y="418"/>
                  </a:lnTo>
                  <a:lnTo>
                    <a:pt x="2751" y="403"/>
                  </a:lnTo>
                  <a:lnTo>
                    <a:pt x="2772" y="390"/>
                  </a:lnTo>
                  <a:lnTo>
                    <a:pt x="2794" y="378"/>
                  </a:lnTo>
                  <a:lnTo>
                    <a:pt x="2815" y="367"/>
                  </a:lnTo>
                  <a:lnTo>
                    <a:pt x="2836" y="358"/>
                  </a:lnTo>
                  <a:lnTo>
                    <a:pt x="2876" y="341"/>
                  </a:lnTo>
                  <a:lnTo>
                    <a:pt x="2914" y="328"/>
                  </a:lnTo>
                  <a:lnTo>
                    <a:pt x="2949" y="318"/>
                  </a:lnTo>
                  <a:lnTo>
                    <a:pt x="2981" y="311"/>
                  </a:lnTo>
                  <a:lnTo>
                    <a:pt x="3009" y="305"/>
                  </a:lnTo>
                  <a:lnTo>
                    <a:pt x="3031" y="303"/>
                  </a:lnTo>
                  <a:lnTo>
                    <a:pt x="3048" y="300"/>
                  </a:lnTo>
                  <a:lnTo>
                    <a:pt x="3062" y="299"/>
                  </a:lnTo>
                  <a:lnTo>
                    <a:pt x="3062" y="299"/>
                  </a:lnTo>
                  <a:lnTo>
                    <a:pt x="3059" y="315"/>
                  </a:lnTo>
                  <a:lnTo>
                    <a:pt x="3047" y="357"/>
                  </a:lnTo>
                  <a:lnTo>
                    <a:pt x="3027" y="421"/>
                  </a:lnTo>
                  <a:lnTo>
                    <a:pt x="2998" y="507"/>
                  </a:lnTo>
                  <a:lnTo>
                    <a:pt x="2980" y="555"/>
                  </a:lnTo>
                  <a:lnTo>
                    <a:pt x="2960" y="607"/>
                  </a:lnTo>
                  <a:lnTo>
                    <a:pt x="2938" y="662"/>
                  </a:lnTo>
                  <a:lnTo>
                    <a:pt x="2913" y="720"/>
                  </a:lnTo>
                  <a:lnTo>
                    <a:pt x="2886" y="781"/>
                  </a:lnTo>
                  <a:lnTo>
                    <a:pt x="2856" y="842"/>
                  </a:lnTo>
                  <a:lnTo>
                    <a:pt x="2825" y="905"/>
                  </a:lnTo>
                  <a:lnTo>
                    <a:pt x="2790" y="968"/>
                  </a:lnTo>
                  <a:lnTo>
                    <a:pt x="2753" y="1031"/>
                  </a:lnTo>
                  <a:lnTo>
                    <a:pt x="2713" y="1095"/>
                  </a:lnTo>
                  <a:lnTo>
                    <a:pt x="2671" y="1158"/>
                  </a:lnTo>
                  <a:lnTo>
                    <a:pt x="2648" y="1189"/>
                  </a:lnTo>
                  <a:lnTo>
                    <a:pt x="2625" y="1220"/>
                  </a:lnTo>
                  <a:lnTo>
                    <a:pt x="2603" y="1250"/>
                  </a:lnTo>
                  <a:lnTo>
                    <a:pt x="2578" y="1280"/>
                  </a:lnTo>
                  <a:lnTo>
                    <a:pt x="2554" y="1310"/>
                  </a:lnTo>
                  <a:lnTo>
                    <a:pt x="2527" y="1338"/>
                  </a:lnTo>
                  <a:lnTo>
                    <a:pt x="2501" y="1366"/>
                  </a:lnTo>
                  <a:lnTo>
                    <a:pt x="2475" y="1393"/>
                  </a:lnTo>
                  <a:lnTo>
                    <a:pt x="2447" y="1420"/>
                  </a:lnTo>
                  <a:lnTo>
                    <a:pt x="2419" y="1446"/>
                  </a:lnTo>
                  <a:lnTo>
                    <a:pt x="2389" y="1471"/>
                  </a:lnTo>
                  <a:lnTo>
                    <a:pt x="2359" y="1495"/>
                  </a:lnTo>
                  <a:lnTo>
                    <a:pt x="2329" y="1519"/>
                  </a:lnTo>
                  <a:lnTo>
                    <a:pt x="2298" y="1540"/>
                  </a:lnTo>
                  <a:lnTo>
                    <a:pt x="2266" y="1562"/>
                  </a:lnTo>
                  <a:lnTo>
                    <a:pt x="2232" y="1581"/>
                  </a:lnTo>
                  <a:lnTo>
                    <a:pt x="2199" y="1600"/>
                  </a:lnTo>
                  <a:lnTo>
                    <a:pt x="2165" y="1617"/>
                  </a:lnTo>
                  <a:lnTo>
                    <a:pt x="2130" y="1633"/>
                  </a:lnTo>
                  <a:lnTo>
                    <a:pt x="2094" y="1648"/>
                  </a:lnTo>
                  <a:lnTo>
                    <a:pt x="2058" y="1661"/>
                  </a:lnTo>
                  <a:lnTo>
                    <a:pt x="2021" y="1673"/>
                  </a:lnTo>
                  <a:lnTo>
                    <a:pt x="1983" y="1682"/>
                  </a:lnTo>
                  <a:lnTo>
                    <a:pt x="1943" y="1691"/>
                  </a:lnTo>
                  <a:lnTo>
                    <a:pt x="1904" y="1698"/>
                  </a:lnTo>
                  <a:lnTo>
                    <a:pt x="1863" y="1703"/>
                  </a:lnTo>
                  <a:lnTo>
                    <a:pt x="1863" y="1703"/>
                  </a:lnTo>
                  <a:lnTo>
                    <a:pt x="1809" y="1707"/>
                  </a:lnTo>
                  <a:lnTo>
                    <a:pt x="1757" y="1711"/>
                  </a:lnTo>
                  <a:lnTo>
                    <a:pt x="1706" y="1712"/>
                  </a:lnTo>
                  <a:lnTo>
                    <a:pt x="1654" y="1711"/>
                  </a:lnTo>
                  <a:lnTo>
                    <a:pt x="1604" y="1709"/>
                  </a:lnTo>
                  <a:lnTo>
                    <a:pt x="1554" y="1705"/>
                  </a:lnTo>
                  <a:lnTo>
                    <a:pt x="1505" y="1699"/>
                  </a:lnTo>
                  <a:lnTo>
                    <a:pt x="1457" y="1692"/>
                  </a:lnTo>
                  <a:lnTo>
                    <a:pt x="1411" y="1684"/>
                  </a:lnTo>
                  <a:lnTo>
                    <a:pt x="1364" y="1674"/>
                  </a:lnTo>
                  <a:lnTo>
                    <a:pt x="1317" y="1662"/>
                  </a:lnTo>
                  <a:lnTo>
                    <a:pt x="1273" y="1649"/>
                  </a:lnTo>
                  <a:lnTo>
                    <a:pt x="1229" y="1636"/>
                  </a:lnTo>
                  <a:lnTo>
                    <a:pt x="1186" y="1620"/>
                  </a:lnTo>
                  <a:lnTo>
                    <a:pt x="1143" y="1604"/>
                  </a:lnTo>
                  <a:lnTo>
                    <a:pt x="1101" y="1586"/>
                  </a:lnTo>
                  <a:lnTo>
                    <a:pt x="1061" y="1565"/>
                  </a:lnTo>
                  <a:lnTo>
                    <a:pt x="1020" y="1545"/>
                  </a:lnTo>
                  <a:lnTo>
                    <a:pt x="980" y="1524"/>
                  </a:lnTo>
                  <a:lnTo>
                    <a:pt x="942" y="1502"/>
                  </a:lnTo>
                  <a:lnTo>
                    <a:pt x="904" y="1478"/>
                  </a:lnTo>
                  <a:lnTo>
                    <a:pt x="867" y="1453"/>
                  </a:lnTo>
                  <a:lnTo>
                    <a:pt x="830" y="1428"/>
                  </a:lnTo>
                  <a:lnTo>
                    <a:pt x="795" y="1402"/>
                  </a:lnTo>
                  <a:lnTo>
                    <a:pt x="760" y="1374"/>
                  </a:lnTo>
                  <a:lnTo>
                    <a:pt x="726" y="1346"/>
                  </a:lnTo>
                  <a:lnTo>
                    <a:pt x="693" y="1317"/>
                  </a:lnTo>
                  <a:lnTo>
                    <a:pt x="660" y="1287"/>
                  </a:lnTo>
                  <a:lnTo>
                    <a:pt x="628" y="1257"/>
                  </a:lnTo>
                  <a:lnTo>
                    <a:pt x="597" y="1226"/>
                  </a:lnTo>
                  <a:lnTo>
                    <a:pt x="567" y="1194"/>
                  </a:lnTo>
                  <a:lnTo>
                    <a:pt x="539" y="1162"/>
                  </a:lnTo>
                  <a:lnTo>
                    <a:pt x="510" y="1128"/>
                  </a:lnTo>
                  <a:lnTo>
                    <a:pt x="481" y="1095"/>
                  </a:lnTo>
                  <a:lnTo>
                    <a:pt x="455" y="1061"/>
                  </a:lnTo>
                  <a:lnTo>
                    <a:pt x="429" y="1027"/>
                  </a:lnTo>
                  <a:lnTo>
                    <a:pt x="402" y="992"/>
                  </a:lnTo>
                  <a:lnTo>
                    <a:pt x="377" y="956"/>
                  </a:lnTo>
                  <a:lnTo>
                    <a:pt x="353" y="922"/>
                  </a:lnTo>
                  <a:lnTo>
                    <a:pt x="331" y="886"/>
                  </a:lnTo>
                  <a:lnTo>
                    <a:pt x="308" y="850"/>
                  </a:lnTo>
                  <a:lnTo>
                    <a:pt x="286" y="813"/>
                  </a:lnTo>
                  <a:lnTo>
                    <a:pt x="265" y="777"/>
                  </a:lnTo>
                  <a:lnTo>
                    <a:pt x="245" y="740"/>
                  </a:lnTo>
                  <a:lnTo>
                    <a:pt x="206" y="667"/>
                  </a:lnTo>
                  <a:lnTo>
                    <a:pt x="172" y="593"/>
                  </a:lnTo>
                  <a:lnTo>
                    <a:pt x="140" y="520"/>
                  </a:lnTo>
                  <a:lnTo>
                    <a:pt x="111" y="449"/>
                  </a:lnTo>
                  <a:lnTo>
                    <a:pt x="85" y="377"/>
                  </a:lnTo>
                  <a:lnTo>
                    <a:pt x="62" y="306"/>
                  </a:lnTo>
                  <a:lnTo>
                    <a:pt x="42" y="237"/>
                  </a:lnTo>
                  <a:lnTo>
                    <a:pt x="25" y="170"/>
                  </a:lnTo>
                  <a:lnTo>
                    <a:pt x="11" y="106"/>
                  </a:lnTo>
                  <a:lnTo>
                    <a:pt x="0" y="44"/>
                  </a:lnTo>
                  <a:lnTo>
                    <a:pt x="0" y="44"/>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26"/>
            <p:cNvSpPr>
              <a:spLocks/>
            </p:cNvSpPr>
            <p:nvPr/>
          </p:nvSpPr>
          <p:spPr bwMode="auto">
            <a:xfrm>
              <a:off x="7056438" y="2770188"/>
              <a:ext cx="388938" cy="311150"/>
            </a:xfrm>
            <a:custGeom>
              <a:avLst/>
              <a:gdLst>
                <a:gd name="T0" fmla="*/ 1470 w 1470"/>
                <a:gd name="T1" fmla="*/ 1 h 1179"/>
                <a:gd name="T2" fmla="*/ 1445 w 1470"/>
                <a:gd name="T3" fmla="*/ 0 h 1179"/>
                <a:gd name="T4" fmla="*/ 1407 w 1470"/>
                <a:gd name="T5" fmla="*/ 1 h 1179"/>
                <a:gd name="T6" fmla="*/ 1354 w 1470"/>
                <a:gd name="T7" fmla="*/ 8 h 1179"/>
                <a:gd name="T8" fmla="*/ 1307 w 1470"/>
                <a:gd name="T9" fmla="*/ 22 h 1179"/>
                <a:gd name="T10" fmla="*/ 1275 w 1470"/>
                <a:gd name="T11" fmla="*/ 33 h 1179"/>
                <a:gd name="T12" fmla="*/ 1241 w 1470"/>
                <a:gd name="T13" fmla="*/ 51 h 1179"/>
                <a:gd name="T14" fmla="*/ 1206 w 1470"/>
                <a:gd name="T15" fmla="*/ 72 h 1179"/>
                <a:gd name="T16" fmla="*/ 1171 w 1470"/>
                <a:gd name="T17" fmla="*/ 99 h 1179"/>
                <a:gd name="T18" fmla="*/ 1137 w 1470"/>
                <a:gd name="T19" fmla="*/ 130 h 1179"/>
                <a:gd name="T20" fmla="*/ 1102 w 1470"/>
                <a:gd name="T21" fmla="*/ 168 h 1179"/>
                <a:gd name="T22" fmla="*/ 1070 w 1470"/>
                <a:gd name="T23" fmla="*/ 214 h 1179"/>
                <a:gd name="T24" fmla="*/ 1054 w 1470"/>
                <a:gd name="T25" fmla="*/ 239 h 1179"/>
                <a:gd name="T26" fmla="*/ 941 w 1470"/>
                <a:gd name="T27" fmla="*/ 435 h 1179"/>
                <a:gd name="T28" fmla="*/ 863 w 1470"/>
                <a:gd name="T29" fmla="*/ 566 h 1179"/>
                <a:gd name="T30" fmla="*/ 812 w 1470"/>
                <a:gd name="T31" fmla="*/ 649 h 1179"/>
                <a:gd name="T32" fmla="*/ 757 w 1470"/>
                <a:gd name="T33" fmla="*/ 725 h 1179"/>
                <a:gd name="T34" fmla="*/ 698 w 1470"/>
                <a:gd name="T35" fmla="*/ 795 h 1179"/>
                <a:gd name="T36" fmla="*/ 634 w 1470"/>
                <a:gd name="T37" fmla="*/ 862 h 1179"/>
                <a:gd name="T38" fmla="*/ 598 w 1470"/>
                <a:gd name="T39" fmla="*/ 893 h 1179"/>
                <a:gd name="T40" fmla="*/ 544 w 1470"/>
                <a:gd name="T41" fmla="*/ 936 h 1179"/>
                <a:gd name="T42" fmla="*/ 492 w 1470"/>
                <a:gd name="T43" fmla="*/ 975 h 1179"/>
                <a:gd name="T44" fmla="*/ 438 w 1470"/>
                <a:gd name="T45" fmla="*/ 1008 h 1179"/>
                <a:gd name="T46" fmla="*/ 334 w 1470"/>
                <a:gd name="T47" fmla="*/ 1065 h 1179"/>
                <a:gd name="T48" fmla="*/ 237 w 1470"/>
                <a:gd name="T49" fmla="*/ 1108 h 1179"/>
                <a:gd name="T50" fmla="*/ 151 w 1470"/>
                <a:gd name="T51" fmla="*/ 1139 h 1179"/>
                <a:gd name="T52" fmla="*/ 82 w 1470"/>
                <a:gd name="T53" fmla="*/ 1160 h 1179"/>
                <a:gd name="T54" fmla="*/ 14 w 1470"/>
                <a:gd name="T55" fmla="*/ 1175 h 1179"/>
                <a:gd name="T56" fmla="*/ 0 w 1470"/>
                <a:gd name="T57" fmla="*/ 1178 h 1179"/>
                <a:gd name="T58" fmla="*/ 40 w 1470"/>
                <a:gd name="T59" fmla="*/ 1179 h 1179"/>
                <a:gd name="T60" fmla="*/ 88 w 1470"/>
                <a:gd name="T61" fmla="*/ 1176 h 1179"/>
                <a:gd name="T62" fmla="*/ 151 w 1470"/>
                <a:gd name="T63" fmla="*/ 1169 h 1179"/>
                <a:gd name="T64" fmla="*/ 229 w 1470"/>
                <a:gd name="T65" fmla="*/ 1156 h 1179"/>
                <a:gd name="T66" fmla="*/ 320 w 1470"/>
                <a:gd name="T67" fmla="*/ 1135 h 1179"/>
                <a:gd name="T68" fmla="*/ 419 w 1470"/>
                <a:gd name="T69" fmla="*/ 1102 h 1179"/>
                <a:gd name="T70" fmla="*/ 527 w 1470"/>
                <a:gd name="T71" fmla="*/ 1058 h 1179"/>
                <a:gd name="T72" fmla="*/ 613 w 1470"/>
                <a:gd name="T73" fmla="*/ 1015 h 1179"/>
                <a:gd name="T74" fmla="*/ 672 w 1470"/>
                <a:gd name="T75" fmla="*/ 982 h 1179"/>
                <a:gd name="T76" fmla="*/ 732 w 1470"/>
                <a:gd name="T77" fmla="*/ 944 h 1179"/>
                <a:gd name="T78" fmla="*/ 793 w 1470"/>
                <a:gd name="T79" fmla="*/ 901 h 1179"/>
                <a:gd name="T80" fmla="*/ 854 w 1470"/>
                <a:gd name="T81" fmla="*/ 853 h 1179"/>
                <a:gd name="T82" fmla="*/ 915 w 1470"/>
                <a:gd name="T83" fmla="*/ 801 h 1179"/>
                <a:gd name="T84" fmla="*/ 977 w 1470"/>
                <a:gd name="T85" fmla="*/ 743 h 1179"/>
                <a:gd name="T86" fmla="*/ 1038 w 1470"/>
                <a:gd name="T87" fmla="*/ 680 h 1179"/>
                <a:gd name="T88" fmla="*/ 1098 w 1470"/>
                <a:gd name="T89" fmla="*/ 610 h 1179"/>
                <a:gd name="T90" fmla="*/ 1159 w 1470"/>
                <a:gd name="T91" fmla="*/ 535 h 1179"/>
                <a:gd name="T92" fmla="*/ 1219 w 1470"/>
                <a:gd name="T93" fmla="*/ 454 h 1179"/>
                <a:gd name="T94" fmla="*/ 1278 w 1470"/>
                <a:gd name="T95" fmla="*/ 365 h 1179"/>
                <a:gd name="T96" fmla="*/ 1335 w 1470"/>
                <a:gd name="T97" fmla="*/ 271 h 1179"/>
                <a:gd name="T98" fmla="*/ 1390 w 1470"/>
                <a:gd name="T99" fmla="*/ 168 h 1179"/>
                <a:gd name="T100" fmla="*/ 1444 w 1470"/>
                <a:gd name="T101" fmla="*/ 59 h 1179"/>
                <a:gd name="T102" fmla="*/ 1470 w 1470"/>
                <a:gd name="T103" fmla="*/ 1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1179">
                  <a:moveTo>
                    <a:pt x="1470" y="1"/>
                  </a:moveTo>
                  <a:lnTo>
                    <a:pt x="1470" y="1"/>
                  </a:lnTo>
                  <a:lnTo>
                    <a:pt x="1459" y="0"/>
                  </a:lnTo>
                  <a:lnTo>
                    <a:pt x="1445" y="0"/>
                  </a:lnTo>
                  <a:lnTo>
                    <a:pt x="1428" y="0"/>
                  </a:lnTo>
                  <a:lnTo>
                    <a:pt x="1407" y="1"/>
                  </a:lnTo>
                  <a:lnTo>
                    <a:pt x="1382" y="4"/>
                  </a:lnTo>
                  <a:lnTo>
                    <a:pt x="1354" y="8"/>
                  </a:lnTo>
                  <a:lnTo>
                    <a:pt x="1323" y="17"/>
                  </a:lnTo>
                  <a:lnTo>
                    <a:pt x="1307" y="22"/>
                  </a:lnTo>
                  <a:lnTo>
                    <a:pt x="1291" y="27"/>
                  </a:lnTo>
                  <a:lnTo>
                    <a:pt x="1275" y="33"/>
                  </a:lnTo>
                  <a:lnTo>
                    <a:pt x="1257" y="42"/>
                  </a:lnTo>
                  <a:lnTo>
                    <a:pt x="1241" y="51"/>
                  </a:lnTo>
                  <a:lnTo>
                    <a:pt x="1224" y="61"/>
                  </a:lnTo>
                  <a:lnTo>
                    <a:pt x="1206" y="72"/>
                  </a:lnTo>
                  <a:lnTo>
                    <a:pt x="1188" y="85"/>
                  </a:lnTo>
                  <a:lnTo>
                    <a:pt x="1171" y="99"/>
                  </a:lnTo>
                  <a:lnTo>
                    <a:pt x="1153" y="113"/>
                  </a:lnTo>
                  <a:lnTo>
                    <a:pt x="1137" y="130"/>
                  </a:lnTo>
                  <a:lnTo>
                    <a:pt x="1119" y="149"/>
                  </a:lnTo>
                  <a:lnTo>
                    <a:pt x="1102" y="168"/>
                  </a:lnTo>
                  <a:lnTo>
                    <a:pt x="1087" y="190"/>
                  </a:lnTo>
                  <a:lnTo>
                    <a:pt x="1070" y="214"/>
                  </a:lnTo>
                  <a:lnTo>
                    <a:pt x="1054" y="239"/>
                  </a:lnTo>
                  <a:lnTo>
                    <a:pt x="1054" y="239"/>
                  </a:lnTo>
                  <a:lnTo>
                    <a:pt x="996" y="339"/>
                  </a:lnTo>
                  <a:lnTo>
                    <a:pt x="941" y="435"/>
                  </a:lnTo>
                  <a:lnTo>
                    <a:pt x="889" y="524"/>
                  </a:lnTo>
                  <a:lnTo>
                    <a:pt x="863" y="566"/>
                  </a:lnTo>
                  <a:lnTo>
                    <a:pt x="838" y="608"/>
                  </a:lnTo>
                  <a:lnTo>
                    <a:pt x="812" y="649"/>
                  </a:lnTo>
                  <a:lnTo>
                    <a:pt x="784" y="687"/>
                  </a:lnTo>
                  <a:lnTo>
                    <a:pt x="757" y="725"/>
                  </a:lnTo>
                  <a:lnTo>
                    <a:pt x="728" y="761"/>
                  </a:lnTo>
                  <a:lnTo>
                    <a:pt x="698" y="795"/>
                  </a:lnTo>
                  <a:lnTo>
                    <a:pt x="666" y="829"/>
                  </a:lnTo>
                  <a:lnTo>
                    <a:pt x="634" y="862"/>
                  </a:lnTo>
                  <a:lnTo>
                    <a:pt x="598" y="893"/>
                  </a:lnTo>
                  <a:lnTo>
                    <a:pt x="598" y="893"/>
                  </a:lnTo>
                  <a:lnTo>
                    <a:pt x="572" y="915"/>
                  </a:lnTo>
                  <a:lnTo>
                    <a:pt x="544" y="936"/>
                  </a:lnTo>
                  <a:lnTo>
                    <a:pt x="518" y="955"/>
                  </a:lnTo>
                  <a:lnTo>
                    <a:pt x="492" y="975"/>
                  </a:lnTo>
                  <a:lnTo>
                    <a:pt x="464" y="991"/>
                  </a:lnTo>
                  <a:lnTo>
                    <a:pt x="438" y="1008"/>
                  </a:lnTo>
                  <a:lnTo>
                    <a:pt x="385" y="1039"/>
                  </a:lnTo>
                  <a:lnTo>
                    <a:pt x="334" y="1065"/>
                  </a:lnTo>
                  <a:lnTo>
                    <a:pt x="285" y="1088"/>
                  </a:lnTo>
                  <a:lnTo>
                    <a:pt x="237" y="1108"/>
                  </a:lnTo>
                  <a:lnTo>
                    <a:pt x="193" y="1125"/>
                  </a:lnTo>
                  <a:lnTo>
                    <a:pt x="151" y="1139"/>
                  </a:lnTo>
                  <a:lnTo>
                    <a:pt x="114" y="1151"/>
                  </a:lnTo>
                  <a:lnTo>
                    <a:pt x="82" y="1160"/>
                  </a:lnTo>
                  <a:lnTo>
                    <a:pt x="53" y="1167"/>
                  </a:lnTo>
                  <a:lnTo>
                    <a:pt x="14" y="1175"/>
                  </a:lnTo>
                  <a:lnTo>
                    <a:pt x="0" y="1178"/>
                  </a:lnTo>
                  <a:lnTo>
                    <a:pt x="0" y="1178"/>
                  </a:lnTo>
                  <a:lnTo>
                    <a:pt x="10" y="1179"/>
                  </a:lnTo>
                  <a:lnTo>
                    <a:pt x="40" y="1179"/>
                  </a:lnTo>
                  <a:lnTo>
                    <a:pt x="62" y="1178"/>
                  </a:lnTo>
                  <a:lnTo>
                    <a:pt x="88" y="1176"/>
                  </a:lnTo>
                  <a:lnTo>
                    <a:pt x="118" y="1174"/>
                  </a:lnTo>
                  <a:lnTo>
                    <a:pt x="151" y="1169"/>
                  </a:lnTo>
                  <a:lnTo>
                    <a:pt x="189" y="1165"/>
                  </a:lnTo>
                  <a:lnTo>
                    <a:pt x="229" y="1156"/>
                  </a:lnTo>
                  <a:lnTo>
                    <a:pt x="273" y="1147"/>
                  </a:lnTo>
                  <a:lnTo>
                    <a:pt x="320" y="1135"/>
                  </a:lnTo>
                  <a:lnTo>
                    <a:pt x="369" y="1120"/>
                  </a:lnTo>
                  <a:lnTo>
                    <a:pt x="419" y="1102"/>
                  </a:lnTo>
                  <a:lnTo>
                    <a:pt x="473" y="1082"/>
                  </a:lnTo>
                  <a:lnTo>
                    <a:pt x="527" y="1058"/>
                  </a:lnTo>
                  <a:lnTo>
                    <a:pt x="585" y="1031"/>
                  </a:lnTo>
                  <a:lnTo>
                    <a:pt x="613" y="1015"/>
                  </a:lnTo>
                  <a:lnTo>
                    <a:pt x="642" y="998"/>
                  </a:lnTo>
                  <a:lnTo>
                    <a:pt x="672" y="982"/>
                  </a:lnTo>
                  <a:lnTo>
                    <a:pt x="702" y="963"/>
                  </a:lnTo>
                  <a:lnTo>
                    <a:pt x="732" y="944"/>
                  </a:lnTo>
                  <a:lnTo>
                    <a:pt x="762" y="922"/>
                  </a:lnTo>
                  <a:lnTo>
                    <a:pt x="793" y="901"/>
                  </a:lnTo>
                  <a:lnTo>
                    <a:pt x="823" y="878"/>
                  </a:lnTo>
                  <a:lnTo>
                    <a:pt x="854" y="853"/>
                  </a:lnTo>
                  <a:lnTo>
                    <a:pt x="885" y="828"/>
                  </a:lnTo>
                  <a:lnTo>
                    <a:pt x="915" y="801"/>
                  </a:lnTo>
                  <a:lnTo>
                    <a:pt x="946" y="773"/>
                  </a:lnTo>
                  <a:lnTo>
                    <a:pt x="977" y="743"/>
                  </a:lnTo>
                  <a:lnTo>
                    <a:pt x="1008" y="712"/>
                  </a:lnTo>
                  <a:lnTo>
                    <a:pt x="1038" y="680"/>
                  </a:lnTo>
                  <a:lnTo>
                    <a:pt x="1069" y="646"/>
                  </a:lnTo>
                  <a:lnTo>
                    <a:pt x="1098" y="610"/>
                  </a:lnTo>
                  <a:lnTo>
                    <a:pt x="1130" y="573"/>
                  </a:lnTo>
                  <a:lnTo>
                    <a:pt x="1159" y="535"/>
                  </a:lnTo>
                  <a:lnTo>
                    <a:pt x="1189" y="496"/>
                  </a:lnTo>
                  <a:lnTo>
                    <a:pt x="1219" y="454"/>
                  </a:lnTo>
                  <a:lnTo>
                    <a:pt x="1248" y="411"/>
                  </a:lnTo>
                  <a:lnTo>
                    <a:pt x="1278" y="365"/>
                  </a:lnTo>
                  <a:lnTo>
                    <a:pt x="1306" y="319"/>
                  </a:lnTo>
                  <a:lnTo>
                    <a:pt x="1335" y="271"/>
                  </a:lnTo>
                  <a:lnTo>
                    <a:pt x="1362" y="221"/>
                  </a:lnTo>
                  <a:lnTo>
                    <a:pt x="1390" y="168"/>
                  </a:lnTo>
                  <a:lnTo>
                    <a:pt x="1417" y="115"/>
                  </a:lnTo>
                  <a:lnTo>
                    <a:pt x="1444" y="59"/>
                  </a:lnTo>
                  <a:lnTo>
                    <a:pt x="1470" y="1"/>
                  </a:lnTo>
                  <a:lnTo>
                    <a:pt x="1470" y="1"/>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27"/>
            <p:cNvSpPr>
              <a:spLocks/>
            </p:cNvSpPr>
            <p:nvPr/>
          </p:nvSpPr>
          <p:spPr bwMode="auto">
            <a:xfrm>
              <a:off x="7164388" y="2871788"/>
              <a:ext cx="298450" cy="203200"/>
            </a:xfrm>
            <a:custGeom>
              <a:avLst/>
              <a:gdLst>
                <a:gd name="T0" fmla="*/ 0 w 1133"/>
                <a:gd name="T1" fmla="*/ 770 h 770"/>
                <a:gd name="T2" fmla="*/ 63 w 1133"/>
                <a:gd name="T3" fmla="*/ 744 h 770"/>
                <a:gd name="T4" fmla="*/ 132 w 1133"/>
                <a:gd name="T5" fmla="*/ 713 h 770"/>
                <a:gd name="T6" fmla="*/ 218 w 1133"/>
                <a:gd name="T7" fmla="*/ 668 h 770"/>
                <a:gd name="T8" fmla="*/ 315 w 1133"/>
                <a:gd name="T9" fmla="*/ 615 h 770"/>
                <a:gd name="T10" fmla="*/ 415 w 1133"/>
                <a:gd name="T11" fmla="*/ 549 h 770"/>
                <a:gd name="T12" fmla="*/ 490 w 1133"/>
                <a:gd name="T13" fmla="*/ 494 h 770"/>
                <a:gd name="T14" fmla="*/ 538 w 1133"/>
                <a:gd name="T15" fmla="*/ 453 h 770"/>
                <a:gd name="T16" fmla="*/ 583 w 1133"/>
                <a:gd name="T17" fmla="*/ 412 h 770"/>
                <a:gd name="T18" fmla="*/ 605 w 1133"/>
                <a:gd name="T19" fmla="*/ 390 h 770"/>
                <a:gd name="T20" fmla="*/ 675 w 1133"/>
                <a:gd name="T21" fmla="*/ 314 h 770"/>
                <a:gd name="T22" fmla="*/ 780 w 1133"/>
                <a:gd name="T23" fmla="*/ 192 h 770"/>
                <a:gd name="T24" fmla="*/ 852 w 1133"/>
                <a:gd name="T25" fmla="*/ 106 h 770"/>
                <a:gd name="T26" fmla="*/ 882 w 1133"/>
                <a:gd name="T27" fmla="*/ 76 h 770"/>
                <a:gd name="T28" fmla="*/ 909 w 1133"/>
                <a:gd name="T29" fmla="*/ 52 h 770"/>
                <a:gd name="T30" fmla="*/ 939 w 1133"/>
                <a:gd name="T31" fmla="*/ 34 h 770"/>
                <a:gd name="T32" fmla="*/ 954 w 1133"/>
                <a:gd name="T33" fmla="*/ 28 h 770"/>
                <a:gd name="T34" fmla="*/ 987 w 1133"/>
                <a:gd name="T35" fmla="*/ 18 h 770"/>
                <a:gd name="T36" fmla="*/ 1036 w 1133"/>
                <a:gd name="T37" fmla="*/ 7 h 770"/>
                <a:gd name="T38" fmla="*/ 1093 w 1133"/>
                <a:gd name="T39" fmla="*/ 1 h 770"/>
                <a:gd name="T40" fmla="*/ 1133 w 1133"/>
                <a:gd name="T41" fmla="*/ 1 h 770"/>
                <a:gd name="T42" fmla="*/ 1126 w 1133"/>
                <a:gd name="T43" fmla="*/ 14 h 770"/>
                <a:gd name="T44" fmla="*/ 1087 w 1133"/>
                <a:gd name="T45" fmla="*/ 77 h 770"/>
                <a:gd name="T46" fmla="*/ 1042 w 1133"/>
                <a:gd name="T47" fmla="*/ 141 h 770"/>
                <a:gd name="T48" fmla="*/ 984 w 1133"/>
                <a:gd name="T49" fmla="*/ 217 h 770"/>
                <a:gd name="T50" fmla="*/ 911 w 1133"/>
                <a:gd name="T51" fmla="*/ 299 h 770"/>
                <a:gd name="T52" fmla="*/ 823 w 1133"/>
                <a:gd name="T53" fmla="*/ 384 h 770"/>
                <a:gd name="T54" fmla="*/ 776 w 1133"/>
                <a:gd name="T55" fmla="*/ 426 h 770"/>
                <a:gd name="T56" fmla="*/ 723 w 1133"/>
                <a:gd name="T57" fmla="*/ 467 h 770"/>
                <a:gd name="T58" fmla="*/ 667 w 1133"/>
                <a:gd name="T59" fmla="*/ 505 h 770"/>
                <a:gd name="T60" fmla="*/ 638 w 1133"/>
                <a:gd name="T61" fmla="*/ 523 h 770"/>
                <a:gd name="T62" fmla="*/ 580 w 1133"/>
                <a:gd name="T63" fmla="*/ 557 h 770"/>
                <a:gd name="T64" fmla="*/ 491 w 1133"/>
                <a:gd name="T65" fmla="*/ 604 h 770"/>
                <a:gd name="T66" fmla="*/ 377 w 1133"/>
                <a:gd name="T67" fmla="*/ 655 h 770"/>
                <a:gd name="T68" fmla="*/ 269 w 1133"/>
                <a:gd name="T69" fmla="*/ 696 h 770"/>
                <a:gd name="T70" fmla="*/ 172 w 1133"/>
                <a:gd name="T71" fmla="*/ 727 h 770"/>
                <a:gd name="T72" fmla="*/ 61 w 1133"/>
                <a:gd name="T73" fmla="*/ 757 h 770"/>
                <a:gd name="T74" fmla="*/ 0 w 1133"/>
                <a:gd name="T75" fmla="*/ 770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3" h="770">
                  <a:moveTo>
                    <a:pt x="0" y="770"/>
                  </a:moveTo>
                  <a:lnTo>
                    <a:pt x="0" y="770"/>
                  </a:lnTo>
                  <a:lnTo>
                    <a:pt x="17" y="763"/>
                  </a:lnTo>
                  <a:lnTo>
                    <a:pt x="63" y="744"/>
                  </a:lnTo>
                  <a:lnTo>
                    <a:pt x="95" y="729"/>
                  </a:lnTo>
                  <a:lnTo>
                    <a:pt x="132" y="713"/>
                  </a:lnTo>
                  <a:lnTo>
                    <a:pt x="174" y="692"/>
                  </a:lnTo>
                  <a:lnTo>
                    <a:pt x="218" y="668"/>
                  </a:lnTo>
                  <a:lnTo>
                    <a:pt x="266" y="643"/>
                  </a:lnTo>
                  <a:lnTo>
                    <a:pt x="315" y="615"/>
                  </a:lnTo>
                  <a:lnTo>
                    <a:pt x="365" y="582"/>
                  </a:lnTo>
                  <a:lnTo>
                    <a:pt x="415" y="549"/>
                  </a:lnTo>
                  <a:lnTo>
                    <a:pt x="465" y="513"/>
                  </a:lnTo>
                  <a:lnTo>
                    <a:pt x="490" y="494"/>
                  </a:lnTo>
                  <a:lnTo>
                    <a:pt x="514" y="474"/>
                  </a:lnTo>
                  <a:lnTo>
                    <a:pt x="538" y="453"/>
                  </a:lnTo>
                  <a:lnTo>
                    <a:pt x="561" y="433"/>
                  </a:lnTo>
                  <a:lnTo>
                    <a:pt x="583" y="412"/>
                  </a:lnTo>
                  <a:lnTo>
                    <a:pt x="605" y="390"/>
                  </a:lnTo>
                  <a:lnTo>
                    <a:pt x="605" y="390"/>
                  </a:lnTo>
                  <a:lnTo>
                    <a:pt x="642" y="351"/>
                  </a:lnTo>
                  <a:lnTo>
                    <a:pt x="675" y="314"/>
                  </a:lnTo>
                  <a:lnTo>
                    <a:pt x="734" y="248"/>
                  </a:lnTo>
                  <a:lnTo>
                    <a:pt x="780" y="192"/>
                  </a:lnTo>
                  <a:lnTo>
                    <a:pt x="820" y="145"/>
                  </a:lnTo>
                  <a:lnTo>
                    <a:pt x="852" y="106"/>
                  </a:lnTo>
                  <a:lnTo>
                    <a:pt x="868" y="90"/>
                  </a:lnTo>
                  <a:lnTo>
                    <a:pt x="882" y="76"/>
                  </a:lnTo>
                  <a:lnTo>
                    <a:pt x="896" y="63"/>
                  </a:lnTo>
                  <a:lnTo>
                    <a:pt x="909" y="52"/>
                  </a:lnTo>
                  <a:lnTo>
                    <a:pt x="924" y="43"/>
                  </a:lnTo>
                  <a:lnTo>
                    <a:pt x="939" y="34"/>
                  </a:lnTo>
                  <a:lnTo>
                    <a:pt x="939" y="34"/>
                  </a:lnTo>
                  <a:lnTo>
                    <a:pt x="954" y="28"/>
                  </a:lnTo>
                  <a:lnTo>
                    <a:pt x="970" y="22"/>
                  </a:lnTo>
                  <a:lnTo>
                    <a:pt x="987" y="18"/>
                  </a:lnTo>
                  <a:lnTo>
                    <a:pt x="1003" y="13"/>
                  </a:lnTo>
                  <a:lnTo>
                    <a:pt x="1036" y="7"/>
                  </a:lnTo>
                  <a:lnTo>
                    <a:pt x="1066" y="3"/>
                  </a:lnTo>
                  <a:lnTo>
                    <a:pt x="1093" y="1"/>
                  </a:lnTo>
                  <a:lnTo>
                    <a:pt x="1114" y="0"/>
                  </a:lnTo>
                  <a:lnTo>
                    <a:pt x="1133" y="1"/>
                  </a:lnTo>
                  <a:lnTo>
                    <a:pt x="1133" y="1"/>
                  </a:lnTo>
                  <a:lnTo>
                    <a:pt x="1126" y="14"/>
                  </a:lnTo>
                  <a:lnTo>
                    <a:pt x="1103" y="51"/>
                  </a:lnTo>
                  <a:lnTo>
                    <a:pt x="1087" y="77"/>
                  </a:lnTo>
                  <a:lnTo>
                    <a:pt x="1067" y="107"/>
                  </a:lnTo>
                  <a:lnTo>
                    <a:pt x="1042" y="141"/>
                  </a:lnTo>
                  <a:lnTo>
                    <a:pt x="1015" y="178"/>
                  </a:lnTo>
                  <a:lnTo>
                    <a:pt x="984" y="217"/>
                  </a:lnTo>
                  <a:lnTo>
                    <a:pt x="949" y="258"/>
                  </a:lnTo>
                  <a:lnTo>
                    <a:pt x="911" y="299"/>
                  </a:lnTo>
                  <a:lnTo>
                    <a:pt x="869" y="341"/>
                  </a:lnTo>
                  <a:lnTo>
                    <a:pt x="823" y="384"/>
                  </a:lnTo>
                  <a:lnTo>
                    <a:pt x="800" y="404"/>
                  </a:lnTo>
                  <a:lnTo>
                    <a:pt x="776" y="426"/>
                  </a:lnTo>
                  <a:lnTo>
                    <a:pt x="749" y="446"/>
                  </a:lnTo>
                  <a:lnTo>
                    <a:pt x="723" y="467"/>
                  </a:lnTo>
                  <a:lnTo>
                    <a:pt x="696" y="486"/>
                  </a:lnTo>
                  <a:lnTo>
                    <a:pt x="667" y="505"/>
                  </a:lnTo>
                  <a:lnTo>
                    <a:pt x="667" y="505"/>
                  </a:lnTo>
                  <a:lnTo>
                    <a:pt x="638" y="523"/>
                  </a:lnTo>
                  <a:lnTo>
                    <a:pt x="610" y="541"/>
                  </a:lnTo>
                  <a:lnTo>
                    <a:pt x="580" y="557"/>
                  </a:lnTo>
                  <a:lnTo>
                    <a:pt x="551" y="574"/>
                  </a:lnTo>
                  <a:lnTo>
                    <a:pt x="491" y="604"/>
                  </a:lnTo>
                  <a:lnTo>
                    <a:pt x="434" y="630"/>
                  </a:lnTo>
                  <a:lnTo>
                    <a:pt x="377" y="655"/>
                  </a:lnTo>
                  <a:lnTo>
                    <a:pt x="322" y="677"/>
                  </a:lnTo>
                  <a:lnTo>
                    <a:pt x="269" y="696"/>
                  </a:lnTo>
                  <a:lnTo>
                    <a:pt x="219" y="713"/>
                  </a:lnTo>
                  <a:lnTo>
                    <a:pt x="172" y="727"/>
                  </a:lnTo>
                  <a:lnTo>
                    <a:pt x="131" y="739"/>
                  </a:lnTo>
                  <a:lnTo>
                    <a:pt x="61" y="757"/>
                  </a:lnTo>
                  <a:lnTo>
                    <a:pt x="16" y="766"/>
                  </a:lnTo>
                  <a:lnTo>
                    <a:pt x="0" y="770"/>
                  </a:lnTo>
                  <a:lnTo>
                    <a:pt x="0" y="770"/>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28"/>
            <p:cNvSpPr>
              <a:spLocks/>
            </p:cNvSpPr>
            <p:nvPr/>
          </p:nvSpPr>
          <p:spPr bwMode="auto">
            <a:xfrm>
              <a:off x="6662738" y="2192338"/>
              <a:ext cx="690563" cy="631825"/>
            </a:xfrm>
            <a:custGeom>
              <a:avLst/>
              <a:gdLst>
                <a:gd name="T0" fmla="*/ 2134 w 2612"/>
                <a:gd name="T1" fmla="*/ 2159 h 2385"/>
                <a:gd name="T2" fmla="*/ 2324 w 2612"/>
                <a:gd name="T3" fmla="*/ 1979 h 2385"/>
                <a:gd name="T4" fmla="*/ 2530 w 2612"/>
                <a:gd name="T5" fmla="*/ 1885 h 2385"/>
                <a:gd name="T6" fmla="*/ 2597 w 2612"/>
                <a:gd name="T7" fmla="*/ 1661 h 2385"/>
                <a:gd name="T8" fmla="*/ 2604 w 2612"/>
                <a:gd name="T9" fmla="*/ 1213 h 2385"/>
                <a:gd name="T10" fmla="*/ 2531 w 2612"/>
                <a:gd name="T11" fmla="*/ 848 h 2385"/>
                <a:gd name="T12" fmla="*/ 2411 w 2612"/>
                <a:gd name="T13" fmla="*/ 584 h 2385"/>
                <a:gd name="T14" fmla="*/ 2220 w 2612"/>
                <a:gd name="T15" fmla="*/ 343 h 2385"/>
                <a:gd name="T16" fmla="*/ 1997 w 2612"/>
                <a:gd name="T17" fmla="*/ 173 h 2385"/>
                <a:gd name="T18" fmla="*/ 1725 w 2612"/>
                <a:gd name="T19" fmla="*/ 52 h 2385"/>
                <a:gd name="T20" fmla="*/ 1444 w 2612"/>
                <a:gd name="T21" fmla="*/ 2 h 2385"/>
                <a:gd name="T22" fmla="*/ 1166 w 2612"/>
                <a:gd name="T23" fmla="*/ 14 h 2385"/>
                <a:gd name="T24" fmla="*/ 898 w 2612"/>
                <a:gd name="T25" fmla="*/ 81 h 2385"/>
                <a:gd name="T26" fmla="*/ 652 w 2612"/>
                <a:gd name="T27" fmla="*/ 195 h 2385"/>
                <a:gd name="T28" fmla="*/ 438 w 2612"/>
                <a:gd name="T29" fmla="*/ 349 h 2385"/>
                <a:gd name="T30" fmla="*/ 267 w 2612"/>
                <a:gd name="T31" fmla="*/ 535 h 2385"/>
                <a:gd name="T32" fmla="*/ 140 w 2612"/>
                <a:gd name="T33" fmla="*/ 755 h 2385"/>
                <a:gd name="T34" fmla="*/ 39 w 2612"/>
                <a:gd name="T35" fmla="*/ 1029 h 2385"/>
                <a:gd name="T36" fmla="*/ 0 w 2612"/>
                <a:gd name="T37" fmla="*/ 1348 h 2385"/>
                <a:gd name="T38" fmla="*/ 95 w 2612"/>
                <a:gd name="T39" fmla="*/ 1315 h 2385"/>
                <a:gd name="T40" fmla="*/ 441 w 2612"/>
                <a:gd name="T41" fmla="*/ 1170 h 2385"/>
                <a:gd name="T42" fmla="*/ 830 w 2612"/>
                <a:gd name="T43" fmla="*/ 1107 h 2385"/>
                <a:gd name="T44" fmla="*/ 1365 w 2612"/>
                <a:gd name="T45" fmla="*/ 1019 h 2385"/>
                <a:gd name="T46" fmla="*/ 1581 w 2612"/>
                <a:gd name="T47" fmla="*/ 920 h 2385"/>
                <a:gd name="T48" fmla="*/ 1823 w 2612"/>
                <a:gd name="T49" fmla="*/ 702 h 2385"/>
                <a:gd name="T50" fmla="*/ 1880 w 2612"/>
                <a:gd name="T51" fmla="*/ 570 h 2385"/>
                <a:gd name="T52" fmla="*/ 1672 w 2612"/>
                <a:gd name="T53" fmla="*/ 442 h 2385"/>
                <a:gd name="T54" fmla="*/ 1464 w 2612"/>
                <a:gd name="T55" fmla="*/ 398 h 2385"/>
                <a:gd name="T56" fmla="*/ 1243 w 2612"/>
                <a:gd name="T57" fmla="*/ 425 h 2385"/>
                <a:gd name="T58" fmla="*/ 1047 w 2612"/>
                <a:gd name="T59" fmla="*/ 552 h 2385"/>
                <a:gd name="T60" fmla="*/ 916 w 2612"/>
                <a:gd name="T61" fmla="*/ 737 h 2385"/>
                <a:gd name="T62" fmla="*/ 854 w 2612"/>
                <a:gd name="T63" fmla="*/ 866 h 2385"/>
                <a:gd name="T64" fmla="*/ 862 w 2612"/>
                <a:gd name="T65" fmla="*/ 757 h 2385"/>
                <a:gd name="T66" fmla="*/ 972 w 2612"/>
                <a:gd name="T67" fmla="*/ 511 h 2385"/>
                <a:gd name="T68" fmla="*/ 897 w 2612"/>
                <a:gd name="T69" fmla="*/ 474 h 2385"/>
                <a:gd name="T70" fmla="*/ 678 w 2612"/>
                <a:gd name="T71" fmla="*/ 552 h 2385"/>
                <a:gd name="T72" fmla="*/ 570 w 2612"/>
                <a:gd name="T73" fmla="*/ 645 h 2385"/>
                <a:gd name="T74" fmla="*/ 456 w 2612"/>
                <a:gd name="T75" fmla="*/ 854 h 2385"/>
                <a:gd name="T76" fmla="*/ 423 w 2612"/>
                <a:gd name="T77" fmla="*/ 982 h 2385"/>
                <a:gd name="T78" fmla="*/ 426 w 2612"/>
                <a:gd name="T79" fmla="*/ 844 h 2385"/>
                <a:gd name="T80" fmla="*/ 392 w 2612"/>
                <a:gd name="T81" fmla="*/ 756 h 2385"/>
                <a:gd name="T82" fmla="*/ 238 w 2612"/>
                <a:gd name="T83" fmla="*/ 910 h 2385"/>
                <a:gd name="T84" fmla="*/ 77 w 2612"/>
                <a:gd name="T85" fmla="*/ 1155 h 2385"/>
                <a:gd name="T86" fmla="*/ 203 w 2612"/>
                <a:gd name="T87" fmla="*/ 911 h 2385"/>
                <a:gd name="T88" fmla="*/ 414 w 2612"/>
                <a:gd name="T89" fmla="*/ 639 h 2385"/>
                <a:gd name="T90" fmla="*/ 623 w 2612"/>
                <a:gd name="T91" fmla="*/ 469 h 2385"/>
                <a:gd name="T92" fmla="*/ 942 w 2612"/>
                <a:gd name="T93" fmla="*/ 334 h 2385"/>
                <a:gd name="T94" fmla="*/ 1352 w 2612"/>
                <a:gd name="T95" fmla="*/ 275 h 2385"/>
                <a:gd name="T96" fmla="*/ 1640 w 2612"/>
                <a:gd name="T97" fmla="*/ 314 h 2385"/>
                <a:gd name="T98" fmla="*/ 1832 w 2612"/>
                <a:gd name="T99" fmla="*/ 401 h 2385"/>
                <a:gd name="T100" fmla="*/ 1998 w 2612"/>
                <a:gd name="T101" fmla="*/ 547 h 2385"/>
                <a:gd name="T102" fmla="*/ 2118 w 2612"/>
                <a:gd name="T103" fmla="*/ 742 h 2385"/>
                <a:gd name="T104" fmla="*/ 2196 w 2612"/>
                <a:gd name="T105" fmla="*/ 1014 h 2385"/>
                <a:gd name="T106" fmla="*/ 2214 w 2612"/>
                <a:gd name="T107" fmla="*/ 1305 h 2385"/>
                <a:gd name="T108" fmla="*/ 2139 w 2612"/>
                <a:gd name="T109" fmla="*/ 1869 h 2385"/>
                <a:gd name="T110" fmla="*/ 1977 w 2612"/>
                <a:gd name="T111" fmla="*/ 2385 h 2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12" h="2385">
                  <a:moveTo>
                    <a:pt x="1977" y="2385"/>
                  </a:moveTo>
                  <a:lnTo>
                    <a:pt x="1977" y="2385"/>
                  </a:lnTo>
                  <a:lnTo>
                    <a:pt x="1996" y="2353"/>
                  </a:lnTo>
                  <a:lnTo>
                    <a:pt x="2020" y="2316"/>
                  </a:lnTo>
                  <a:lnTo>
                    <a:pt x="2052" y="2269"/>
                  </a:lnTo>
                  <a:lnTo>
                    <a:pt x="2090" y="2217"/>
                  </a:lnTo>
                  <a:lnTo>
                    <a:pt x="2112" y="2188"/>
                  </a:lnTo>
                  <a:lnTo>
                    <a:pt x="2134" y="2159"/>
                  </a:lnTo>
                  <a:lnTo>
                    <a:pt x="2159" y="2131"/>
                  </a:lnTo>
                  <a:lnTo>
                    <a:pt x="2185" y="2102"/>
                  </a:lnTo>
                  <a:lnTo>
                    <a:pt x="2212" y="2075"/>
                  </a:lnTo>
                  <a:lnTo>
                    <a:pt x="2239" y="2047"/>
                  </a:lnTo>
                  <a:lnTo>
                    <a:pt x="2239" y="2047"/>
                  </a:lnTo>
                  <a:lnTo>
                    <a:pt x="2268" y="2022"/>
                  </a:lnTo>
                  <a:lnTo>
                    <a:pt x="2297" y="1999"/>
                  </a:lnTo>
                  <a:lnTo>
                    <a:pt x="2324" y="1979"/>
                  </a:lnTo>
                  <a:lnTo>
                    <a:pt x="2353" y="1961"/>
                  </a:lnTo>
                  <a:lnTo>
                    <a:pt x="2380" y="1946"/>
                  </a:lnTo>
                  <a:lnTo>
                    <a:pt x="2407" y="1932"/>
                  </a:lnTo>
                  <a:lnTo>
                    <a:pt x="2432" y="1920"/>
                  </a:lnTo>
                  <a:lnTo>
                    <a:pt x="2456" y="1910"/>
                  </a:lnTo>
                  <a:lnTo>
                    <a:pt x="2477" y="1901"/>
                  </a:lnTo>
                  <a:lnTo>
                    <a:pt x="2497" y="1894"/>
                  </a:lnTo>
                  <a:lnTo>
                    <a:pt x="2530" y="1885"/>
                  </a:lnTo>
                  <a:lnTo>
                    <a:pt x="2551" y="1880"/>
                  </a:lnTo>
                  <a:lnTo>
                    <a:pt x="2558" y="1879"/>
                  </a:lnTo>
                  <a:lnTo>
                    <a:pt x="2558" y="1879"/>
                  </a:lnTo>
                  <a:lnTo>
                    <a:pt x="2562" y="1867"/>
                  </a:lnTo>
                  <a:lnTo>
                    <a:pt x="2569" y="1831"/>
                  </a:lnTo>
                  <a:lnTo>
                    <a:pt x="2580" y="1776"/>
                  </a:lnTo>
                  <a:lnTo>
                    <a:pt x="2591" y="1703"/>
                  </a:lnTo>
                  <a:lnTo>
                    <a:pt x="2597" y="1661"/>
                  </a:lnTo>
                  <a:lnTo>
                    <a:pt x="2601" y="1615"/>
                  </a:lnTo>
                  <a:lnTo>
                    <a:pt x="2606" y="1565"/>
                  </a:lnTo>
                  <a:lnTo>
                    <a:pt x="2609" y="1512"/>
                  </a:lnTo>
                  <a:lnTo>
                    <a:pt x="2611" y="1457"/>
                  </a:lnTo>
                  <a:lnTo>
                    <a:pt x="2612" y="1399"/>
                  </a:lnTo>
                  <a:lnTo>
                    <a:pt x="2611" y="1339"/>
                  </a:lnTo>
                  <a:lnTo>
                    <a:pt x="2609" y="1277"/>
                  </a:lnTo>
                  <a:lnTo>
                    <a:pt x="2604" y="1213"/>
                  </a:lnTo>
                  <a:lnTo>
                    <a:pt x="2597" y="1149"/>
                  </a:lnTo>
                  <a:lnTo>
                    <a:pt x="2587" y="1082"/>
                  </a:lnTo>
                  <a:lnTo>
                    <a:pt x="2575" y="1016"/>
                  </a:lnTo>
                  <a:lnTo>
                    <a:pt x="2568" y="982"/>
                  </a:lnTo>
                  <a:lnTo>
                    <a:pt x="2560" y="948"/>
                  </a:lnTo>
                  <a:lnTo>
                    <a:pt x="2551" y="915"/>
                  </a:lnTo>
                  <a:lnTo>
                    <a:pt x="2542" y="881"/>
                  </a:lnTo>
                  <a:lnTo>
                    <a:pt x="2531" y="848"/>
                  </a:lnTo>
                  <a:lnTo>
                    <a:pt x="2519" y="814"/>
                  </a:lnTo>
                  <a:lnTo>
                    <a:pt x="2507" y="781"/>
                  </a:lnTo>
                  <a:lnTo>
                    <a:pt x="2494" y="748"/>
                  </a:lnTo>
                  <a:lnTo>
                    <a:pt x="2480" y="714"/>
                  </a:lnTo>
                  <a:lnTo>
                    <a:pt x="2464" y="681"/>
                  </a:lnTo>
                  <a:lnTo>
                    <a:pt x="2447" y="648"/>
                  </a:lnTo>
                  <a:lnTo>
                    <a:pt x="2429" y="616"/>
                  </a:lnTo>
                  <a:lnTo>
                    <a:pt x="2411" y="584"/>
                  </a:lnTo>
                  <a:lnTo>
                    <a:pt x="2391" y="552"/>
                  </a:lnTo>
                  <a:lnTo>
                    <a:pt x="2371" y="521"/>
                  </a:lnTo>
                  <a:lnTo>
                    <a:pt x="2348" y="490"/>
                  </a:lnTo>
                  <a:lnTo>
                    <a:pt x="2325" y="460"/>
                  </a:lnTo>
                  <a:lnTo>
                    <a:pt x="2302" y="430"/>
                  </a:lnTo>
                  <a:lnTo>
                    <a:pt x="2275" y="400"/>
                  </a:lnTo>
                  <a:lnTo>
                    <a:pt x="2248" y="371"/>
                  </a:lnTo>
                  <a:lnTo>
                    <a:pt x="2220" y="343"/>
                  </a:lnTo>
                  <a:lnTo>
                    <a:pt x="2190" y="315"/>
                  </a:lnTo>
                  <a:lnTo>
                    <a:pt x="2159" y="288"/>
                  </a:lnTo>
                  <a:lnTo>
                    <a:pt x="2126" y="261"/>
                  </a:lnTo>
                  <a:lnTo>
                    <a:pt x="2126" y="261"/>
                  </a:lnTo>
                  <a:lnTo>
                    <a:pt x="2095" y="238"/>
                  </a:lnTo>
                  <a:lnTo>
                    <a:pt x="2063" y="215"/>
                  </a:lnTo>
                  <a:lnTo>
                    <a:pt x="2030" y="193"/>
                  </a:lnTo>
                  <a:lnTo>
                    <a:pt x="1997" y="173"/>
                  </a:lnTo>
                  <a:lnTo>
                    <a:pt x="1964" y="154"/>
                  </a:lnTo>
                  <a:lnTo>
                    <a:pt x="1930" y="136"/>
                  </a:lnTo>
                  <a:lnTo>
                    <a:pt x="1897" y="119"/>
                  </a:lnTo>
                  <a:lnTo>
                    <a:pt x="1863" y="104"/>
                  </a:lnTo>
                  <a:lnTo>
                    <a:pt x="1829" y="89"/>
                  </a:lnTo>
                  <a:lnTo>
                    <a:pt x="1794" y="76"/>
                  </a:lnTo>
                  <a:lnTo>
                    <a:pt x="1759" y="64"/>
                  </a:lnTo>
                  <a:lnTo>
                    <a:pt x="1725" y="52"/>
                  </a:lnTo>
                  <a:lnTo>
                    <a:pt x="1690" y="43"/>
                  </a:lnTo>
                  <a:lnTo>
                    <a:pt x="1655" y="35"/>
                  </a:lnTo>
                  <a:lnTo>
                    <a:pt x="1621" y="26"/>
                  </a:lnTo>
                  <a:lnTo>
                    <a:pt x="1585" y="19"/>
                  </a:lnTo>
                  <a:lnTo>
                    <a:pt x="1550" y="14"/>
                  </a:lnTo>
                  <a:lnTo>
                    <a:pt x="1514" y="9"/>
                  </a:lnTo>
                  <a:lnTo>
                    <a:pt x="1480" y="5"/>
                  </a:lnTo>
                  <a:lnTo>
                    <a:pt x="1444" y="2"/>
                  </a:lnTo>
                  <a:lnTo>
                    <a:pt x="1409" y="1"/>
                  </a:lnTo>
                  <a:lnTo>
                    <a:pt x="1373" y="0"/>
                  </a:lnTo>
                  <a:lnTo>
                    <a:pt x="1339" y="0"/>
                  </a:lnTo>
                  <a:lnTo>
                    <a:pt x="1304" y="1"/>
                  </a:lnTo>
                  <a:lnTo>
                    <a:pt x="1270" y="3"/>
                  </a:lnTo>
                  <a:lnTo>
                    <a:pt x="1234" y="6"/>
                  </a:lnTo>
                  <a:lnTo>
                    <a:pt x="1200" y="9"/>
                  </a:lnTo>
                  <a:lnTo>
                    <a:pt x="1166" y="14"/>
                  </a:lnTo>
                  <a:lnTo>
                    <a:pt x="1131" y="20"/>
                  </a:lnTo>
                  <a:lnTo>
                    <a:pt x="1096" y="26"/>
                  </a:lnTo>
                  <a:lnTo>
                    <a:pt x="1063" y="33"/>
                  </a:lnTo>
                  <a:lnTo>
                    <a:pt x="1029" y="42"/>
                  </a:lnTo>
                  <a:lnTo>
                    <a:pt x="996" y="50"/>
                  </a:lnTo>
                  <a:lnTo>
                    <a:pt x="963" y="60"/>
                  </a:lnTo>
                  <a:lnTo>
                    <a:pt x="930" y="70"/>
                  </a:lnTo>
                  <a:lnTo>
                    <a:pt x="898" y="81"/>
                  </a:lnTo>
                  <a:lnTo>
                    <a:pt x="866" y="93"/>
                  </a:lnTo>
                  <a:lnTo>
                    <a:pt x="834" y="105"/>
                  </a:lnTo>
                  <a:lnTo>
                    <a:pt x="802" y="118"/>
                  </a:lnTo>
                  <a:lnTo>
                    <a:pt x="771" y="132"/>
                  </a:lnTo>
                  <a:lnTo>
                    <a:pt x="742" y="147"/>
                  </a:lnTo>
                  <a:lnTo>
                    <a:pt x="711" y="162"/>
                  </a:lnTo>
                  <a:lnTo>
                    <a:pt x="682" y="178"/>
                  </a:lnTo>
                  <a:lnTo>
                    <a:pt x="652" y="195"/>
                  </a:lnTo>
                  <a:lnTo>
                    <a:pt x="623" y="212"/>
                  </a:lnTo>
                  <a:lnTo>
                    <a:pt x="596" y="230"/>
                  </a:lnTo>
                  <a:lnTo>
                    <a:pt x="568" y="248"/>
                  </a:lnTo>
                  <a:lnTo>
                    <a:pt x="541" y="267"/>
                  </a:lnTo>
                  <a:lnTo>
                    <a:pt x="515" y="287"/>
                  </a:lnTo>
                  <a:lnTo>
                    <a:pt x="488" y="307"/>
                  </a:lnTo>
                  <a:lnTo>
                    <a:pt x="463" y="327"/>
                  </a:lnTo>
                  <a:lnTo>
                    <a:pt x="438" y="349"/>
                  </a:lnTo>
                  <a:lnTo>
                    <a:pt x="414" y="370"/>
                  </a:lnTo>
                  <a:lnTo>
                    <a:pt x="392" y="393"/>
                  </a:lnTo>
                  <a:lnTo>
                    <a:pt x="369" y="416"/>
                  </a:lnTo>
                  <a:lnTo>
                    <a:pt x="347" y="438"/>
                  </a:lnTo>
                  <a:lnTo>
                    <a:pt x="326" y="462"/>
                  </a:lnTo>
                  <a:lnTo>
                    <a:pt x="306" y="486"/>
                  </a:lnTo>
                  <a:lnTo>
                    <a:pt x="285" y="510"/>
                  </a:lnTo>
                  <a:lnTo>
                    <a:pt x="267" y="535"/>
                  </a:lnTo>
                  <a:lnTo>
                    <a:pt x="249" y="560"/>
                  </a:lnTo>
                  <a:lnTo>
                    <a:pt x="232" y="585"/>
                  </a:lnTo>
                  <a:lnTo>
                    <a:pt x="216" y="611"/>
                  </a:lnTo>
                  <a:lnTo>
                    <a:pt x="200" y="638"/>
                  </a:lnTo>
                  <a:lnTo>
                    <a:pt x="200" y="638"/>
                  </a:lnTo>
                  <a:lnTo>
                    <a:pt x="179" y="677"/>
                  </a:lnTo>
                  <a:lnTo>
                    <a:pt x="159" y="717"/>
                  </a:lnTo>
                  <a:lnTo>
                    <a:pt x="140" y="755"/>
                  </a:lnTo>
                  <a:lnTo>
                    <a:pt x="123" y="792"/>
                  </a:lnTo>
                  <a:lnTo>
                    <a:pt x="107" y="828"/>
                  </a:lnTo>
                  <a:lnTo>
                    <a:pt x="93" y="863"/>
                  </a:lnTo>
                  <a:lnTo>
                    <a:pt x="80" y="899"/>
                  </a:lnTo>
                  <a:lnTo>
                    <a:pt x="68" y="933"/>
                  </a:lnTo>
                  <a:lnTo>
                    <a:pt x="57" y="966"/>
                  </a:lnTo>
                  <a:lnTo>
                    <a:pt x="48" y="998"/>
                  </a:lnTo>
                  <a:lnTo>
                    <a:pt x="39" y="1029"/>
                  </a:lnTo>
                  <a:lnTo>
                    <a:pt x="32" y="1059"/>
                  </a:lnTo>
                  <a:lnTo>
                    <a:pt x="20" y="1115"/>
                  </a:lnTo>
                  <a:lnTo>
                    <a:pt x="12" y="1168"/>
                  </a:lnTo>
                  <a:lnTo>
                    <a:pt x="6" y="1216"/>
                  </a:lnTo>
                  <a:lnTo>
                    <a:pt x="2" y="1258"/>
                  </a:lnTo>
                  <a:lnTo>
                    <a:pt x="0" y="1293"/>
                  </a:lnTo>
                  <a:lnTo>
                    <a:pt x="0" y="1323"/>
                  </a:lnTo>
                  <a:lnTo>
                    <a:pt x="0" y="1348"/>
                  </a:lnTo>
                  <a:lnTo>
                    <a:pt x="1" y="1366"/>
                  </a:lnTo>
                  <a:lnTo>
                    <a:pt x="2" y="1381"/>
                  </a:lnTo>
                  <a:lnTo>
                    <a:pt x="2" y="1381"/>
                  </a:lnTo>
                  <a:lnTo>
                    <a:pt x="13" y="1371"/>
                  </a:lnTo>
                  <a:lnTo>
                    <a:pt x="26" y="1361"/>
                  </a:lnTo>
                  <a:lnTo>
                    <a:pt x="44" y="1348"/>
                  </a:lnTo>
                  <a:lnTo>
                    <a:pt x="67" y="1333"/>
                  </a:lnTo>
                  <a:lnTo>
                    <a:pt x="95" y="1315"/>
                  </a:lnTo>
                  <a:lnTo>
                    <a:pt x="129" y="1296"/>
                  </a:lnTo>
                  <a:lnTo>
                    <a:pt x="167" y="1274"/>
                  </a:lnTo>
                  <a:lnTo>
                    <a:pt x="211" y="1253"/>
                  </a:lnTo>
                  <a:lnTo>
                    <a:pt x="260" y="1231"/>
                  </a:lnTo>
                  <a:lnTo>
                    <a:pt x="315" y="1210"/>
                  </a:lnTo>
                  <a:lnTo>
                    <a:pt x="375" y="1189"/>
                  </a:lnTo>
                  <a:lnTo>
                    <a:pt x="407" y="1180"/>
                  </a:lnTo>
                  <a:lnTo>
                    <a:pt x="441" y="1170"/>
                  </a:lnTo>
                  <a:lnTo>
                    <a:pt x="475" y="1162"/>
                  </a:lnTo>
                  <a:lnTo>
                    <a:pt x="512" y="1154"/>
                  </a:lnTo>
                  <a:lnTo>
                    <a:pt x="549" y="1145"/>
                  </a:lnTo>
                  <a:lnTo>
                    <a:pt x="589" y="1138"/>
                  </a:lnTo>
                  <a:lnTo>
                    <a:pt x="628" y="1132"/>
                  </a:lnTo>
                  <a:lnTo>
                    <a:pt x="670" y="1126"/>
                  </a:lnTo>
                  <a:lnTo>
                    <a:pt x="670" y="1126"/>
                  </a:lnTo>
                  <a:lnTo>
                    <a:pt x="830" y="1107"/>
                  </a:lnTo>
                  <a:lnTo>
                    <a:pt x="972" y="1090"/>
                  </a:lnTo>
                  <a:lnTo>
                    <a:pt x="1038" y="1082"/>
                  </a:lnTo>
                  <a:lnTo>
                    <a:pt x="1100" y="1074"/>
                  </a:lnTo>
                  <a:lnTo>
                    <a:pt x="1158" y="1064"/>
                  </a:lnTo>
                  <a:lnTo>
                    <a:pt x="1213" y="1055"/>
                  </a:lnTo>
                  <a:lnTo>
                    <a:pt x="1267" y="1044"/>
                  </a:lnTo>
                  <a:lnTo>
                    <a:pt x="1317" y="1032"/>
                  </a:lnTo>
                  <a:lnTo>
                    <a:pt x="1365" y="1019"/>
                  </a:lnTo>
                  <a:lnTo>
                    <a:pt x="1412" y="1003"/>
                  </a:lnTo>
                  <a:lnTo>
                    <a:pt x="1456" y="986"/>
                  </a:lnTo>
                  <a:lnTo>
                    <a:pt x="1499" y="967"/>
                  </a:lnTo>
                  <a:lnTo>
                    <a:pt x="1520" y="957"/>
                  </a:lnTo>
                  <a:lnTo>
                    <a:pt x="1541" y="945"/>
                  </a:lnTo>
                  <a:lnTo>
                    <a:pt x="1561" y="933"/>
                  </a:lnTo>
                  <a:lnTo>
                    <a:pt x="1581" y="920"/>
                  </a:lnTo>
                  <a:lnTo>
                    <a:pt x="1581" y="920"/>
                  </a:lnTo>
                  <a:lnTo>
                    <a:pt x="1621" y="893"/>
                  </a:lnTo>
                  <a:lnTo>
                    <a:pt x="1658" y="865"/>
                  </a:lnTo>
                  <a:lnTo>
                    <a:pt x="1691" y="837"/>
                  </a:lnTo>
                  <a:lnTo>
                    <a:pt x="1722" y="808"/>
                  </a:lnTo>
                  <a:lnTo>
                    <a:pt x="1751" y="781"/>
                  </a:lnTo>
                  <a:lnTo>
                    <a:pt x="1777" y="754"/>
                  </a:lnTo>
                  <a:lnTo>
                    <a:pt x="1801" y="727"/>
                  </a:lnTo>
                  <a:lnTo>
                    <a:pt x="1823" y="702"/>
                  </a:lnTo>
                  <a:lnTo>
                    <a:pt x="1841" y="679"/>
                  </a:lnTo>
                  <a:lnTo>
                    <a:pt x="1857" y="658"/>
                  </a:lnTo>
                  <a:lnTo>
                    <a:pt x="1881" y="622"/>
                  </a:lnTo>
                  <a:lnTo>
                    <a:pt x="1897" y="599"/>
                  </a:lnTo>
                  <a:lnTo>
                    <a:pt x="1901" y="591"/>
                  </a:lnTo>
                  <a:lnTo>
                    <a:pt x="1901" y="591"/>
                  </a:lnTo>
                  <a:lnTo>
                    <a:pt x="1892" y="580"/>
                  </a:lnTo>
                  <a:lnTo>
                    <a:pt x="1880" y="570"/>
                  </a:lnTo>
                  <a:lnTo>
                    <a:pt x="1863" y="555"/>
                  </a:lnTo>
                  <a:lnTo>
                    <a:pt x="1842" y="537"/>
                  </a:lnTo>
                  <a:lnTo>
                    <a:pt x="1817" y="519"/>
                  </a:lnTo>
                  <a:lnTo>
                    <a:pt x="1787" y="499"/>
                  </a:lnTo>
                  <a:lnTo>
                    <a:pt x="1753" y="479"/>
                  </a:lnTo>
                  <a:lnTo>
                    <a:pt x="1715" y="460"/>
                  </a:lnTo>
                  <a:lnTo>
                    <a:pt x="1695" y="450"/>
                  </a:lnTo>
                  <a:lnTo>
                    <a:pt x="1672" y="442"/>
                  </a:lnTo>
                  <a:lnTo>
                    <a:pt x="1649" y="433"/>
                  </a:lnTo>
                  <a:lnTo>
                    <a:pt x="1627" y="426"/>
                  </a:lnTo>
                  <a:lnTo>
                    <a:pt x="1602" y="419"/>
                  </a:lnTo>
                  <a:lnTo>
                    <a:pt x="1577" y="412"/>
                  </a:lnTo>
                  <a:lnTo>
                    <a:pt x="1549" y="407"/>
                  </a:lnTo>
                  <a:lnTo>
                    <a:pt x="1522" y="402"/>
                  </a:lnTo>
                  <a:lnTo>
                    <a:pt x="1493" y="400"/>
                  </a:lnTo>
                  <a:lnTo>
                    <a:pt x="1464" y="398"/>
                  </a:lnTo>
                  <a:lnTo>
                    <a:pt x="1433" y="396"/>
                  </a:lnTo>
                  <a:lnTo>
                    <a:pt x="1402" y="398"/>
                  </a:lnTo>
                  <a:lnTo>
                    <a:pt x="1370" y="399"/>
                  </a:lnTo>
                  <a:lnTo>
                    <a:pt x="1338" y="402"/>
                  </a:lnTo>
                  <a:lnTo>
                    <a:pt x="1338" y="402"/>
                  </a:lnTo>
                  <a:lnTo>
                    <a:pt x="1304" y="408"/>
                  </a:lnTo>
                  <a:lnTo>
                    <a:pt x="1273" y="416"/>
                  </a:lnTo>
                  <a:lnTo>
                    <a:pt x="1243" y="425"/>
                  </a:lnTo>
                  <a:lnTo>
                    <a:pt x="1215" y="437"/>
                  </a:lnTo>
                  <a:lnTo>
                    <a:pt x="1187" y="449"/>
                  </a:lnTo>
                  <a:lnTo>
                    <a:pt x="1161" y="463"/>
                  </a:lnTo>
                  <a:lnTo>
                    <a:pt x="1136" y="479"/>
                  </a:lnTo>
                  <a:lnTo>
                    <a:pt x="1112" y="497"/>
                  </a:lnTo>
                  <a:lnTo>
                    <a:pt x="1089" y="513"/>
                  </a:lnTo>
                  <a:lnTo>
                    <a:pt x="1068" y="533"/>
                  </a:lnTo>
                  <a:lnTo>
                    <a:pt x="1047" y="552"/>
                  </a:lnTo>
                  <a:lnTo>
                    <a:pt x="1028" y="572"/>
                  </a:lnTo>
                  <a:lnTo>
                    <a:pt x="1010" y="592"/>
                  </a:lnTo>
                  <a:lnTo>
                    <a:pt x="994" y="614"/>
                  </a:lnTo>
                  <a:lnTo>
                    <a:pt x="978" y="634"/>
                  </a:lnTo>
                  <a:lnTo>
                    <a:pt x="964" y="656"/>
                  </a:lnTo>
                  <a:lnTo>
                    <a:pt x="951" y="676"/>
                  </a:lnTo>
                  <a:lnTo>
                    <a:pt x="937" y="697"/>
                  </a:lnTo>
                  <a:lnTo>
                    <a:pt x="916" y="737"/>
                  </a:lnTo>
                  <a:lnTo>
                    <a:pt x="897" y="774"/>
                  </a:lnTo>
                  <a:lnTo>
                    <a:pt x="883" y="806"/>
                  </a:lnTo>
                  <a:lnTo>
                    <a:pt x="872" y="834"/>
                  </a:lnTo>
                  <a:lnTo>
                    <a:pt x="863" y="855"/>
                  </a:lnTo>
                  <a:lnTo>
                    <a:pt x="857" y="873"/>
                  </a:lnTo>
                  <a:lnTo>
                    <a:pt x="857" y="873"/>
                  </a:lnTo>
                  <a:lnTo>
                    <a:pt x="856" y="872"/>
                  </a:lnTo>
                  <a:lnTo>
                    <a:pt x="854" y="866"/>
                  </a:lnTo>
                  <a:lnTo>
                    <a:pt x="851" y="857"/>
                  </a:lnTo>
                  <a:lnTo>
                    <a:pt x="850" y="842"/>
                  </a:lnTo>
                  <a:lnTo>
                    <a:pt x="849" y="832"/>
                  </a:lnTo>
                  <a:lnTo>
                    <a:pt x="850" y="822"/>
                  </a:lnTo>
                  <a:lnTo>
                    <a:pt x="851" y="808"/>
                  </a:lnTo>
                  <a:lnTo>
                    <a:pt x="854" y="793"/>
                  </a:lnTo>
                  <a:lnTo>
                    <a:pt x="857" y="776"/>
                  </a:lnTo>
                  <a:lnTo>
                    <a:pt x="862" y="757"/>
                  </a:lnTo>
                  <a:lnTo>
                    <a:pt x="868" y="737"/>
                  </a:lnTo>
                  <a:lnTo>
                    <a:pt x="877" y="713"/>
                  </a:lnTo>
                  <a:lnTo>
                    <a:pt x="877" y="713"/>
                  </a:lnTo>
                  <a:lnTo>
                    <a:pt x="896" y="665"/>
                  </a:lnTo>
                  <a:lnTo>
                    <a:pt x="916" y="620"/>
                  </a:lnTo>
                  <a:lnTo>
                    <a:pt x="936" y="578"/>
                  </a:lnTo>
                  <a:lnTo>
                    <a:pt x="955" y="542"/>
                  </a:lnTo>
                  <a:lnTo>
                    <a:pt x="972" y="511"/>
                  </a:lnTo>
                  <a:lnTo>
                    <a:pt x="986" y="488"/>
                  </a:lnTo>
                  <a:lnTo>
                    <a:pt x="998" y="469"/>
                  </a:lnTo>
                  <a:lnTo>
                    <a:pt x="998" y="469"/>
                  </a:lnTo>
                  <a:lnTo>
                    <a:pt x="989" y="468"/>
                  </a:lnTo>
                  <a:lnTo>
                    <a:pt x="963" y="468"/>
                  </a:lnTo>
                  <a:lnTo>
                    <a:pt x="943" y="469"/>
                  </a:lnTo>
                  <a:lnTo>
                    <a:pt x="922" y="470"/>
                  </a:lnTo>
                  <a:lnTo>
                    <a:pt x="897" y="474"/>
                  </a:lnTo>
                  <a:lnTo>
                    <a:pt x="869" y="478"/>
                  </a:lnTo>
                  <a:lnTo>
                    <a:pt x="841" y="485"/>
                  </a:lnTo>
                  <a:lnTo>
                    <a:pt x="810" y="493"/>
                  </a:lnTo>
                  <a:lnTo>
                    <a:pt x="777" y="503"/>
                  </a:lnTo>
                  <a:lnTo>
                    <a:pt x="745" y="516"/>
                  </a:lnTo>
                  <a:lnTo>
                    <a:pt x="712" y="533"/>
                  </a:lnTo>
                  <a:lnTo>
                    <a:pt x="695" y="541"/>
                  </a:lnTo>
                  <a:lnTo>
                    <a:pt x="678" y="552"/>
                  </a:lnTo>
                  <a:lnTo>
                    <a:pt x="663" y="562"/>
                  </a:lnTo>
                  <a:lnTo>
                    <a:pt x="646" y="574"/>
                  </a:lnTo>
                  <a:lnTo>
                    <a:pt x="629" y="586"/>
                  </a:lnTo>
                  <a:lnTo>
                    <a:pt x="614" y="601"/>
                  </a:lnTo>
                  <a:lnTo>
                    <a:pt x="614" y="601"/>
                  </a:lnTo>
                  <a:lnTo>
                    <a:pt x="598" y="615"/>
                  </a:lnTo>
                  <a:lnTo>
                    <a:pt x="584" y="629"/>
                  </a:lnTo>
                  <a:lnTo>
                    <a:pt x="570" y="645"/>
                  </a:lnTo>
                  <a:lnTo>
                    <a:pt x="556" y="660"/>
                  </a:lnTo>
                  <a:lnTo>
                    <a:pt x="544" y="676"/>
                  </a:lnTo>
                  <a:lnTo>
                    <a:pt x="534" y="693"/>
                  </a:lnTo>
                  <a:lnTo>
                    <a:pt x="513" y="725"/>
                  </a:lnTo>
                  <a:lnTo>
                    <a:pt x="496" y="758"/>
                  </a:lnTo>
                  <a:lnTo>
                    <a:pt x="480" y="792"/>
                  </a:lnTo>
                  <a:lnTo>
                    <a:pt x="467" y="823"/>
                  </a:lnTo>
                  <a:lnTo>
                    <a:pt x="456" y="854"/>
                  </a:lnTo>
                  <a:lnTo>
                    <a:pt x="448" y="883"/>
                  </a:lnTo>
                  <a:lnTo>
                    <a:pt x="441" y="910"/>
                  </a:lnTo>
                  <a:lnTo>
                    <a:pt x="435" y="934"/>
                  </a:lnTo>
                  <a:lnTo>
                    <a:pt x="431" y="954"/>
                  </a:lnTo>
                  <a:lnTo>
                    <a:pt x="426" y="984"/>
                  </a:lnTo>
                  <a:lnTo>
                    <a:pt x="426" y="995"/>
                  </a:lnTo>
                  <a:lnTo>
                    <a:pt x="426" y="995"/>
                  </a:lnTo>
                  <a:lnTo>
                    <a:pt x="423" y="982"/>
                  </a:lnTo>
                  <a:lnTo>
                    <a:pt x="420" y="967"/>
                  </a:lnTo>
                  <a:lnTo>
                    <a:pt x="419" y="948"/>
                  </a:lnTo>
                  <a:lnTo>
                    <a:pt x="418" y="926"/>
                  </a:lnTo>
                  <a:lnTo>
                    <a:pt x="418" y="899"/>
                  </a:lnTo>
                  <a:lnTo>
                    <a:pt x="420" y="873"/>
                  </a:lnTo>
                  <a:lnTo>
                    <a:pt x="423" y="859"/>
                  </a:lnTo>
                  <a:lnTo>
                    <a:pt x="426" y="844"/>
                  </a:lnTo>
                  <a:lnTo>
                    <a:pt x="426" y="844"/>
                  </a:lnTo>
                  <a:lnTo>
                    <a:pt x="438" y="794"/>
                  </a:lnTo>
                  <a:lnTo>
                    <a:pt x="447" y="756"/>
                  </a:lnTo>
                  <a:lnTo>
                    <a:pt x="454" y="722"/>
                  </a:lnTo>
                  <a:lnTo>
                    <a:pt x="454" y="722"/>
                  </a:lnTo>
                  <a:lnTo>
                    <a:pt x="450" y="724"/>
                  </a:lnTo>
                  <a:lnTo>
                    <a:pt x="437" y="730"/>
                  </a:lnTo>
                  <a:lnTo>
                    <a:pt x="418" y="739"/>
                  </a:lnTo>
                  <a:lnTo>
                    <a:pt x="392" y="756"/>
                  </a:lnTo>
                  <a:lnTo>
                    <a:pt x="376" y="768"/>
                  </a:lnTo>
                  <a:lnTo>
                    <a:pt x="359" y="781"/>
                  </a:lnTo>
                  <a:lnTo>
                    <a:pt x="341" y="797"/>
                  </a:lnTo>
                  <a:lnTo>
                    <a:pt x="324" y="813"/>
                  </a:lnTo>
                  <a:lnTo>
                    <a:pt x="303" y="834"/>
                  </a:lnTo>
                  <a:lnTo>
                    <a:pt x="282" y="856"/>
                  </a:lnTo>
                  <a:lnTo>
                    <a:pt x="260" y="883"/>
                  </a:lnTo>
                  <a:lnTo>
                    <a:pt x="238" y="910"/>
                  </a:lnTo>
                  <a:lnTo>
                    <a:pt x="238" y="910"/>
                  </a:lnTo>
                  <a:lnTo>
                    <a:pt x="196" y="967"/>
                  </a:lnTo>
                  <a:lnTo>
                    <a:pt x="161" y="1016"/>
                  </a:lnTo>
                  <a:lnTo>
                    <a:pt x="134" y="1058"/>
                  </a:lnTo>
                  <a:lnTo>
                    <a:pt x="112" y="1093"/>
                  </a:lnTo>
                  <a:lnTo>
                    <a:pt x="97" y="1119"/>
                  </a:lnTo>
                  <a:lnTo>
                    <a:pt x="86" y="1139"/>
                  </a:lnTo>
                  <a:lnTo>
                    <a:pt x="77" y="1155"/>
                  </a:lnTo>
                  <a:lnTo>
                    <a:pt x="77" y="1155"/>
                  </a:lnTo>
                  <a:lnTo>
                    <a:pt x="86" y="1136"/>
                  </a:lnTo>
                  <a:lnTo>
                    <a:pt x="95" y="1114"/>
                  </a:lnTo>
                  <a:lnTo>
                    <a:pt x="108" y="1084"/>
                  </a:lnTo>
                  <a:lnTo>
                    <a:pt x="126" y="1049"/>
                  </a:lnTo>
                  <a:lnTo>
                    <a:pt x="148" y="1007"/>
                  </a:lnTo>
                  <a:lnTo>
                    <a:pt x="173" y="961"/>
                  </a:lnTo>
                  <a:lnTo>
                    <a:pt x="203" y="911"/>
                  </a:lnTo>
                  <a:lnTo>
                    <a:pt x="236" y="859"/>
                  </a:lnTo>
                  <a:lnTo>
                    <a:pt x="275" y="805"/>
                  </a:lnTo>
                  <a:lnTo>
                    <a:pt x="295" y="777"/>
                  </a:lnTo>
                  <a:lnTo>
                    <a:pt x="318" y="749"/>
                  </a:lnTo>
                  <a:lnTo>
                    <a:pt x="340" y="721"/>
                  </a:lnTo>
                  <a:lnTo>
                    <a:pt x="364" y="694"/>
                  </a:lnTo>
                  <a:lnTo>
                    <a:pt x="389" y="666"/>
                  </a:lnTo>
                  <a:lnTo>
                    <a:pt x="414" y="639"/>
                  </a:lnTo>
                  <a:lnTo>
                    <a:pt x="442" y="611"/>
                  </a:lnTo>
                  <a:lnTo>
                    <a:pt x="470" y="585"/>
                  </a:lnTo>
                  <a:lnTo>
                    <a:pt x="500" y="560"/>
                  </a:lnTo>
                  <a:lnTo>
                    <a:pt x="530" y="535"/>
                  </a:lnTo>
                  <a:lnTo>
                    <a:pt x="562" y="511"/>
                  </a:lnTo>
                  <a:lnTo>
                    <a:pt x="595" y="487"/>
                  </a:lnTo>
                  <a:lnTo>
                    <a:pt x="595" y="487"/>
                  </a:lnTo>
                  <a:lnTo>
                    <a:pt x="623" y="469"/>
                  </a:lnTo>
                  <a:lnTo>
                    <a:pt x="656" y="450"/>
                  </a:lnTo>
                  <a:lnTo>
                    <a:pt x="689" y="432"/>
                  </a:lnTo>
                  <a:lnTo>
                    <a:pt x="726" y="414"/>
                  </a:lnTo>
                  <a:lnTo>
                    <a:pt x="765" y="396"/>
                  </a:lnTo>
                  <a:lnTo>
                    <a:pt x="807" y="380"/>
                  </a:lnTo>
                  <a:lnTo>
                    <a:pt x="850" y="363"/>
                  </a:lnTo>
                  <a:lnTo>
                    <a:pt x="894" y="349"/>
                  </a:lnTo>
                  <a:lnTo>
                    <a:pt x="942" y="334"/>
                  </a:lnTo>
                  <a:lnTo>
                    <a:pt x="990" y="321"/>
                  </a:lnTo>
                  <a:lnTo>
                    <a:pt x="1039" y="309"/>
                  </a:lnTo>
                  <a:lnTo>
                    <a:pt x="1089" y="298"/>
                  </a:lnTo>
                  <a:lnTo>
                    <a:pt x="1141" y="290"/>
                  </a:lnTo>
                  <a:lnTo>
                    <a:pt x="1193" y="283"/>
                  </a:lnTo>
                  <a:lnTo>
                    <a:pt x="1246" y="278"/>
                  </a:lnTo>
                  <a:lnTo>
                    <a:pt x="1298" y="275"/>
                  </a:lnTo>
                  <a:lnTo>
                    <a:pt x="1352" y="275"/>
                  </a:lnTo>
                  <a:lnTo>
                    <a:pt x="1405" y="276"/>
                  </a:lnTo>
                  <a:lnTo>
                    <a:pt x="1458" y="279"/>
                  </a:lnTo>
                  <a:lnTo>
                    <a:pt x="1511" y="285"/>
                  </a:lnTo>
                  <a:lnTo>
                    <a:pt x="1537" y="290"/>
                  </a:lnTo>
                  <a:lnTo>
                    <a:pt x="1562" y="295"/>
                  </a:lnTo>
                  <a:lnTo>
                    <a:pt x="1588" y="301"/>
                  </a:lnTo>
                  <a:lnTo>
                    <a:pt x="1614" y="307"/>
                  </a:lnTo>
                  <a:lnTo>
                    <a:pt x="1640" y="314"/>
                  </a:lnTo>
                  <a:lnTo>
                    <a:pt x="1665" y="322"/>
                  </a:lnTo>
                  <a:lnTo>
                    <a:pt x="1690" y="331"/>
                  </a:lnTo>
                  <a:lnTo>
                    <a:pt x="1714" y="340"/>
                  </a:lnTo>
                  <a:lnTo>
                    <a:pt x="1739" y="351"/>
                  </a:lnTo>
                  <a:lnTo>
                    <a:pt x="1763" y="363"/>
                  </a:lnTo>
                  <a:lnTo>
                    <a:pt x="1786" y="375"/>
                  </a:lnTo>
                  <a:lnTo>
                    <a:pt x="1809" y="388"/>
                  </a:lnTo>
                  <a:lnTo>
                    <a:pt x="1832" y="401"/>
                  </a:lnTo>
                  <a:lnTo>
                    <a:pt x="1855" y="417"/>
                  </a:lnTo>
                  <a:lnTo>
                    <a:pt x="1876" y="432"/>
                  </a:lnTo>
                  <a:lnTo>
                    <a:pt x="1898" y="449"/>
                  </a:lnTo>
                  <a:lnTo>
                    <a:pt x="1919" y="467"/>
                  </a:lnTo>
                  <a:lnTo>
                    <a:pt x="1940" y="485"/>
                  </a:lnTo>
                  <a:lnTo>
                    <a:pt x="1960" y="505"/>
                  </a:lnTo>
                  <a:lnTo>
                    <a:pt x="1979" y="525"/>
                  </a:lnTo>
                  <a:lnTo>
                    <a:pt x="1998" y="547"/>
                  </a:lnTo>
                  <a:lnTo>
                    <a:pt x="2016" y="570"/>
                  </a:lnTo>
                  <a:lnTo>
                    <a:pt x="2034" y="595"/>
                  </a:lnTo>
                  <a:lnTo>
                    <a:pt x="2052" y="619"/>
                  </a:lnTo>
                  <a:lnTo>
                    <a:pt x="2052" y="619"/>
                  </a:lnTo>
                  <a:lnTo>
                    <a:pt x="2070" y="648"/>
                  </a:lnTo>
                  <a:lnTo>
                    <a:pt x="2087" y="679"/>
                  </a:lnTo>
                  <a:lnTo>
                    <a:pt x="2103" y="711"/>
                  </a:lnTo>
                  <a:lnTo>
                    <a:pt x="2118" y="742"/>
                  </a:lnTo>
                  <a:lnTo>
                    <a:pt x="2132" y="774"/>
                  </a:lnTo>
                  <a:lnTo>
                    <a:pt x="2144" y="807"/>
                  </a:lnTo>
                  <a:lnTo>
                    <a:pt x="2155" y="841"/>
                  </a:lnTo>
                  <a:lnTo>
                    <a:pt x="2165" y="874"/>
                  </a:lnTo>
                  <a:lnTo>
                    <a:pt x="2175" y="909"/>
                  </a:lnTo>
                  <a:lnTo>
                    <a:pt x="2183" y="943"/>
                  </a:lnTo>
                  <a:lnTo>
                    <a:pt x="2190" y="978"/>
                  </a:lnTo>
                  <a:lnTo>
                    <a:pt x="2196" y="1014"/>
                  </a:lnTo>
                  <a:lnTo>
                    <a:pt x="2201" y="1050"/>
                  </a:lnTo>
                  <a:lnTo>
                    <a:pt x="2206" y="1086"/>
                  </a:lnTo>
                  <a:lnTo>
                    <a:pt x="2210" y="1121"/>
                  </a:lnTo>
                  <a:lnTo>
                    <a:pt x="2212" y="1158"/>
                  </a:lnTo>
                  <a:lnTo>
                    <a:pt x="2214" y="1194"/>
                  </a:lnTo>
                  <a:lnTo>
                    <a:pt x="2214" y="1231"/>
                  </a:lnTo>
                  <a:lnTo>
                    <a:pt x="2216" y="1268"/>
                  </a:lnTo>
                  <a:lnTo>
                    <a:pt x="2214" y="1305"/>
                  </a:lnTo>
                  <a:lnTo>
                    <a:pt x="2212" y="1378"/>
                  </a:lnTo>
                  <a:lnTo>
                    <a:pt x="2207" y="1452"/>
                  </a:lnTo>
                  <a:lnTo>
                    <a:pt x="2200" y="1525"/>
                  </a:lnTo>
                  <a:lnTo>
                    <a:pt x="2190" y="1597"/>
                  </a:lnTo>
                  <a:lnTo>
                    <a:pt x="2180" y="1667"/>
                  </a:lnTo>
                  <a:lnTo>
                    <a:pt x="2167" y="1737"/>
                  </a:lnTo>
                  <a:lnTo>
                    <a:pt x="2153" y="1803"/>
                  </a:lnTo>
                  <a:lnTo>
                    <a:pt x="2139" y="1869"/>
                  </a:lnTo>
                  <a:lnTo>
                    <a:pt x="2124" y="1931"/>
                  </a:lnTo>
                  <a:lnTo>
                    <a:pt x="2108" y="1991"/>
                  </a:lnTo>
                  <a:lnTo>
                    <a:pt x="2091" y="2048"/>
                  </a:lnTo>
                  <a:lnTo>
                    <a:pt x="2076" y="2102"/>
                  </a:lnTo>
                  <a:lnTo>
                    <a:pt x="2046" y="2198"/>
                  </a:lnTo>
                  <a:lnTo>
                    <a:pt x="2018" y="2276"/>
                  </a:lnTo>
                  <a:lnTo>
                    <a:pt x="1996" y="2335"/>
                  </a:lnTo>
                  <a:lnTo>
                    <a:pt x="1977" y="2385"/>
                  </a:lnTo>
                  <a:lnTo>
                    <a:pt x="1977" y="2385"/>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57"/>
          <p:cNvGrpSpPr/>
          <p:nvPr/>
        </p:nvGrpSpPr>
        <p:grpSpPr>
          <a:xfrm flipH="1">
            <a:off x="9047249" y="1825363"/>
            <a:ext cx="611122" cy="731549"/>
            <a:chOff x="6557963" y="3632200"/>
            <a:chExt cx="1079500" cy="1292225"/>
          </a:xfrm>
        </p:grpSpPr>
        <p:sp>
          <p:nvSpPr>
            <p:cNvPr id="259" name="Freeform 129"/>
            <p:cNvSpPr>
              <a:spLocks/>
            </p:cNvSpPr>
            <p:nvPr/>
          </p:nvSpPr>
          <p:spPr bwMode="auto">
            <a:xfrm>
              <a:off x="6723063" y="4267200"/>
              <a:ext cx="355600" cy="657225"/>
            </a:xfrm>
            <a:custGeom>
              <a:avLst/>
              <a:gdLst>
                <a:gd name="T0" fmla="*/ 1299 w 1340"/>
                <a:gd name="T1" fmla="*/ 2433 h 2487"/>
                <a:gd name="T2" fmla="*/ 1331 w 1340"/>
                <a:gd name="T3" fmla="*/ 2223 h 2487"/>
                <a:gd name="T4" fmla="*/ 1340 w 1340"/>
                <a:gd name="T5" fmla="*/ 2037 h 2487"/>
                <a:gd name="T6" fmla="*/ 1330 w 1340"/>
                <a:gd name="T7" fmla="*/ 1867 h 2487"/>
                <a:gd name="T8" fmla="*/ 1298 w 1340"/>
                <a:gd name="T9" fmla="*/ 1689 h 2487"/>
                <a:gd name="T10" fmla="*/ 1238 w 1340"/>
                <a:gd name="T11" fmla="*/ 1510 h 2487"/>
                <a:gd name="T12" fmla="*/ 1189 w 1340"/>
                <a:gd name="T13" fmla="*/ 1412 h 2487"/>
                <a:gd name="T14" fmla="*/ 995 w 1340"/>
                <a:gd name="T15" fmla="*/ 1092 h 2487"/>
                <a:gd name="T16" fmla="*/ 922 w 1340"/>
                <a:gd name="T17" fmla="*/ 943 h 2487"/>
                <a:gd name="T18" fmla="*/ 893 w 1340"/>
                <a:gd name="T19" fmla="*/ 852 h 2487"/>
                <a:gd name="T20" fmla="*/ 881 w 1340"/>
                <a:gd name="T21" fmla="*/ 754 h 2487"/>
                <a:gd name="T22" fmla="*/ 889 w 1340"/>
                <a:gd name="T23" fmla="*/ 656 h 2487"/>
                <a:gd name="T24" fmla="*/ 882 w 1340"/>
                <a:gd name="T25" fmla="*/ 636 h 2487"/>
                <a:gd name="T26" fmla="*/ 805 w 1340"/>
                <a:gd name="T27" fmla="*/ 658 h 2487"/>
                <a:gd name="T28" fmla="*/ 751 w 1340"/>
                <a:gd name="T29" fmla="*/ 689 h 2487"/>
                <a:gd name="T30" fmla="*/ 696 w 1340"/>
                <a:gd name="T31" fmla="*/ 740 h 2487"/>
                <a:gd name="T32" fmla="*/ 646 w 1340"/>
                <a:gd name="T33" fmla="*/ 814 h 2487"/>
                <a:gd name="T34" fmla="*/ 605 w 1340"/>
                <a:gd name="T35" fmla="*/ 916 h 2487"/>
                <a:gd name="T36" fmla="*/ 581 w 1340"/>
                <a:gd name="T37" fmla="*/ 1051 h 2487"/>
                <a:gd name="T38" fmla="*/ 579 w 1340"/>
                <a:gd name="T39" fmla="*/ 1125 h 2487"/>
                <a:gd name="T40" fmla="*/ 598 w 1340"/>
                <a:gd name="T41" fmla="*/ 1290 h 2487"/>
                <a:gd name="T42" fmla="*/ 642 w 1340"/>
                <a:gd name="T43" fmla="*/ 1450 h 2487"/>
                <a:gd name="T44" fmla="*/ 691 w 1340"/>
                <a:gd name="T45" fmla="*/ 1570 h 2487"/>
                <a:gd name="T46" fmla="*/ 665 w 1340"/>
                <a:gd name="T47" fmla="*/ 1551 h 2487"/>
                <a:gd name="T48" fmla="*/ 560 w 1340"/>
                <a:gd name="T49" fmla="*/ 1426 h 2487"/>
                <a:gd name="T50" fmla="*/ 501 w 1340"/>
                <a:gd name="T51" fmla="*/ 1334 h 2487"/>
                <a:gd name="T52" fmla="*/ 451 w 1340"/>
                <a:gd name="T53" fmla="*/ 1227 h 2487"/>
                <a:gd name="T54" fmla="*/ 418 w 1340"/>
                <a:gd name="T55" fmla="*/ 1106 h 2487"/>
                <a:gd name="T56" fmla="*/ 412 w 1340"/>
                <a:gd name="T57" fmla="*/ 976 h 2487"/>
                <a:gd name="T58" fmla="*/ 426 w 1340"/>
                <a:gd name="T59" fmla="*/ 884 h 2487"/>
                <a:gd name="T60" fmla="*/ 458 w 1340"/>
                <a:gd name="T61" fmla="*/ 799 h 2487"/>
                <a:gd name="T62" fmla="*/ 504 w 1340"/>
                <a:gd name="T63" fmla="*/ 724 h 2487"/>
                <a:gd name="T64" fmla="*/ 561 w 1340"/>
                <a:gd name="T65" fmla="*/ 656 h 2487"/>
                <a:gd name="T66" fmla="*/ 684 w 1340"/>
                <a:gd name="T67" fmla="*/ 553 h 2487"/>
                <a:gd name="T68" fmla="*/ 844 w 1340"/>
                <a:gd name="T69" fmla="*/ 452 h 2487"/>
                <a:gd name="T70" fmla="*/ 971 w 1340"/>
                <a:gd name="T71" fmla="*/ 378 h 2487"/>
                <a:gd name="T72" fmla="*/ 1044 w 1340"/>
                <a:gd name="T73" fmla="*/ 316 h 2487"/>
                <a:gd name="T74" fmla="*/ 1100 w 1340"/>
                <a:gd name="T75" fmla="*/ 249 h 2487"/>
                <a:gd name="T76" fmla="*/ 1155 w 1340"/>
                <a:gd name="T77" fmla="*/ 150 h 2487"/>
                <a:gd name="T78" fmla="*/ 1188 w 1340"/>
                <a:gd name="T79" fmla="*/ 43 h 2487"/>
                <a:gd name="T80" fmla="*/ 1149 w 1340"/>
                <a:gd name="T81" fmla="*/ 11 h 2487"/>
                <a:gd name="T82" fmla="*/ 942 w 1340"/>
                <a:gd name="T83" fmla="*/ 72 h 2487"/>
                <a:gd name="T84" fmla="*/ 748 w 1340"/>
                <a:gd name="T85" fmla="*/ 146 h 2487"/>
                <a:gd name="T86" fmla="*/ 538 w 1340"/>
                <a:gd name="T87" fmla="*/ 252 h 2487"/>
                <a:gd name="T88" fmla="*/ 359 w 1340"/>
                <a:gd name="T89" fmla="*/ 374 h 2487"/>
                <a:gd name="T90" fmla="*/ 265 w 1340"/>
                <a:gd name="T91" fmla="*/ 455 h 2487"/>
                <a:gd name="T92" fmla="*/ 181 w 1340"/>
                <a:gd name="T93" fmla="*/ 547 h 2487"/>
                <a:gd name="T94" fmla="*/ 111 w 1340"/>
                <a:gd name="T95" fmla="*/ 649 h 2487"/>
                <a:gd name="T96" fmla="*/ 56 w 1340"/>
                <a:gd name="T97" fmla="*/ 761 h 2487"/>
                <a:gd name="T98" fmla="*/ 20 w 1340"/>
                <a:gd name="T99" fmla="*/ 884 h 2487"/>
                <a:gd name="T100" fmla="*/ 3 w 1340"/>
                <a:gd name="T101" fmla="*/ 1002 h 2487"/>
                <a:gd name="T102" fmla="*/ 1 w 1340"/>
                <a:gd name="T103" fmla="*/ 1167 h 2487"/>
                <a:gd name="T104" fmla="*/ 19 w 1340"/>
                <a:gd name="T105" fmla="*/ 1322 h 2487"/>
                <a:gd name="T106" fmla="*/ 56 w 1340"/>
                <a:gd name="T107" fmla="*/ 1468 h 2487"/>
                <a:gd name="T108" fmla="*/ 109 w 1340"/>
                <a:gd name="T109" fmla="*/ 1606 h 2487"/>
                <a:gd name="T110" fmla="*/ 178 w 1340"/>
                <a:gd name="T111" fmla="*/ 1732 h 2487"/>
                <a:gd name="T112" fmla="*/ 260 w 1340"/>
                <a:gd name="T113" fmla="*/ 1850 h 2487"/>
                <a:gd name="T114" fmla="*/ 352 w 1340"/>
                <a:gd name="T115" fmla="*/ 1959 h 2487"/>
                <a:gd name="T116" fmla="*/ 453 w 1340"/>
                <a:gd name="T117" fmla="*/ 2058 h 2487"/>
                <a:gd name="T118" fmla="*/ 617 w 1340"/>
                <a:gd name="T119" fmla="*/ 2188 h 2487"/>
                <a:gd name="T120" fmla="*/ 846 w 1340"/>
                <a:gd name="T121" fmla="*/ 2328 h 2487"/>
                <a:gd name="T122" fmla="*/ 1076 w 1340"/>
                <a:gd name="T123" fmla="*/ 2427 h 2487"/>
                <a:gd name="T124" fmla="*/ 1286 w 1340"/>
                <a:gd name="T125" fmla="*/ 2487 h 2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0" h="2487">
                  <a:moveTo>
                    <a:pt x="1286" y="2487"/>
                  </a:moveTo>
                  <a:lnTo>
                    <a:pt x="1286" y="2487"/>
                  </a:lnTo>
                  <a:lnTo>
                    <a:pt x="1292" y="2463"/>
                  </a:lnTo>
                  <a:lnTo>
                    <a:pt x="1299" y="2433"/>
                  </a:lnTo>
                  <a:lnTo>
                    <a:pt x="1307" y="2394"/>
                  </a:lnTo>
                  <a:lnTo>
                    <a:pt x="1316" y="2345"/>
                  </a:lnTo>
                  <a:lnTo>
                    <a:pt x="1324" y="2288"/>
                  </a:lnTo>
                  <a:lnTo>
                    <a:pt x="1331" y="2223"/>
                  </a:lnTo>
                  <a:lnTo>
                    <a:pt x="1337" y="2153"/>
                  </a:lnTo>
                  <a:lnTo>
                    <a:pt x="1339" y="2116"/>
                  </a:lnTo>
                  <a:lnTo>
                    <a:pt x="1340" y="2076"/>
                  </a:lnTo>
                  <a:lnTo>
                    <a:pt x="1340" y="2037"/>
                  </a:lnTo>
                  <a:lnTo>
                    <a:pt x="1340" y="1995"/>
                  </a:lnTo>
                  <a:lnTo>
                    <a:pt x="1337" y="1953"/>
                  </a:lnTo>
                  <a:lnTo>
                    <a:pt x="1335" y="1911"/>
                  </a:lnTo>
                  <a:lnTo>
                    <a:pt x="1330" y="1867"/>
                  </a:lnTo>
                  <a:lnTo>
                    <a:pt x="1324" y="1823"/>
                  </a:lnTo>
                  <a:lnTo>
                    <a:pt x="1317" y="1779"/>
                  </a:lnTo>
                  <a:lnTo>
                    <a:pt x="1309" y="1735"/>
                  </a:lnTo>
                  <a:lnTo>
                    <a:pt x="1298" y="1689"/>
                  </a:lnTo>
                  <a:lnTo>
                    <a:pt x="1286" y="1645"/>
                  </a:lnTo>
                  <a:lnTo>
                    <a:pt x="1272" y="1600"/>
                  </a:lnTo>
                  <a:lnTo>
                    <a:pt x="1256" y="1555"/>
                  </a:lnTo>
                  <a:lnTo>
                    <a:pt x="1238" y="1510"/>
                  </a:lnTo>
                  <a:lnTo>
                    <a:pt x="1218" y="1466"/>
                  </a:lnTo>
                  <a:lnTo>
                    <a:pt x="1218" y="1466"/>
                  </a:lnTo>
                  <a:lnTo>
                    <a:pt x="1205" y="1441"/>
                  </a:lnTo>
                  <a:lnTo>
                    <a:pt x="1189" y="1412"/>
                  </a:lnTo>
                  <a:lnTo>
                    <a:pt x="1152" y="1350"/>
                  </a:lnTo>
                  <a:lnTo>
                    <a:pt x="1063" y="1207"/>
                  </a:lnTo>
                  <a:lnTo>
                    <a:pt x="1016" y="1130"/>
                  </a:lnTo>
                  <a:lnTo>
                    <a:pt x="995" y="1092"/>
                  </a:lnTo>
                  <a:lnTo>
                    <a:pt x="974" y="1054"/>
                  </a:lnTo>
                  <a:lnTo>
                    <a:pt x="954" y="1016"/>
                  </a:lnTo>
                  <a:lnTo>
                    <a:pt x="936" y="979"/>
                  </a:lnTo>
                  <a:lnTo>
                    <a:pt x="922" y="943"/>
                  </a:lnTo>
                  <a:lnTo>
                    <a:pt x="909" y="908"/>
                  </a:lnTo>
                  <a:lnTo>
                    <a:pt x="909" y="908"/>
                  </a:lnTo>
                  <a:lnTo>
                    <a:pt x="900" y="879"/>
                  </a:lnTo>
                  <a:lnTo>
                    <a:pt x="893" y="852"/>
                  </a:lnTo>
                  <a:lnTo>
                    <a:pt x="888" y="826"/>
                  </a:lnTo>
                  <a:lnTo>
                    <a:pt x="885" y="801"/>
                  </a:lnTo>
                  <a:lnTo>
                    <a:pt x="882" y="777"/>
                  </a:lnTo>
                  <a:lnTo>
                    <a:pt x="881" y="754"/>
                  </a:lnTo>
                  <a:lnTo>
                    <a:pt x="881" y="732"/>
                  </a:lnTo>
                  <a:lnTo>
                    <a:pt x="882" y="713"/>
                  </a:lnTo>
                  <a:lnTo>
                    <a:pt x="885" y="681"/>
                  </a:lnTo>
                  <a:lnTo>
                    <a:pt x="889" y="656"/>
                  </a:lnTo>
                  <a:lnTo>
                    <a:pt x="893" y="641"/>
                  </a:lnTo>
                  <a:lnTo>
                    <a:pt x="894" y="636"/>
                  </a:lnTo>
                  <a:lnTo>
                    <a:pt x="894" y="636"/>
                  </a:lnTo>
                  <a:lnTo>
                    <a:pt x="882" y="636"/>
                  </a:lnTo>
                  <a:lnTo>
                    <a:pt x="869" y="638"/>
                  </a:lnTo>
                  <a:lnTo>
                    <a:pt x="850" y="643"/>
                  </a:lnTo>
                  <a:lnTo>
                    <a:pt x="829" y="649"/>
                  </a:lnTo>
                  <a:lnTo>
                    <a:pt x="805" y="658"/>
                  </a:lnTo>
                  <a:lnTo>
                    <a:pt x="791" y="666"/>
                  </a:lnTo>
                  <a:lnTo>
                    <a:pt x="778" y="673"/>
                  </a:lnTo>
                  <a:lnTo>
                    <a:pt x="765" y="680"/>
                  </a:lnTo>
                  <a:lnTo>
                    <a:pt x="751" y="689"/>
                  </a:lnTo>
                  <a:lnTo>
                    <a:pt x="738" y="700"/>
                  </a:lnTo>
                  <a:lnTo>
                    <a:pt x="723" y="712"/>
                  </a:lnTo>
                  <a:lnTo>
                    <a:pt x="710" y="725"/>
                  </a:lnTo>
                  <a:lnTo>
                    <a:pt x="696" y="740"/>
                  </a:lnTo>
                  <a:lnTo>
                    <a:pt x="683" y="755"/>
                  </a:lnTo>
                  <a:lnTo>
                    <a:pt x="670" y="773"/>
                  </a:lnTo>
                  <a:lnTo>
                    <a:pt x="658" y="792"/>
                  </a:lnTo>
                  <a:lnTo>
                    <a:pt x="646" y="814"/>
                  </a:lnTo>
                  <a:lnTo>
                    <a:pt x="634" y="836"/>
                  </a:lnTo>
                  <a:lnTo>
                    <a:pt x="623" y="860"/>
                  </a:lnTo>
                  <a:lnTo>
                    <a:pt x="613" y="888"/>
                  </a:lnTo>
                  <a:lnTo>
                    <a:pt x="605" y="916"/>
                  </a:lnTo>
                  <a:lnTo>
                    <a:pt x="597" y="946"/>
                  </a:lnTo>
                  <a:lnTo>
                    <a:pt x="591" y="980"/>
                  </a:lnTo>
                  <a:lnTo>
                    <a:pt x="585" y="1014"/>
                  </a:lnTo>
                  <a:lnTo>
                    <a:pt x="581" y="1051"/>
                  </a:lnTo>
                  <a:lnTo>
                    <a:pt x="581" y="1051"/>
                  </a:lnTo>
                  <a:lnTo>
                    <a:pt x="580" y="1076"/>
                  </a:lnTo>
                  <a:lnTo>
                    <a:pt x="579" y="1100"/>
                  </a:lnTo>
                  <a:lnTo>
                    <a:pt x="579" y="1125"/>
                  </a:lnTo>
                  <a:lnTo>
                    <a:pt x="580" y="1149"/>
                  </a:lnTo>
                  <a:lnTo>
                    <a:pt x="584" y="1198"/>
                  </a:lnTo>
                  <a:lnTo>
                    <a:pt x="590" y="1245"/>
                  </a:lnTo>
                  <a:lnTo>
                    <a:pt x="598" y="1290"/>
                  </a:lnTo>
                  <a:lnTo>
                    <a:pt x="608" y="1334"/>
                  </a:lnTo>
                  <a:lnTo>
                    <a:pt x="618" y="1376"/>
                  </a:lnTo>
                  <a:lnTo>
                    <a:pt x="630" y="1414"/>
                  </a:lnTo>
                  <a:lnTo>
                    <a:pt x="642" y="1450"/>
                  </a:lnTo>
                  <a:lnTo>
                    <a:pt x="654" y="1483"/>
                  </a:lnTo>
                  <a:lnTo>
                    <a:pt x="665" y="1511"/>
                  </a:lnTo>
                  <a:lnTo>
                    <a:pt x="676" y="1535"/>
                  </a:lnTo>
                  <a:lnTo>
                    <a:pt x="691" y="1570"/>
                  </a:lnTo>
                  <a:lnTo>
                    <a:pt x="697" y="1582"/>
                  </a:lnTo>
                  <a:lnTo>
                    <a:pt x="697" y="1582"/>
                  </a:lnTo>
                  <a:lnTo>
                    <a:pt x="682" y="1567"/>
                  </a:lnTo>
                  <a:lnTo>
                    <a:pt x="665" y="1551"/>
                  </a:lnTo>
                  <a:lnTo>
                    <a:pt x="643" y="1528"/>
                  </a:lnTo>
                  <a:lnTo>
                    <a:pt x="617" y="1499"/>
                  </a:lnTo>
                  <a:lnTo>
                    <a:pt x="590" y="1466"/>
                  </a:lnTo>
                  <a:lnTo>
                    <a:pt x="560" y="1426"/>
                  </a:lnTo>
                  <a:lnTo>
                    <a:pt x="545" y="1405"/>
                  </a:lnTo>
                  <a:lnTo>
                    <a:pt x="530" y="1383"/>
                  </a:lnTo>
                  <a:lnTo>
                    <a:pt x="516" y="1360"/>
                  </a:lnTo>
                  <a:lnTo>
                    <a:pt x="501" y="1334"/>
                  </a:lnTo>
                  <a:lnTo>
                    <a:pt x="488" y="1309"/>
                  </a:lnTo>
                  <a:lnTo>
                    <a:pt x="475" y="1283"/>
                  </a:lnTo>
                  <a:lnTo>
                    <a:pt x="463" y="1256"/>
                  </a:lnTo>
                  <a:lnTo>
                    <a:pt x="451" y="1227"/>
                  </a:lnTo>
                  <a:lnTo>
                    <a:pt x="441" y="1198"/>
                  </a:lnTo>
                  <a:lnTo>
                    <a:pt x="432" y="1168"/>
                  </a:lnTo>
                  <a:lnTo>
                    <a:pt x="425" y="1137"/>
                  </a:lnTo>
                  <a:lnTo>
                    <a:pt x="418" y="1106"/>
                  </a:lnTo>
                  <a:lnTo>
                    <a:pt x="414" y="1075"/>
                  </a:lnTo>
                  <a:lnTo>
                    <a:pt x="410" y="1042"/>
                  </a:lnTo>
                  <a:lnTo>
                    <a:pt x="410" y="1010"/>
                  </a:lnTo>
                  <a:lnTo>
                    <a:pt x="412" y="976"/>
                  </a:lnTo>
                  <a:lnTo>
                    <a:pt x="415" y="941"/>
                  </a:lnTo>
                  <a:lnTo>
                    <a:pt x="421" y="907"/>
                  </a:lnTo>
                  <a:lnTo>
                    <a:pt x="421" y="907"/>
                  </a:lnTo>
                  <a:lnTo>
                    <a:pt x="426" y="884"/>
                  </a:lnTo>
                  <a:lnTo>
                    <a:pt x="433" y="863"/>
                  </a:lnTo>
                  <a:lnTo>
                    <a:pt x="440" y="841"/>
                  </a:lnTo>
                  <a:lnTo>
                    <a:pt x="449" y="820"/>
                  </a:lnTo>
                  <a:lnTo>
                    <a:pt x="458" y="799"/>
                  </a:lnTo>
                  <a:lnTo>
                    <a:pt x="468" y="780"/>
                  </a:lnTo>
                  <a:lnTo>
                    <a:pt x="479" y="761"/>
                  </a:lnTo>
                  <a:lnTo>
                    <a:pt x="490" y="742"/>
                  </a:lnTo>
                  <a:lnTo>
                    <a:pt x="504" y="724"/>
                  </a:lnTo>
                  <a:lnTo>
                    <a:pt x="517" y="706"/>
                  </a:lnTo>
                  <a:lnTo>
                    <a:pt x="531" y="689"/>
                  </a:lnTo>
                  <a:lnTo>
                    <a:pt x="545" y="673"/>
                  </a:lnTo>
                  <a:lnTo>
                    <a:pt x="561" y="656"/>
                  </a:lnTo>
                  <a:lnTo>
                    <a:pt x="578" y="641"/>
                  </a:lnTo>
                  <a:lnTo>
                    <a:pt x="611" y="609"/>
                  </a:lnTo>
                  <a:lnTo>
                    <a:pt x="647" y="581"/>
                  </a:lnTo>
                  <a:lnTo>
                    <a:pt x="684" y="553"/>
                  </a:lnTo>
                  <a:lnTo>
                    <a:pt x="722" y="527"/>
                  </a:lnTo>
                  <a:lnTo>
                    <a:pt x="763" y="501"/>
                  </a:lnTo>
                  <a:lnTo>
                    <a:pt x="803" y="476"/>
                  </a:lnTo>
                  <a:lnTo>
                    <a:pt x="844" y="452"/>
                  </a:lnTo>
                  <a:lnTo>
                    <a:pt x="926" y="405"/>
                  </a:lnTo>
                  <a:lnTo>
                    <a:pt x="926" y="405"/>
                  </a:lnTo>
                  <a:lnTo>
                    <a:pt x="949" y="391"/>
                  </a:lnTo>
                  <a:lnTo>
                    <a:pt x="971" y="378"/>
                  </a:lnTo>
                  <a:lnTo>
                    <a:pt x="991" y="362"/>
                  </a:lnTo>
                  <a:lnTo>
                    <a:pt x="1010" y="347"/>
                  </a:lnTo>
                  <a:lnTo>
                    <a:pt x="1027" y="331"/>
                  </a:lnTo>
                  <a:lnTo>
                    <a:pt x="1044" y="316"/>
                  </a:lnTo>
                  <a:lnTo>
                    <a:pt x="1059" y="299"/>
                  </a:lnTo>
                  <a:lnTo>
                    <a:pt x="1073" y="282"/>
                  </a:lnTo>
                  <a:lnTo>
                    <a:pt x="1087" y="265"/>
                  </a:lnTo>
                  <a:lnTo>
                    <a:pt x="1100" y="249"/>
                  </a:lnTo>
                  <a:lnTo>
                    <a:pt x="1110" y="232"/>
                  </a:lnTo>
                  <a:lnTo>
                    <a:pt x="1121" y="215"/>
                  </a:lnTo>
                  <a:lnTo>
                    <a:pt x="1139" y="182"/>
                  </a:lnTo>
                  <a:lnTo>
                    <a:pt x="1155" y="150"/>
                  </a:lnTo>
                  <a:lnTo>
                    <a:pt x="1167" y="120"/>
                  </a:lnTo>
                  <a:lnTo>
                    <a:pt x="1176" y="91"/>
                  </a:lnTo>
                  <a:lnTo>
                    <a:pt x="1183" y="66"/>
                  </a:lnTo>
                  <a:lnTo>
                    <a:pt x="1188" y="43"/>
                  </a:lnTo>
                  <a:lnTo>
                    <a:pt x="1194" y="11"/>
                  </a:lnTo>
                  <a:lnTo>
                    <a:pt x="1195" y="0"/>
                  </a:lnTo>
                  <a:lnTo>
                    <a:pt x="1195" y="0"/>
                  </a:lnTo>
                  <a:lnTo>
                    <a:pt x="1149" y="11"/>
                  </a:lnTo>
                  <a:lnTo>
                    <a:pt x="1095" y="24"/>
                  </a:lnTo>
                  <a:lnTo>
                    <a:pt x="1026" y="45"/>
                  </a:lnTo>
                  <a:lnTo>
                    <a:pt x="985" y="58"/>
                  </a:lnTo>
                  <a:lnTo>
                    <a:pt x="942" y="72"/>
                  </a:lnTo>
                  <a:lnTo>
                    <a:pt x="897" y="88"/>
                  </a:lnTo>
                  <a:lnTo>
                    <a:pt x="849" y="105"/>
                  </a:lnTo>
                  <a:lnTo>
                    <a:pt x="800" y="125"/>
                  </a:lnTo>
                  <a:lnTo>
                    <a:pt x="748" y="146"/>
                  </a:lnTo>
                  <a:lnTo>
                    <a:pt x="697" y="170"/>
                  </a:lnTo>
                  <a:lnTo>
                    <a:pt x="643" y="195"/>
                  </a:lnTo>
                  <a:lnTo>
                    <a:pt x="591" y="222"/>
                  </a:lnTo>
                  <a:lnTo>
                    <a:pt x="538" y="252"/>
                  </a:lnTo>
                  <a:lnTo>
                    <a:pt x="486" y="285"/>
                  </a:lnTo>
                  <a:lnTo>
                    <a:pt x="434" y="318"/>
                  </a:lnTo>
                  <a:lnTo>
                    <a:pt x="383" y="355"/>
                  </a:lnTo>
                  <a:lnTo>
                    <a:pt x="359" y="374"/>
                  </a:lnTo>
                  <a:lnTo>
                    <a:pt x="334" y="393"/>
                  </a:lnTo>
                  <a:lnTo>
                    <a:pt x="311" y="414"/>
                  </a:lnTo>
                  <a:lnTo>
                    <a:pt x="287" y="434"/>
                  </a:lnTo>
                  <a:lnTo>
                    <a:pt x="265" y="455"/>
                  </a:lnTo>
                  <a:lnTo>
                    <a:pt x="243" y="478"/>
                  </a:lnTo>
                  <a:lnTo>
                    <a:pt x="222" y="501"/>
                  </a:lnTo>
                  <a:lnTo>
                    <a:pt x="201" y="523"/>
                  </a:lnTo>
                  <a:lnTo>
                    <a:pt x="181" y="547"/>
                  </a:lnTo>
                  <a:lnTo>
                    <a:pt x="162" y="571"/>
                  </a:lnTo>
                  <a:lnTo>
                    <a:pt x="144" y="596"/>
                  </a:lnTo>
                  <a:lnTo>
                    <a:pt x="126" y="623"/>
                  </a:lnTo>
                  <a:lnTo>
                    <a:pt x="111" y="649"/>
                  </a:lnTo>
                  <a:lnTo>
                    <a:pt x="95" y="676"/>
                  </a:lnTo>
                  <a:lnTo>
                    <a:pt x="81" y="704"/>
                  </a:lnTo>
                  <a:lnTo>
                    <a:pt x="68" y="732"/>
                  </a:lnTo>
                  <a:lnTo>
                    <a:pt x="56" y="761"/>
                  </a:lnTo>
                  <a:lnTo>
                    <a:pt x="45" y="791"/>
                  </a:lnTo>
                  <a:lnTo>
                    <a:pt x="34" y="821"/>
                  </a:lnTo>
                  <a:lnTo>
                    <a:pt x="26" y="853"/>
                  </a:lnTo>
                  <a:lnTo>
                    <a:pt x="20" y="884"/>
                  </a:lnTo>
                  <a:lnTo>
                    <a:pt x="14" y="916"/>
                  </a:lnTo>
                  <a:lnTo>
                    <a:pt x="14" y="916"/>
                  </a:lnTo>
                  <a:lnTo>
                    <a:pt x="8" y="959"/>
                  </a:lnTo>
                  <a:lnTo>
                    <a:pt x="3" y="1002"/>
                  </a:lnTo>
                  <a:lnTo>
                    <a:pt x="1" y="1044"/>
                  </a:lnTo>
                  <a:lnTo>
                    <a:pt x="0" y="1086"/>
                  </a:lnTo>
                  <a:lnTo>
                    <a:pt x="0" y="1127"/>
                  </a:lnTo>
                  <a:lnTo>
                    <a:pt x="1" y="1167"/>
                  </a:lnTo>
                  <a:lnTo>
                    <a:pt x="3" y="1207"/>
                  </a:lnTo>
                  <a:lnTo>
                    <a:pt x="7" y="1246"/>
                  </a:lnTo>
                  <a:lnTo>
                    <a:pt x="11" y="1284"/>
                  </a:lnTo>
                  <a:lnTo>
                    <a:pt x="19" y="1322"/>
                  </a:lnTo>
                  <a:lnTo>
                    <a:pt x="26" y="1360"/>
                  </a:lnTo>
                  <a:lnTo>
                    <a:pt x="34" y="1397"/>
                  </a:lnTo>
                  <a:lnTo>
                    <a:pt x="44" y="1432"/>
                  </a:lnTo>
                  <a:lnTo>
                    <a:pt x="56" y="1468"/>
                  </a:lnTo>
                  <a:lnTo>
                    <a:pt x="68" y="1504"/>
                  </a:lnTo>
                  <a:lnTo>
                    <a:pt x="80" y="1537"/>
                  </a:lnTo>
                  <a:lnTo>
                    <a:pt x="94" y="1572"/>
                  </a:lnTo>
                  <a:lnTo>
                    <a:pt x="109" y="1606"/>
                  </a:lnTo>
                  <a:lnTo>
                    <a:pt x="125" y="1638"/>
                  </a:lnTo>
                  <a:lnTo>
                    <a:pt x="142" y="1670"/>
                  </a:lnTo>
                  <a:lnTo>
                    <a:pt x="160" y="1702"/>
                  </a:lnTo>
                  <a:lnTo>
                    <a:pt x="178" y="1732"/>
                  </a:lnTo>
                  <a:lnTo>
                    <a:pt x="197" y="1763"/>
                  </a:lnTo>
                  <a:lnTo>
                    <a:pt x="217" y="1793"/>
                  </a:lnTo>
                  <a:lnTo>
                    <a:pt x="238" y="1822"/>
                  </a:lnTo>
                  <a:lnTo>
                    <a:pt x="260" y="1850"/>
                  </a:lnTo>
                  <a:lnTo>
                    <a:pt x="281" y="1879"/>
                  </a:lnTo>
                  <a:lnTo>
                    <a:pt x="304" y="1907"/>
                  </a:lnTo>
                  <a:lnTo>
                    <a:pt x="328" y="1933"/>
                  </a:lnTo>
                  <a:lnTo>
                    <a:pt x="352" y="1959"/>
                  </a:lnTo>
                  <a:lnTo>
                    <a:pt x="376" y="1985"/>
                  </a:lnTo>
                  <a:lnTo>
                    <a:pt x="401" y="2009"/>
                  </a:lnTo>
                  <a:lnTo>
                    <a:pt x="427" y="2034"/>
                  </a:lnTo>
                  <a:lnTo>
                    <a:pt x="453" y="2058"/>
                  </a:lnTo>
                  <a:lnTo>
                    <a:pt x="480" y="2081"/>
                  </a:lnTo>
                  <a:lnTo>
                    <a:pt x="506" y="2104"/>
                  </a:lnTo>
                  <a:lnTo>
                    <a:pt x="561" y="2148"/>
                  </a:lnTo>
                  <a:lnTo>
                    <a:pt x="617" y="2188"/>
                  </a:lnTo>
                  <a:lnTo>
                    <a:pt x="673" y="2227"/>
                  </a:lnTo>
                  <a:lnTo>
                    <a:pt x="731" y="2262"/>
                  </a:lnTo>
                  <a:lnTo>
                    <a:pt x="789" y="2297"/>
                  </a:lnTo>
                  <a:lnTo>
                    <a:pt x="846" y="2328"/>
                  </a:lnTo>
                  <a:lnTo>
                    <a:pt x="905" y="2357"/>
                  </a:lnTo>
                  <a:lnTo>
                    <a:pt x="962" y="2383"/>
                  </a:lnTo>
                  <a:lnTo>
                    <a:pt x="1020" y="2407"/>
                  </a:lnTo>
                  <a:lnTo>
                    <a:pt x="1076" y="2427"/>
                  </a:lnTo>
                  <a:lnTo>
                    <a:pt x="1131" y="2446"/>
                  </a:lnTo>
                  <a:lnTo>
                    <a:pt x="1183" y="2463"/>
                  </a:lnTo>
                  <a:lnTo>
                    <a:pt x="1236" y="2476"/>
                  </a:lnTo>
                  <a:lnTo>
                    <a:pt x="1286" y="2487"/>
                  </a:lnTo>
                  <a:lnTo>
                    <a:pt x="1286" y="2487"/>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30"/>
            <p:cNvSpPr>
              <a:spLocks/>
            </p:cNvSpPr>
            <p:nvPr/>
          </p:nvSpPr>
          <p:spPr bwMode="auto">
            <a:xfrm>
              <a:off x="6716713" y="4202113"/>
              <a:ext cx="266700" cy="301625"/>
            </a:xfrm>
            <a:custGeom>
              <a:avLst/>
              <a:gdLst>
                <a:gd name="T0" fmla="*/ 1009 w 1010"/>
                <a:gd name="T1" fmla="*/ 0 h 1144"/>
                <a:gd name="T2" fmla="*/ 1010 w 1010"/>
                <a:gd name="T3" fmla="*/ 19 h 1144"/>
                <a:gd name="T4" fmla="*/ 1007 w 1010"/>
                <a:gd name="T5" fmla="*/ 52 h 1144"/>
                <a:gd name="T6" fmla="*/ 999 w 1010"/>
                <a:gd name="T7" fmla="*/ 93 h 1144"/>
                <a:gd name="T8" fmla="*/ 981 w 1010"/>
                <a:gd name="T9" fmla="*/ 144 h 1144"/>
                <a:gd name="T10" fmla="*/ 961 w 1010"/>
                <a:gd name="T11" fmla="*/ 184 h 1144"/>
                <a:gd name="T12" fmla="*/ 942 w 1010"/>
                <a:gd name="T13" fmla="*/ 210 h 1144"/>
                <a:gd name="T14" fmla="*/ 919 w 1010"/>
                <a:gd name="T15" fmla="*/ 238 h 1144"/>
                <a:gd name="T16" fmla="*/ 892 w 1010"/>
                <a:gd name="T17" fmla="*/ 265 h 1144"/>
                <a:gd name="T18" fmla="*/ 859 w 1010"/>
                <a:gd name="T19" fmla="*/ 291 h 1144"/>
                <a:gd name="T20" fmla="*/ 822 w 1010"/>
                <a:gd name="T21" fmla="*/ 316 h 1144"/>
                <a:gd name="T22" fmla="*/ 802 w 1010"/>
                <a:gd name="T23" fmla="*/ 328 h 1144"/>
                <a:gd name="T24" fmla="*/ 638 w 1010"/>
                <a:gd name="T25" fmla="*/ 411 h 1144"/>
                <a:gd name="T26" fmla="*/ 494 w 1010"/>
                <a:gd name="T27" fmla="*/ 489 h 1144"/>
                <a:gd name="T28" fmla="*/ 428 w 1010"/>
                <a:gd name="T29" fmla="*/ 528 h 1144"/>
                <a:gd name="T30" fmla="*/ 366 w 1010"/>
                <a:gd name="T31" fmla="*/ 571 h 1144"/>
                <a:gd name="T32" fmla="*/ 309 w 1010"/>
                <a:gd name="T33" fmla="*/ 619 h 1144"/>
                <a:gd name="T34" fmla="*/ 254 w 1010"/>
                <a:gd name="T35" fmla="*/ 672 h 1144"/>
                <a:gd name="T36" fmla="*/ 236 w 1010"/>
                <a:gd name="T37" fmla="*/ 692 h 1144"/>
                <a:gd name="T38" fmla="*/ 184 w 1010"/>
                <a:gd name="T39" fmla="*/ 755 h 1144"/>
                <a:gd name="T40" fmla="*/ 128 w 1010"/>
                <a:gd name="T41" fmla="*/ 838 h 1144"/>
                <a:gd name="T42" fmla="*/ 84 w 1010"/>
                <a:gd name="T43" fmla="*/ 918 h 1144"/>
                <a:gd name="T44" fmla="*/ 51 w 1010"/>
                <a:gd name="T45" fmla="*/ 990 h 1144"/>
                <a:gd name="T46" fmla="*/ 27 w 1010"/>
                <a:gd name="T47" fmla="*/ 1053 h 1144"/>
                <a:gd name="T48" fmla="*/ 11 w 1010"/>
                <a:gd name="T49" fmla="*/ 1101 h 1144"/>
                <a:gd name="T50" fmla="*/ 0 w 1010"/>
                <a:gd name="T51" fmla="*/ 1144 h 1144"/>
                <a:gd name="T52" fmla="*/ 0 w 1010"/>
                <a:gd name="T53" fmla="*/ 1136 h 1144"/>
                <a:gd name="T54" fmla="*/ 5 w 1010"/>
                <a:gd name="T55" fmla="*/ 1073 h 1144"/>
                <a:gd name="T56" fmla="*/ 14 w 1010"/>
                <a:gd name="T57" fmla="*/ 1021 h 1144"/>
                <a:gd name="T58" fmla="*/ 27 w 1010"/>
                <a:gd name="T59" fmla="*/ 959 h 1144"/>
                <a:gd name="T60" fmla="*/ 48 w 1010"/>
                <a:gd name="T61" fmla="*/ 888 h 1144"/>
                <a:gd name="T62" fmla="*/ 78 w 1010"/>
                <a:gd name="T63" fmla="*/ 808 h 1144"/>
                <a:gd name="T64" fmla="*/ 118 w 1010"/>
                <a:gd name="T65" fmla="*/ 722 h 1144"/>
                <a:gd name="T66" fmla="*/ 170 w 1010"/>
                <a:gd name="T67" fmla="*/ 631 h 1144"/>
                <a:gd name="T68" fmla="*/ 237 w 1010"/>
                <a:gd name="T69" fmla="*/ 538 h 1144"/>
                <a:gd name="T70" fmla="*/ 275 w 1010"/>
                <a:gd name="T71" fmla="*/ 490 h 1144"/>
                <a:gd name="T72" fmla="*/ 318 w 1010"/>
                <a:gd name="T73" fmla="*/ 442 h 1144"/>
                <a:gd name="T74" fmla="*/ 365 w 1010"/>
                <a:gd name="T75" fmla="*/ 394 h 1144"/>
                <a:gd name="T76" fmla="*/ 416 w 1010"/>
                <a:gd name="T77" fmla="*/ 347 h 1144"/>
                <a:gd name="T78" fmla="*/ 472 w 1010"/>
                <a:gd name="T79" fmla="*/ 300 h 1144"/>
                <a:gd name="T80" fmla="*/ 533 w 1010"/>
                <a:gd name="T81" fmla="*/ 253 h 1144"/>
                <a:gd name="T82" fmla="*/ 599 w 1010"/>
                <a:gd name="T83" fmla="*/ 208 h 1144"/>
                <a:gd name="T84" fmla="*/ 669 w 1010"/>
                <a:gd name="T85" fmla="*/ 164 h 1144"/>
                <a:gd name="T86" fmla="*/ 746 w 1010"/>
                <a:gd name="T87" fmla="*/ 121 h 1144"/>
                <a:gd name="T88" fmla="*/ 828 w 1010"/>
                <a:gd name="T89" fmla="*/ 79 h 1144"/>
                <a:gd name="T90" fmla="*/ 915 w 1010"/>
                <a:gd name="T91" fmla="*/ 39 h 1144"/>
                <a:gd name="T92" fmla="*/ 1009 w 1010"/>
                <a:gd name="T93"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10" h="1144">
                  <a:moveTo>
                    <a:pt x="1009" y="0"/>
                  </a:moveTo>
                  <a:lnTo>
                    <a:pt x="1009" y="0"/>
                  </a:lnTo>
                  <a:lnTo>
                    <a:pt x="1010" y="9"/>
                  </a:lnTo>
                  <a:lnTo>
                    <a:pt x="1010" y="19"/>
                  </a:lnTo>
                  <a:lnTo>
                    <a:pt x="1009" y="34"/>
                  </a:lnTo>
                  <a:lnTo>
                    <a:pt x="1007" y="52"/>
                  </a:lnTo>
                  <a:lnTo>
                    <a:pt x="1004" y="72"/>
                  </a:lnTo>
                  <a:lnTo>
                    <a:pt x="999" y="93"/>
                  </a:lnTo>
                  <a:lnTo>
                    <a:pt x="992" y="119"/>
                  </a:lnTo>
                  <a:lnTo>
                    <a:pt x="981" y="144"/>
                  </a:lnTo>
                  <a:lnTo>
                    <a:pt x="968" y="170"/>
                  </a:lnTo>
                  <a:lnTo>
                    <a:pt x="961" y="184"/>
                  </a:lnTo>
                  <a:lnTo>
                    <a:pt x="951" y="197"/>
                  </a:lnTo>
                  <a:lnTo>
                    <a:pt x="942" y="210"/>
                  </a:lnTo>
                  <a:lnTo>
                    <a:pt x="931" y="225"/>
                  </a:lnTo>
                  <a:lnTo>
                    <a:pt x="919" y="238"/>
                  </a:lnTo>
                  <a:lnTo>
                    <a:pt x="906" y="251"/>
                  </a:lnTo>
                  <a:lnTo>
                    <a:pt x="892" y="265"/>
                  </a:lnTo>
                  <a:lnTo>
                    <a:pt x="876" y="279"/>
                  </a:lnTo>
                  <a:lnTo>
                    <a:pt x="859" y="291"/>
                  </a:lnTo>
                  <a:lnTo>
                    <a:pt x="841" y="304"/>
                  </a:lnTo>
                  <a:lnTo>
                    <a:pt x="822" y="316"/>
                  </a:lnTo>
                  <a:lnTo>
                    <a:pt x="802" y="328"/>
                  </a:lnTo>
                  <a:lnTo>
                    <a:pt x="802" y="328"/>
                  </a:lnTo>
                  <a:lnTo>
                    <a:pt x="717" y="371"/>
                  </a:lnTo>
                  <a:lnTo>
                    <a:pt x="638" y="411"/>
                  </a:lnTo>
                  <a:lnTo>
                    <a:pt x="564" y="449"/>
                  </a:lnTo>
                  <a:lnTo>
                    <a:pt x="494" y="489"/>
                  </a:lnTo>
                  <a:lnTo>
                    <a:pt x="460" y="508"/>
                  </a:lnTo>
                  <a:lnTo>
                    <a:pt x="428" y="528"/>
                  </a:lnTo>
                  <a:lnTo>
                    <a:pt x="397" y="550"/>
                  </a:lnTo>
                  <a:lnTo>
                    <a:pt x="366" y="571"/>
                  </a:lnTo>
                  <a:lnTo>
                    <a:pt x="337" y="594"/>
                  </a:lnTo>
                  <a:lnTo>
                    <a:pt x="309" y="619"/>
                  </a:lnTo>
                  <a:lnTo>
                    <a:pt x="281" y="644"/>
                  </a:lnTo>
                  <a:lnTo>
                    <a:pt x="254" y="672"/>
                  </a:lnTo>
                  <a:lnTo>
                    <a:pt x="254" y="672"/>
                  </a:lnTo>
                  <a:lnTo>
                    <a:pt x="236" y="692"/>
                  </a:lnTo>
                  <a:lnTo>
                    <a:pt x="218" y="713"/>
                  </a:lnTo>
                  <a:lnTo>
                    <a:pt x="184" y="755"/>
                  </a:lnTo>
                  <a:lnTo>
                    <a:pt x="155" y="797"/>
                  </a:lnTo>
                  <a:lnTo>
                    <a:pt x="128" y="838"/>
                  </a:lnTo>
                  <a:lnTo>
                    <a:pt x="104" y="878"/>
                  </a:lnTo>
                  <a:lnTo>
                    <a:pt x="84" y="918"/>
                  </a:lnTo>
                  <a:lnTo>
                    <a:pt x="66" y="955"/>
                  </a:lnTo>
                  <a:lnTo>
                    <a:pt x="51" y="990"/>
                  </a:lnTo>
                  <a:lnTo>
                    <a:pt x="37" y="1023"/>
                  </a:lnTo>
                  <a:lnTo>
                    <a:pt x="27" y="1053"/>
                  </a:lnTo>
                  <a:lnTo>
                    <a:pt x="18" y="1079"/>
                  </a:lnTo>
                  <a:lnTo>
                    <a:pt x="11" y="1101"/>
                  </a:lnTo>
                  <a:lnTo>
                    <a:pt x="3" y="1134"/>
                  </a:lnTo>
                  <a:lnTo>
                    <a:pt x="0" y="1144"/>
                  </a:lnTo>
                  <a:lnTo>
                    <a:pt x="0" y="1144"/>
                  </a:lnTo>
                  <a:lnTo>
                    <a:pt x="0" y="1136"/>
                  </a:lnTo>
                  <a:lnTo>
                    <a:pt x="2" y="1112"/>
                  </a:lnTo>
                  <a:lnTo>
                    <a:pt x="5" y="1073"/>
                  </a:lnTo>
                  <a:lnTo>
                    <a:pt x="9" y="1049"/>
                  </a:lnTo>
                  <a:lnTo>
                    <a:pt x="14" y="1021"/>
                  </a:lnTo>
                  <a:lnTo>
                    <a:pt x="20" y="992"/>
                  </a:lnTo>
                  <a:lnTo>
                    <a:pt x="27" y="959"/>
                  </a:lnTo>
                  <a:lnTo>
                    <a:pt x="36" y="925"/>
                  </a:lnTo>
                  <a:lnTo>
                    <a:pt x="48" y="888"/>
                  </a:lnTo>
                  <a:lnTo>
                    <a:pt x="61" y="848"/>
                  </a:lnTo>
                  <a:lnTo>
                    <a:pt x="78" y="808"/>
                  </a:lnTo>
                  <a:lnTo>
                    <a:pt x="96" y="766"/>
                  </a:lnTo>
                  <a:lnTo>
                    <a:pt x="118" y="722"/>
                  </a:lnTo>
                  <a:lnTo>
                    <a:pt x="143" y="677"/>
                  </a:lnTo>
                  <a:lnTo>
                    <a:pt x="170" y="631"/>
                  </a:lnTo>
                  <a:lnTo>
                    <a:pt x="202" y="584"/>
                  </a:lnTo>
                  <a:lnTo>
                    <a:pt x="237" y="538"/>
                  </a:lnTo>
                  <a:lnTo>
                    <a:pt x="256" y="514"/>
                  </a:lnTo>
                  <a:lnTo>
                    <a:pt x="275" y="490"/>
                  </a:lnTo>
                  <a:lnTo>
                    <a:pt x="297" y="466"/>
                  </a:lnTo>
                  <a:lnTo>
                    <a:pt x="318" y="442"/>
                  </a:lnTo>
                  <a:lnTo>
                    <a:pt x="341" y="418"/>
                  </a:lnTo>
                  <a:lnTo>
                    <a:pt x="365" y="394"/>
                  </a:lnTo>
                  <a:lnTo>
                    <a:pt x="390" y="371"/>
                  </a:lnTo>
                  <a:lnTo>
                    <a:pt x="416" y="347"/>
                  </a:lnTo>
                  <a:lnTo>
                    <a:pt x="444" y="324"/>
                  </a:lnTo>
                  <a:lnTo>
                    <a:pt x="472" y="300"/>
                  </a:lnTo>
                  <a:lnTo>
                    <a:pt x="502" y="277"/>
                  </a:lnTo>
                  <a:lnTo>
                    <a:pt x="533" y="253"/>
                  </a:lnTo>
                  <a:lnTo>
                    <a:pt x="565" y="231"/>
                  </a:lnTo>
                  <a:lnTo>
                    <a:pt x="599" y="208"/>
                  </a:lnTo>
                  <a:lnTo>
                    <a:pt x="634" y="185"/>
                  </a:lnTo>
                  <a:lnTo>
                    <a:pt x="669" y="164"/>
                  </a:lnTo>
                  <a:lnTo>
                    <a:pt x="706" y="142"/>
                  </a:lnTo>
                  <a:lnTo>
                    <a:pt x="746" y="121"/>
                  </a:lnTo>
                  <a:lnTo>
                    <a:pt x="786" y="99"/>
                  </a:lnTo>
                  <a:lnTo>
                    <a:pt x="828" y="79"/>
                  </a:lnTo>
                  <a:lnTo>
                    <a:pt x="871" y="59"/>
                  </a:lnTo>
                  <a:lnTo>
                    <a:pt x="915" y="39"/>
                  </a:lnTo>
                  <a:lnTo>
                    <a:pt x="962" y="19"/>
                  </a:lnTo>
                  <a:lnTo>
                    <a:pt x="1009" y="0"/>
                  </a:lnTo>
                  <a:lnTo>
                    <a:pt x="1009" y="0"/>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31"/>
            <p:cNvSpPr>
              <a:spLocks/>
            </p:cNvSpPr>
            <p:nvPr/>
          </p:nvSpPr>
          <p:spPr bwMode="auto">
            <a:xfrm>
              <a:off x="6726238" y="4183063"/>
              <a:ext cx="176213" cy="234950"/>
            </a:xfrm>
            <a:custGeom>
              <a:avLst/>
              <a:gdLst>
                <a:gd name="T0" fmla="*/ 0 w 665"/>
                <a:gd name="T1" fmla="*/ 887 h 887"/>
                <a:gd name="T2" fmla="*/ 24 w 665"/>
                <a:gd name="T3" fmla="*/ 837 h 887"/>
                <a:gd name="T4" fmla="*/ 69 w 665"/>
                <a:gd name="T5" fmla="*/ 750 h 887"/>
                <a:gd name="T6" fmla="*/ 112 w 665"/>
                <a:gd name="T7" fmla="*/ 677 h 887"/>
                <a:gd name="T8" fmla="*/ 165 w 665"/>
                <a:gd name="T9" fmla="*/ 600 h 887"/>
                <a:gd name="T10" fmla="*/ 226 w 665"/>
                <a:gd name="T11" fmla="*/ 521 h 887"/>
                <a:gd name="T12" fmla="*/ 294 w 665"/>
                <a:gd name="T13" fmla="*/ 447 h 887"/>
                <a:gd name="T14" fmla="*/ 331 w 665"/>
                <a:gd name="T15" fmla="*/ 412 h 887"/>
                <a:gd name="T16" fmla="*/ 395 w 665"/>
                <a:gd name="T17" fmla="*/ 358 h 887"/>
                <a:gd name="T18" fmla="*/ 498 w 665"/>
                <a:gd name="T19" fmla="*/ 278 h 887"/>
                <a:gd name="T20" fmla="*/ 570 w 665"/>
                <a:gd name="T21" fmla="*/ 223 h 887"/>
                <a:gd name="T22" fmla="*/ 606 w 665"/>
                <a:gd name="T23" fmla="*/ 190 h 887"/>
                <a:gd name="T24" fmla="*/ 624 w 665"/>
                <a:gd name="T25" fmla="*/ 167 h 887"/>
                <a:gd name="T26" fmla="*/ 631 w 665"/>
                <a:gd name="T27" fmla="*/ 156 h 887"/>
                <a:gd name="T28" fmla="*/ 643 w 665"/>
                <a:gd name="T29" fmla="*/ 131 h 887"/>
                <a:gd name="T30" fmla="*/ 657 w 665"/>
                <a:gd name="T31" fmla="*/ 79 h 887"/>
                <a:gd name="T32" fmla="*/ 664 w 665"/>
                <a:gd name="T33" fmla="*/ 32 h 887"/>
                <a:gd name="T34" fmla="*/ 665 w 665"/>
                <a:gd name="T35" fmla="*/ 0 h 887"/>
                <a:gd name="T36" fmla="*/ 655 w 665"/>
                <a:gd name="T37" fmla="*/ 5 h 887"/>
                <a:gd name="T38" fmla="*/ 577 w 665"/>
                <a:gd name="T39" fmla="*/ 50 h 887"/>
                <a:gd name="T40" fmla="*/ 518 w 665"/>
                <a:gd name="T41" fmla="*/ 88 h 887"/>
                <a:gd name="T42" fmla="*/ 450 w 665"/>
                <a:gd name="T43" fmla="*/ 139 h 887"/>
                <a:gd name="T44" fmla="*/ 380 w 665"/>
                <a:gd name="T45" fmla="*/ 201 h 887"/>
                <a:gd name="T46" fmla="*/ 308 w 665"/>
                <a:gd name="T47" fmla="*/ 274 h 887"/>
                <a:gd name="T48" fmla="*/ 257 w 665"/>
                <a:gd name="T49" fmla="*/ 336 h 887"/>
                <a:gd name="T50" fmla="*/ 240 w 665"/>
                <a:gd name="T51" fmla="*/ 357 h 887"/>
                <a:gd name="T52" fmla="*/ 179 w 665"/>
                <a:gd name="T53" fmla="*/ 449 h 887"/>
                <a:gd name="T54" fmla="*/ 129 w 665"/>
                <a:gd name="T55" fmla="*/ 542 h 887"/>
                <a:gd name="T56" fmla="*/ 87 w 665"/>
                <a:gd name="T57" fmla="*/ 631 h 887"/>
                <a:gd name="T58" fmla="*/ 55 w 665"/>
                <a:gd name="T59" fmla="*/ 713 h 887"/>
                <a:gd name="T60" fmla="*/ 30 w 665"/>
                <a:gd name="T61" fmla="*/ 784 h 887"/>
                <a:gd name="T62" fmla="*/ 4 w 665"/>
                <a:gd name="T63" fmla="*/ 874 h 887"/>
                <a:gd name="T64" fmla="*/ 0 w 665"/>
                <a:gd name="T65" fmla="*/ 887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5" h="887">
                  <a:moveTo>
                    <a:pt x="0" y="887"/>
                  </a:moveTo>
                  <a:lnTo>
                    <a:pt x="0" y="887"/>
                  </a:lnTo>
                  <a:lnTo>
                    <a:pt x="6" y="874"/>
                  </a:lnTo>
                  <a:lnTo>
                    <a:pt x="24" y="837"/>
                  </a:lnTo>
                  <a:lnTo>
                    <a:pt x="51" y="782"/>
                  </a:lnTo>
                  <a:lnTo>
                    <a:pt x="69" y="750"/>
                  </a:lnTo>
                  <a:lnTo>
                    <a:pt x="90" y="715"/>
                  </a:lnTo>
                  <a:lnTo>
                    <a:pt x="112" y="677"/>
                  </a:lnTo>
                  <a:lnTo>
                    <a:pt x="137" y="639"/>
                  </a:lnTo>
                  <a:lnTo>
                    <a:pt x="165" y="600"/>
                  </a:lnTo>
                  <a:lnTo>
                    <a:pt x="195" y="560"/>
                  </a:lnTo>
                  <a:lnTo>
                    <a:pt x="226" y="521"/>
                  </a:lnTo>
                  <a:lnTo>
                    <a:pt x="259" y="483"/>
                  </a:lnTo>
                  <a:lnTo>
                    <a:pt x="294" y="447"/>
                  </a:lnTo>
                  <a:lnTo>
                    <a:pt x="312" y="429"/>
                  </a:lnTo>
                  <a:lnTo>
                    <a:pt x="331" y="412"/>
                  </a:lnTo>
                  <a:lnTo>
                    <a:pt x="331" y="412"/>
                  </a:lnTo>
                  <a:lnTo>
                    <a:pt x="395" y="358"/>
                  </a:lnTo>
                  <a:lnTo>
                    <a:pt x="450" y="314"/>
                  </a:lnTo>
                  <a:lnTo>
                    <a:pt x="498" y="278"/>
                  </a:lnTo>
                  <a:lnTo>
                    <a:pt x="538" y="248"/>
                  </a:lnTo>
                  <a:lnTo>
                    <a:pt x="570" y="223"/>
                  </a:lnTo>
                  <a:lnTo>
                    <a:pt x="595" y="201"/>
                  </a:lnTo>
                  <a:lnTo>
                    <a:pt x="606" y="190"/>
                  </a:lnTo>
                  <a:lnTo>
                    <a:pt x="615" y="179"/>
                  </a:lnTo>
                  <a:lnTo>
                    <a:pt x="624" y="167"/>
                  </a:lnTo>
                  <a:lnTo>
                    <a:pt x="631" y="156"/>
                  </a:lnTo>
                  <a:lnTo>
                    <a:pt x="631" y="156"/>
                  </a:lnTo>
                  <a:lnTo>
                    <a:pt x="637" y="143"/>
                  </a:lnTo>
                  <a:lnTo>
                    <a:pt x="643" y="131"/>
                  </a:lnTo>
                  <a:lnTo>
                    <a:pt x="651" y="105"/>
                  </a:lnTo>
                  <a:lnTo>
                    <a:pt x="657" y="79"/>
                  </a:lnTo>
                  <a:lnTo>
                    <a:pt x="662" y="54"/>
                  </a:lnTo>
                  <a:lnTo>
                    <a:pt x="664" y="32"/>
                  </a:lnTo>
                  <a:lnTo>
                    <a:pt x="665" y="16"/>
                  </a:lnTo>
                  <a:lnTo>
                    <a:pt x="665" y="0"/>
                  </a:lnTo>
                  <a:lnTo>
                    <a:pt x="665" y="0"/>
                  </a:lnTo>
                  <a:lnTo>
                    <a:pt x="655" y="5"/>
                  </a:lnTo>
                  <a:lnTo>
                    <a:pt x="624" y="22"/>
                  </a:lnTo>
                  <a:lnTo>
                    <a:pt x="577" y="50"/>
                  </a:lnTo>
                  <a:lnTo>
                    <a:pt x="548" y="68"/>
                  </a:lnTo>
                  <a:lnTo>
                    <a:pt x="518" y="88"/>
                  </a:lnTo>
                  <a:lnTo>
                    <a:pt x="485" y="112"/>
                  </a:lnTo>
                  <a:lnTo>
                    <a:pt x="450" y="139"/>
                  </a:lnTo>
                  <a:lnTo>
                    <a:pt x="416" y="168"/>
                  </a:lnTo>
                  <a:lnTo>
                    <a:pt x="380" y="201"/>
                  </a:lnTo>
                  <a:lnTo>
                    <a:pt x="344" y="235"/>
                  </a:lnTo>
                  <a:lnTo>
                    <a:pt x="308" y="274"/>
                  </a:lnTo>
                  <a:lnTo>
                    <a:pt x="274" y="314"/>
                  </a:lnTo>
                  <a:lnTo>
                    <a:pt x="257" y="336"/>
                  </a:lnTo>
                  <a:lnTo>
                    <a:pt x="240" y="357"/>
                  </a:lnTo>
                  <a:lnTo>
                    <a:pt x="240" y="357"/>
                  </a:lnTo>
                  <a:lnTo>
                    <a:pt x="209" y="404"/>
                  </a:lnTo>
                  <a:lnTo>
                    <a:pt x="179" y="449"/>
                  </a:lnTo>
                  <a:lnTo>
                    <a:pt x="153" y="496"/>
                  </a:lnTo>
                  <a:lnTo>
                    <a:pt x="129" y="542"/>
                  </a:lnTo>
                  <a:lnTo>
                    <a:pt x="108" y="586"/>
                  </a:lnTo>
                  <a:lnTo>
                    <a:pt x="87" y="631"/>
                  </a:lnTo>
                  <a:lnTo>
                    <a:pt x="71" y="672"/>
                  </a:lnTo>
                  <a:lnTo>
                    <a:pt x="55" y="713"/>
                  </a:lnTo>
                  <a:lnTo>
                    <a:pt x="42" y="750"/>
                  </a:lnTo>
                  <a:lnTo>
                    <a:pt x="30" y="784"/>
                  </a:lnTo>
                  <a:lnTo>
                    <a:pt x="13" y="838"/>
                  </a:lnTo>
                  <a:lnTo>
                    <a:pt x="4" y="874"/>
                  </a:lnTo>
                  <a:lnTo>
                    <a:pt x="0" y="887"/>
                  </a:lnTo>
                  <a:lnTo>
                    <a:pt x="0" y="887"/>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32"/>
            <p:cNvSpPr>
              <a:spLocks/>
            </p:cNvSpPr>
            <p:nvPr/>
          </p:nvSpPr>
          <p:spPr bwMode="auto">
            <a:xfrm>
              <a:off x="7113588" y="4267200"/>
              <a:ext cx="355600" cy="657225"/>
            </a:xfrm>
            <a:custGeom>
              <a:avLst/>
              <a:gdLst>
                <a:gd name="T0" fmla="*/ 39 w 1347"/>
                <a:gd name="T1" fmla="*/ 2433 h 2487"/>
                <a:gd name="T2" fmla="*/ 7 w 1347"/>
                <a:gd name="T3" fmla="*/ 2223 h 2487"/>
                <a:gd name="T4" fmla="*/ 0 w 1347"/>
                <a:gd name="T5" fmla="*/ 2036 h 2487"/>
                <a:gd name="T6" fmla="*/ 10 w 1347"/>
                <a:gd name="T7" fmla="*/ 1867 h 2487"/>
                <a:gd name="T8" fmla="*/ 44 w 1347"/>
                <a:gd name="T9" fmla="*/ 1689 h 2487"/>
                <a:gd name="T10" fmla="*/ 106 w 1347"/>
                <a:gd name="T11" fmla="*/ 1511 h 2487"/>
                <a:gd name="T12" fmla="*/ 155 w 1347"/>
                <a:gd name="T13" fmla="*/ 1413 h 2487"/>
                <a:gd name="T14" fmla="*/ 352 w 1347"/>
                <a:gd name="T15" fmla="*/ 1093 h 2487"/>
                <a:gd name="T16" fmla="*/ 426 w 1347"/>
                <a:gd name="T17" fmla="*/ 945 h 2487"/>
                <a:gd name="T18" fmla="*/ 455 w 1347"/>
                <a:gd name="T19" fmla="*/ 854 h 2487"/>
                <a:gd name="T20" fmla="*/ 468 w 1347"/>
                <a:gd name="T21" fmla="*/ 756 h 2487"/>
                <a:gd name="T22" fmla="*/ 459 w 1347"/>
                <a:gd name="T23" fmla="*/ 658 h 2487"/>
                <a:gd name="T24" fmla="*/ 467 w 1347"/>
                <a:gd name="T25" fmla="*/ 639 h 2487"/>
                <a:gd name="T26" fmla="*/ 544 w 1347"/>
                <a:gd name="T27" fmla="*/ 662 h 2487"/>
                <a:gd name="T28" fmla="*/ 598 w 1347"/>
                <a:gd name="T29" fmla="*/ 693 h 2487"/>
                <a:gd name="T30" fmla="*/ 653 w 1347"/>
                <a:gd name="T31" fmla="*/ 743 h 2487"/>
                <a:gd name="T32" fmla="*/ 703 w 1347"/>
                <a:gd name="T33" fmla="*/ 817 h 2487"/>
                <a:gd name="T34" fmla="*/ 743 w 1347"/>
                <a:gd name="T35" fmla="*/ 920 h 2487"/>
                <a:gd name="T36" fmla="*/ 765 w 1347"/>
                <a:gd name="T37" fmla="*/ 1056 h 2487"/>
                <a:gd name="T38" fmla="*/ 768 w 1347"/>
                <a:gd name="T39" fmla="*/ 1130 h 2487"/>
                <a:gd name="T40" fmla="*/ 747 w 1347"/>
                <a:gd name="T41" fmla="*/ 1295 h 2487"/>
                <a:gd name="T42" fmla="*/ 702 w 1347"/>
                <a:gd name="T43" fmla="*/ 1455 h 2487"/>
                <a:gd name="T44" fmla="*/ 652 w 1347"/>
                <a:gd name="T45" fmla="*/ 1573 h 2487"/>
                <a:gd name="T46" fmla="*/ 678 w 1347"/>
                <a:gd name="T47" fmla="*/ 1555 h 2487"/>
                <a:gd name="T48" fmla="*/ 784 w 1347"/>
                <a:gd name="T49" fmla="*/ 1431 h 2487"/>
                <a:gd name="T50" fmla="*/ 843 w 1347"/>
                <a:gd name="T51" fmla="*/ 1340 h 2487"/>
                <a:gd name="T52" fmla="*/ 894 w 1347"/>
                <a:gd name="T53" fmla="*/ 1233 h 2487"/>
                <a:gd name="T54" fmla="*/ 928 w 1347"/>
                <a:gd name="T55" fmla="*/ 1112 h 2487"/>
                <a:gd name="T56" fmla="*/ 935 w 1347"/>
                <a:gd name="T57" fmla="*/ 982 h 2487"/>
                <a:gd name="T58" fmla="*/ 922 w 1347"/>
                <a:gd name="T59" fmla="*/ 890 h 2487"/>
                <a:gd name="T60" fmla="*/ 891 w 1347"/>
                <a:gd name="T61" fmla="*/ 805 h 2487"/>
                <a:gd name="T62" fmla="*/ 845 w 1347"/>
                <a:gd name="T63" fmla="*/ 729 h 2487"/>
                <a:gd name="T64" fmla="*/ 788 w 1347"/>
                <a:gd name="T65" fmla="*/ 661 h 2487"/>
                <a:gd name="T66" fmla="*/ 666 w 1347"/>
                <a:gd name="T67" fmla="*/ 557 h 2487"/>
                <a:gd name="T68" fmla="*/ 506 w 1347"/>
                <a:gd name="T69" fmla="*/ 455 h 2487"/>
                <a:gd name="T70" fmla="*/ 381 w 1347"/>
                <a:gd name="T71" fmla="*/ 379 h 2487"/>
                <a:gd name="T72" fmla="*/ 308 w 1347"/>
                <a:gd name="T73" fmla="*/ 317 h 2487"/>
                <a:gd name="T74" fmla="*/ 253 w 1347"/>
                <a:gd name="T75" fmla="*/ 250 h 2487"/>
                <a:gd name="T76" fmla="*/ 198 w 1347"/>
                <a:gd name="T77" fmla="*/ 151 h 2487"/>
                <a:gd name="T78" fmla="*/ 166 w 1347"/>
                <a:gd name="T79" fmla="*/ 45 h 2487"/>
                <a:gd name="T80" fmla="*/ 205 w 1347"/>
                <a:gd name="T81" fmla="*/ 11 h 2487"/>
                <a:gd name="T82" fmla="*/ 410 w 1347"/>
                <a:gd name="T83" fmla="*/ 73 h 2487"/>
                <a:gd name="T84" fmla="*/ 604 w 1347"/>
                <a:gd name="T85" fmla="*/ 150 h 2487"/>
                <a:gd name="T86" fmla="*/ 814 w 1347"/>
                <a:gd name="T87" fmla="*/ 257 h 2487"/>
                <a:gd name="T88" fmla="*/ 992 w 1347"/>
                <a:gd name="T89" fmla="*/ 380 h 2487"/>
                <a:gd name="T90" fmla="*/ 1085 w 1347"/>
                <a:gd name="T91" fmla="*/ 463 h 2487"/>
                <a:gd name="T92" fmla="*/ 1169 w 1347"/>
                <a:gd name="T93" fmla="*/ 555 h 2487"/>
                <a:gd name="T94" fmla="*/ 1239 w 1347"/>
                <a:gd name="T95" fmla="*/ 657 h 2487"/>
                <a:gd name="T96" fmla="*/ 1293 w 1347"/>
                <a:gd name="T97" fmla="*/ 770 h 2487"/>
                <a:gd name="T98" fmla="*/ 1328 w 1347"/>
                <a:gd name="T99" fmla="*/ 893 h 2487"/>
                <a:gd name="T100" fmla="*/ 1343 w 1347"/>
                <a:gd name="T101" fmla="*/ 1011 h 2487"/>
                <a:gd name="T102" fmla="*/ 1346 w 1347"/>
                <a:gd name="T103" fmla="*/ 1176 h 2487"/>
                <a:gd name="T104" fmla="*/ 1327 w 1347"/>
                <a:gd name="T105" fmla="*/ 1331 h 2487"/>
                <a:gd name="T106" fmla="*/ 1288 w 1347"/>
                <a:gd name="T107" fmla="*/ 1477 h 2487"/>
                <a:gd name="T108" fmla="*/ 1233 w 1347"/>
                <a:gd name="T109" fmla="*/ 1613 h 2487"/>
                <a:gd name="T110" fmla="*/ 1164 w 1347"/>
                <a:gd name="T111" fmla="*/ 1741 h 2487"/>
                <a:gd name="T112" fmla="*/ 1082 w 1347"/>
                <a:gd name="T113" fmla="*/ 1858 h 2487"/>
                <a:gd name="T114" fmla="*/ 989 w 1347"/>
                <a:gd name="T115" fmla="*/ 1965 h 2487"/>
                <a:gd name="T116" fmla="*/ 887 w 1347"/>
                <a:gd name="T117" fmla="*/ 2064 h 2487"/>
                <a:gd name="T118" fmla="*/ 722 w 1347"/>
                <a:gd name="T119" fmla="*/ 2193 h 2487"/>
                <a:gd name="T120" fmla="*/ 492 w 1347"/>
                <a:gd name="T121" fmla="*/ 2331 h 2487"/>
                <a:gd name="T122" fmla="*/ 262 w 1347"/>
                <a:gd name="T123" fmla="*/ 2428 h 2487"/>
                <a:gd name="T124" fmla="*/ 51 w 1347"/>
                <a:gd name="T125" fmla="*/ 2487 h 2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7" h="2487">
                  <a:moveTo>
                    <a:pt x="51" y="2487"/>
                  </a:moveTo>
                  <a:lnTo>
                    <a:pt x="51" y="2487"/>
                  </a:lnTo>
                  <a:lnTo>
                    <a:pt x="45" y="2463"/>
                  </a:lnTo>
                  <a:lnTo>
                    <a:pt x="39" y="2433"/>
                  </a:lnTo>
                  <a:lnTo>
                    <a:pt x="31" y="2394"/>
                  </a:lnTo>
                  <a:lnTo>
                    <a:pt x="22" y="2345"/>
                  </a:lnTo>
                  <a:lnTo>
                    <a:pt x="14" y="2288"/>
                  </a:lnTo>
                  <a:lnTo>
                    <a:pt x="7" y="2223"/>
                  </a:lnTo>
                  <a:lnTo>
                    <a:pt x="2" y="2153"/>
                  </a:lnTo>
                  <a:lnTo>
                    <a:pt x="1" y="2114"/>
                  </a:lnTo>
                  <a:lnTo>
                    <a:pt x="0" y="2076"/>
                  </a:lnTo>
                  <a:lnTo>
                    <a:pt x="0" y="2036"/>
                  </a:lnTo>
                  <a:lnTo>
                    <a:pt x="1" y="1995"/>
                  </a:lnTo>
                  <a:lnTo>
                    <a:pt x="3" y="1953"/>
                  </a:lnTo>
                  <a:lnTo>
                    <a:pt x="7" y="1910"/>
                  </a:lnTo>
                  <a:lnTo>
                    <a:pt x="10" y="1867"/>
                  </a:lnTo>
                  <a:lnTo>
                    <a:pt x="16" y="1823"/>
                  </a:lnTo>
                  <a:lnTo>
                    <a:pt x="25" y="1779"/>
                  </a:lnTo>
                  <a:lnTo>
                    <a:pt x="33" y="1735"/>
                  </a:lnTo>
                  <a:lnTo>
                    <a:pt x="44" y="1689"/>
                  </a:lnTo>
                  <a:lnTo>
                    <a:pt x="57" y="1645"/>
                  </a:lnTo>
                  <a:lnTo>
                    <a:pt x="71" y="1600"/>
                  </a:lnTo>
                  <a:lnTo>
                    <a:pt x="87" y="1555"/>
                  </a:lnTo>
                  <a:lnTo>
                    <a:pt x="106" y="1511"/>
                  </a:lnTo>
                  <a:lnTo>
                    <a:pt x="126" y="1467"/>
                  </a:lnTo>
                  <a:lnTo>
                    <a:pt x="126" y="1467"/>
                  </a:lnTo>
                  <a:lnTo>
                    <a:pt x="139" y="1441"/>
                  </a:lnTo>
                  <a:lnTo>
                    <a:pt x="155" y="1413"/>
                  </a:lnTo>
                  <a:lnTo>
                    <a:pt x="193" y="1351"/>
                  </a:lnTo>
                  <a:lnTo>
                    <a:pt x="283" y="1208"/>
                  </a:lnTo>
                  <a:lnTo>
                    <a:pt x="329" y="1133"/>
                  </a:lnTo>
                  <a:lnTo>
                    <a:pt x="352" y="1093"/>
                  </a:lnTo>
                  <a:lnTo>
                    <a:pt x="373" y="1056"/>
                  </a:lnTo>
                  <a:lnTo>
                    <a:pt x="393" y="1018"/>
                  </a:lnTo>
                  <a:lnTo>
                    <a:pt x="410" y="981"/>
                  </a:lnTo>
                  <a:lnTo>
                    <a:pt x="426" y="945"/>
                  </a:lnTo>
                  <a:lnTo>
                    <a:pt x="439" y="910"/>
                  </a:lnTo>
                  <a:lnTo>
                    <a:pt x="439" y="910"/>
                  </a:lnTo>
                  <a:lnTo>
                    <a:pt x="447" y="882"/>
                  </a:lnTo>
                  <a:lnTo>
                    <a:pt x="455" y="854"/>
                  </a:lnTo>
                  <a:lnTo>
                    <a:pt x="461" y="828"/>
                  </a:lnTo>
                  <a:lnTo>
                    <a:pt x="464" y="803"/>
                  </a:lnTo>
                  <a:lnTo>
                    <a:pt x="467" y="779"/>
                  </a:lnTo>
                  <a:lnTo>
                    <a:pt x="468" y="756"/>
                  </a:lnTo>
                  <a:lnTo>
                    <a:pt x="468" y="736"/>
                  </a:lnTo>
                  <a:lnTo>
                    <a:pt x="467" y="717"/>
                  </a:lnTo>
                  <a:lnTo>
                    <a:pt x="464" y="684"/>
                  </a:lnTo>
                  <a:lnTo>
                    <a:pt x="459" y="658"/>
                  </a:lnTo>
                  <a:lnTo>
                    <a:pt x="456" y="643"/>
                  </a:lnTo>
                  <a:lnTo>
                    <a:pt x="455" y="638"/>
                  </a:lnTo>
                  <a:lnTo>
                    <a:pt x="455" y="638"/>
                  </a:lnTo>
                  <a:lnTo>
                    <a:pt x="467" y="639"/>
                  </a:lnTo>
                  <a:lnTo>
                    <a:pt x="481" y="642"/>
                  </a:lnTo>
                  <a:lnTo>
                    <a:pt x="499" y="645"/>
                  </a:lnTo>
                  <a:lnTo>
                    <a:pt x="520" y="652"/>
                  </a:lnTo>
                  <a:lnTo>
                    <a:pt x="544" y="662"/>
                  </a:lnTo>
                  <a:lnTo>
                    <a:pt x="557" y="668"/>
                  </a:lnTo>
                  <a:lnTo>
                    <a:pt x="571" y="675"/>
                  </a:lnTo>
                  <a:lnTo>
                    <a:pt x="584" y="684"/>
                  </a:lnTo>
                  <a:lnTo>
                    <a:pt x="598" y="693"/>
                  </a:lnTo>
                  <a:lnTo>
                    <a:pt x="611" y="704"/>
                  </a:lnTo>
                  <a:lnTo>
                    <a:pt x="625" y="716"/>
                  </a:lnTo>
                  <a:lnTo>
                    <a:pt x="639" y="729"/>
                  </a:lnTo>
                  <a:lnTo>
                    <a:pt x="653" y="743"/>
                  </a:lnTo>
                  <a:lnTo>
                    <a:pt x="666" y="760"/>
                  </a:lnTo>
                  <a:lnTo>
                    <a:pt x="678" y="778"/>
                  </a:lnTo>
                  <a:lnTo>
                    <a:pt x="691" y="797"/>
                  </a:lnTo>
                  <a:lnTo>
                    <a:pt x="703" y="817"/>
                  </a:lnTo>
                  <a:lnTo>
                    <a:pt x="714" y="841"/>
                  </a:lnTo>
                  <a:lnTo>
                    <a:pt x="725" y="865"/>
                  </a:lnTo>
                  <a:lnTo>
                    <a:pt x="734" y="891"/>
                  </a:lnTo>
                  <a:lnTo>
                    <a:pt x="743" y="920"/>
                  </a:lnTo>
                  <a:lnTo>
                    <a:pt x="750" y="951"/>
                  </a:lnTo>
                  <a:lnTo>
                    <a:pt x="757" y="983"/>
                  </a:lnTo>
                  <a:lnTo>
                    <a:pt x="762" y="1019"/>
                  </a:lnTo>
                  <a:lnTo>
                    <a:pt x="765" y="1056"/>
                  </a:lnTo>
                  <a:lnTo>
                    <a:pt x="765" y="1056"/>
                  </a:lnTo>
                  <a:lnTo>
                    <a:pt x="766" y="1081"/>
                  </a:lnTo>
                  <a:lnTo>
                    <a:pt x="768" y="1105"/>
                  </a:lnTo>
                  <a:lnTo>
                    <a:pt x="768" y="1130"/>
                  </a:lnTo>
                  <a:lnTo>
                    <a:pt x="766" y="1154"/>
                  </a:lnTo>
                  <a:lnTo>
                    <a:pt x="762" y="1203"/>
                  </a:lnTo>
                  <a:lnTo>
                    <a:pt x="756" y="1250"/>
                  </a:lnTo>
                  <a:lnTo>
                    <a:pt x="747" y="1295"/>
                  </a:lnTo>
                  <a:lnTo>
                    <a:pt x="737" y="1339"/>
                  </a:lnTo>
                  <a:lnTo>
                    <a:pt x="726" y="1381"/>
                  </a:lnTo>
                  <a:lnTo>
                    <a:pt x="714" y="1419"/>
                  </a:lnTo>
                  <a:lnTo>
                    <a:pt x="702" y="1455"/>
                  </a:lnTo>
                  <a:lnTo>
                    <a:pt x="690" y="1487"/>
                  </a:lnTo>
                  <a:lnTo>
                    <a:pt x="678" y="1516"/>
                  </a:lnTo>
                  <a:lnTo>
                    <a:pt x="667" y="1540"/>
                  </a:lnTo>
                  <a:lnTo>
                    <a:pt x="652" y="1573"/>
                  </a:lnTo>
                  <a:lnTo>
                    <a:pt x="646" y="1585"/>
                  </a:lnTo>
                  <a:lnTo>
                    <a:pt x="646" y="1585"/>
                  </a:lnTo>
                  <a:lnTo>
                    <a:pt x="661" y="1572"/>
                  </a:lnTo>
                  <a:lnTo>
                    <a:pt x="678" y="1555"/>
                  </a:lnTo>
                  <a:lnTo>
                    <a:pt x="701" y="1533"/>
                  </a:lnTo>
                  <a:lnTo>
                    <a:pt x="726" y="1504"/>
                  </a:lnTo>
                  <a:lnTo>
                    <a:pt x="754" y="1471"/>
                  </a:lnTo>
                  <a:lnTo>
                    <a:pt x="784" y="1431"/>
                  </a:lnTo>
                  <a:lnTo>
                    <a:pt x="799" y="1410"/>
                  </a:lnTo>
                  <a:lnTo>
                    <a:pt x="814" y="1388"/>
                  </a:lnTo>
                  <a:lnTo>
                    <a:pt x="829" y="1364"/>
                  </a:lnTo>
                  <a:lnTo>
                    <a:pt x="843" y="1340"/>
                  </a:lnTo>
                  <a:lnTo>
                    <a:pt x="857" y="1314"/>
                  </a:lnTo>
                  <a:lnTo>
                    <a:pt x="870" y="1288"/>
                  </a:lnTo>
                  <a:lnTo>
                    <a:pt x="882" y="1260"/>
                  </a:lnTo>
                  <a:lnTo>
                    <a:pt x="894" y="1233"/>
                  </a:lnTo>
                  <a:lnTo>
                    <a:pt x="905" y="1204"/>
                  </a:lnTo>
                  <a:lnTo>
                    <a:pt x="913" y="1174"/>
                  </a:lnTo>
                  <a:lnTo>
                    <a:pt x="922" y="1143"/>
                  </a:lnTo>
                  <a:lnTo>
                    <a:pt x="928" y="1112"/>
                  </a:lnTo>
                  <a:lnTo>
                    <a:pt x="932" y="1080"/>
                  </a:lnTo>
                  <a:lnTo>
                    <a:pt x="936" y="1048"/>
                  </a:lnTo>
                  <a:lnTo>
                    <a:pt x="936" y="1016"/>
                  </a:lnTo>
                  <a:lnTo>
                    <a:pt x="935" y="982"/>
                  </a:lnTo>
                  <a:lnTo>
                    <a:pt x="932" y="947"/>
                  </a:lnTo>
                  <a:lnTo>
                    <a:pt x="926" y="913"/>
                  </a:lnTo>
                  <a:lnTo>
                    <a:pt x="926" y="913"/>
                  </a:lnTo>
                  <a:lnTo>
                    <a:pt x="922" y="890"/>
                  </a:lnTo>
                  <a:lnTo>
                    <a:pt x="915" y="867"/>
                  </a:lnTo>
                  <a:lnTo>
                    <a:pt x="907" y="846"/>
                  </a:lnTo>
                  <a:lnTo>
                    <a:pt x="899" y="826"/>
                  </a:lnTo>
                  <a:lnTo>
                    <a:pt x="891" y="805"/>
                  </a:lnTo>
                  <a:lnTo>
                    <a:pt x="880" y="785"/>
                  </a:lnTo>
                  <a:lnTo>
                    <a:pt x="869" y="766"/>
                  </a:lnTo>
                  <a:lnTo>
                    <a:pt x="857" y="747"/>
                  </a:lnTo>
                  <a:lnTo>
                    <a:pt x="845" y="729"/>
                  </a:lnTo>
                  <a:lnTo>
                    <a:pt x="832" y="711"/>
                  </a:lnTo>
                  <a:lnTo>
                    <a:pt x="818" y="694"/>
                  </a:lnTo>
                  <a:lnTo>
                    <a:pt x="803" y="678"/>
                  </a:lnTo>
                  <a:lnTo>
                    <a:pt x="788" y="661"/>
                  </a:lnTo>
                  <a:lnTo>
                    <a:pt x="772" y="645"/>
                  </a:lnTo>
                  <a:lnTo>
                    <a:pt x="739" y="614"/>
                  </a:lnTo>
                  <a:lnTo>
                    <a:pt x="703" y="586"/>
                  </a:lnTo>
                  <a:lnTo>
                    <a:pt x="666" y="557"/>
                  </a:lnTo>
                  <a:lnTo>
                    <a:pt x="627" y="531"/>
                  </a:lnTo>
                  <a:lnTo>
                    <a:pt x="587" y="504"/>
                  </a:lnTo>
                  <a:lnTo>
                    <a:pt x="547" y="479"/>
                  </a:lnTo>
                  <a:lnTo>
                    <a:pt x="506" y="455"/>
                  </a:lnTo>
                  <a:lnTo>
                    <a:pt x="424" y="408"/>
                  </a:lnTo>
                  <a:lnTo>
                    <a:pt x="424" y="408"/>
                  </a:lnTo>
                  <a:lnTo>
                    <a:pt x="402" y="393"/>
                  </a:lnTo>
                  <a:lnTo>
                    <a:pt x="381" y="379"/>
                  </a:lnTo>
                  <a:lnTo>
                    <a:pt x="360" y="365"/>
                  </a:lnTo>
                  <a:lnTo>
                    <a:pt x="341" y="349"/>
                  </a:lnTo>
                  <a:lnTo>
                    <a:pt x="324" y="334"/>
                  </a:lnTo>
                  <a:lnTo>
                    <a:pt x="308" y="317"/>
                  </a:lnTo>
                  <a:lnTo>
                    <a:pt x="292" y="300"/>
                  </a:lnTo>
                  <a:lnTo>
                    <a:pt x="278" y="283"/>
                  </a:lnTo>
                  <a:lnTo>
                    <a:pt x="265" y="267"/>
                  </a:lnTo>
                  <a:lnTo>
                    <a:pt x="253" y="250"/>
                  </a:lnTo>
                  <a:lnTo>
                    <a:pt x="241" y="233"/>
                  </a:lnTo>
                  <a:lnTo>
                    <a:pt x="231" y="217"/>
                  </a:lnTo>
                  <a:lnTo>
                    <a:pt x="213" y="183"/>
                  </a:lnTo>
                  <a:lnTo>
                    <a:pt x="198" y="151"/>
                  </a:lnTo>
                  <a:lnTo>
                    <a:pt x="186" y="120"/>
                  </a:lnTo>
                  <a:lnTo>
                    <a:pt x="178" y="92"/>
                  </a:lnTo>
                  <a:lnTo>
                    <a:pt x="170" y="66"/>
                  </a:lnTo>
                  <a:lnTo>
                    <a:pt x="166" y="45"/>
                  </a:lnTo>
                  <a:lnTo>
                    <a:pt x="160" y="12"/>
                  </a:lnTo>
                  <a:lnTo>
                    <a:pt x="158" y="0"/>
                  </a:lnTo>
                  <a:lnTo>
                    <a:pt x="158" y="0"/>
                  </a:lnTo>
                  <a:lnTo>
                    <a:pt x="205" y="11"/>
                  </a:lnTo>
                  <a:lnTo>
                    <a:pt x="259" y="25"/>
                  </a:lnTo>
                  <a:lnTo>
                    <a:pt x="328" y="47"/>
                  </a:lnTo>
                  <a:lnTo>
                    <a:pt x="367" y="59"/>
                  </a:lnTo>
                  <a:lnTo>
                    <a:pt x="410" y="73"/>
                  </a:lnTo>
                  <a:lnTo>
                    <a:pt x="456" y="90"/>
                  </a:lnTo>
                  <a:lnTo>
                    <a:pt x="504" y="108"/>
                  </a:lnTo>
                  <a:lnTo>
                    <a:pt x="553" y="128"/>
                  </a:lnTo>
                  <a:lnTo>
                    <a:pt x="604" y="150"/>
                  </a:lnTo>
                  <a:lnTo>
                    <a:pt x="655" y="174"/>
                  </a:lnTo>
                  <a:lnTo>
                    <a:pt x="708" y="200"/>
                  </a:lnTo>
                  <a:lnTo>
                    <a:pt x="762" y="227"/>
                  </a:lnTo>
                  <a:lnTo>
                    <a:pt x="814" y="257"/>
                  </a:lnTo>
                  <a:lnTo>
                    <a:pt x="866" y="289"/>
                  </a:lnTo>
                  <a:lnTo>
                    <a:pt x="917" y="324"/>
                  </a:lnTo>
                  <a:lnTo>
                    <a:pt x="968" y="361"/>
                  </a:lnTo>
                  <a:lnTo>
                    <a:pt x="992" y="380"/>
                  </a:lnTo>
                  <a:lnTo>
                    <a:pt x="1016" y="399"/>
                  </a:lnTo>
                  <a:lnTo>
                    <a:pt x="1040" y="420"/>
                  </a:lnTo>
                  <a:lnTo>
                    <a:pt x="1063" y="441"/>
                  </a:lnTo>
                  <a:lnTo>
                    <a:pt x="1085" y="463"/>
                  </a:lnTo>
                  <a:lnTo>
                    <a:pt x="1108" y="485"/>
                  </a:lnTo>
                  <a:lnTo>
                    <a:pt x="1128" y="508"/>
                  </a:lnTo>
                  <a:lnTo>
                    <a:pt x="1149" y="531"/>
                  </a:lnTo>
                  <a:lnTo>
                    <a:pt x="1169" y="555"/>
                  </a:lnTo>
                  <a:lnTo>
                    <a:pt x="1188" y="580"/>
                  </a:lnTo>
                  <a:lnTo>
                    <a:pt x="1206" y="605"/>
                  </a:lnTo>
                  <a:lnTo>
                    <a:pt x="1223" y="631"/>
                  </a:lnTo>
                  <a:lnTo>
                    <a:pt x="1239" y="657"/>
                  </a:lnTo>
                  <a:lnTo>
                    <a:pt x="1254" y="684"/>
                  </a:lnTo>
                  <a:lnTo>
                    <a:pt x="1268" y="712"/>
                  </a:lnTo>
                  <a:lnTo>
                    <a:pt x="1281" y="741"/>
                  </a:lnTo>
                  <a:lnTo>
                    <a:pt x="1293" y="770"/>
                  </a:lnTo>
                  <a:lnTo>
                    <a:pt x="1304" y="799"/>
                  </a:lnTo>
                  <a:lnTo>
                    <a:pt x="1313" y="829"/>
                  </a:lnTo>
                  <a:lnTo>
                    <a:pt x="1322" y="861"/>
                  </a:lnTo>
                  <a:lnTo>
                    <a:pt x="1328" y="893"/>
                  </a:lnTo>
                  <a:lnTo>
                    <a:pt x="1334" y="926"/>
                  </a:lnTo>
                  <a:lnTo>
                    <a:pt x="1334" y="926"/>
                  </a:lnTo>
                  <a:lnTo>
                    <a:pt x="1340" y="969"/>
                  </a:lnTo>
                  <a:lnTo>
                    <a:pt x="1343" y="1011"/>
                  </a:lnTo>
                  <a:lnTo>
                    <a:pt x="1346" y="1053"/>
                  </a:lnTo>
                  <a:lnTo>
                    <a:pt x="1347" y="1094"/>
                  </a:lnTo>
                  <a:lnTo>
                    <a:pt x="1347" y="1135"/>
                  </a:lnTo>
                  <a:lnTo>
                    <a:pt x="1346" y="1176"/>
                  </a:lnTo>
                  <a:lnTo>
                    <a:pt x="1342" y="1215"/>
                  </a:lnTo>
                  <a:lnTo>
                    <a:pt x="1339" y="1254"/>
                  </a:lnTo>
                  <a:lnTo>
                    <a:pt x="1333" y="1293"/>
                  </a:lnTo>
                  <a:lnTo>
                    <a:pt x="1327" y="1331"/>
                  </a:lnTo>
                  <a:lnTo>
                    <a:pt x="1318" y="1368"/>
                  </a:lnTo>
                  <a:lnTo>
                    <a:pt x="1310" y="1405"/>
                  </a:lnTo>
                  <a:lnTo>
                    <a:pt x="1299" y="1441"/>
                  </a:lnTo>
                  <a:lnTo>
                    <a:pt x="1288" y="1477"/>
                  </a:lnTo>
                  <a:lnTo>
                    <a:pt x="1276" y="1511"/>
                  </a:lnTo>
                  <a:lnTo>
                    <a:pt x="1263" y="1546"/>
                  </a:lnTo>
                  <a:lnTo>
                    <a:pt x="1249" y="1580"/>
                  </a:lnTo>
                  <a:lnTo>
                    <a:pt x="1233" y="1613"/>
                  </a:lnTo>
                  <a:lnTo>
                    <a:pt x="1218" y="1646"/>
                  </a:lnTo>
                  <a:lnTo>
                    <a:pt x="1201" y="1677"/>
                  </a:lnTo>
                  <a:lnTo>
                    <a:pt x="1183" y="1709"/>
                  </a:lnTo>
                  <a:lnTo>
                    <a:pt x="1164" y="1741"/>
                  </a:lnTo>
                  <a:lnTo>
                    <a:pt x="1145" y="1770"/>
                  </a:lnTo>
                  <a:lnTo>
                    <a:pt x="1125" y="1800"/>
                  </a:lnTo>
                  <a:lnTo>
                    <a:pt x="1103" y="1829"/>
                  </a:lnTo>
                  <a:lnTo>
                    <a:pt x="1082" y="1858"/>
                  </a:lnTo>
                  <a:lnTo>
                    <a:pt x="1059" y="1885"/>
                  </a:lnTo>
                  <a:lnTo>
                    <a:pt x="1036" y="1913"/>
                  </a:lnTo>
                  <a:lnTo>
                    <a:pt x="1012" y="1939"/>
                  </a:lnTo>
                  <a:lnTo>
                    <a:pt x="989" y="1965"/>
                  </a:lnTo>
                  <a:lnTo>
                    <a:pt x="963" y="1991"/>
                  </a:lnTo>
                  <a:lnTo>
                    <a:pt x="938" y="2015"/>
                  </a:lnTo>
                  <a:lnTo>
                    <a:pt x="913" y="2040"/>
                  </a:lnTo>
                  <a:lnTo>
                    <a:pt x="887" y="2064"/>
                  </a:lnTo>
                  <a:lnTo>
                    <a:pt x="860" y="2087"/>
                  </a:lnTo>
                  <a:lnTo>
                    <a:pt x="833" y="2110"/>
                  </a:lnTo>
                  <a:lnTo>
                    <a:pt x="778" y="2153"/>
                  </a:lnTo>
                  <a:lnTo>
                    <a:pt x="722" y="2193"/>
                  </a:lnTo>
                  <a:lnTo>
                    <a:pt x="665" y="2231"/>
                  </a:lnTo>
                  <a:lnTo>
                    <a:pt x="608" y="2266"/>
                  </a:lnTo>
                  <a:lnTo>
                    <a:pt x="549" y="2299"/>
                  </a:lnTo>
                  <a:lnTo>
                    <a:pt x="492" y="2331"/>
                  </a:lnTo>
                  <a:lnTo>
                    <a:pt x="433" y="2359"/>
                  </a:lnTo>
                  <a:lnTo>
                    <a:pt x="376" y="2384"/>
                  </a:lnTo>
                  <a:lnTo>
                    <a:pt x="318" y="2408"/>
                  </a:lnTo>
                  <a:lnTo>
                    <a:pt x="262" y="2428"/>
                  </a:lnTo>
                  <a:lnTo>
                    <a:pt x="207" y="2448"/>
                  </a:lnTo>
                  <a:lnTo>
                    <a:pt x="154" y="2463"/>
                  </a:lnTo>
                  <a:lnTo>
                    <a:pt x="101" y="2476"/>
                  </a:lnTo>
                  <a:lnTo>
                    <a:pt x="51" y="2487"/>
                  </a:lnTo>
                  <a:lnTo>
                    <a:pt x="51" y="2487"/>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33"/>
            <p:cNvSpPr>
              <a:spLocks/>
            </p:cNvSpPr>
            <p:nvPr/>
          </p:nvSpPr>
          <p:spPr bwMode="auto">
            <a:xfrm>
              <a:off x="7212013" y="4202113"/>
              <a:ext cx="265113" cy="304800"/>
            </a:xfrm>
            <a:custGeom>
              <a:avLst/>
              <a:gdLst>
                <a:gd name="T0" fmla="*/ 1 w 1002"/>
                <a:gd name="T1" fmla="*/ 0 h 1151"/>
                <a:gd name="T2" fmla="*/ 0 w 1002"/>
                <a:gd name="T3" fmla="*/ 19 h 1151"/>
                <a:gd name="T4" fmla="*/ 2 w 1002"/>
                <a:gd name="T5" fmla="*/ 51 h 1151"/>
                <a:gd name="T6" fmla="*/ 11 w 1002"/>
                <a:gd name="T7" fmla="*/ 93 h 1151"/>
                <a:gd name="T8" fmla="*/ 27 w 1002"/>
                <a:gd name="T9" fmla="*/ 143 h 1151"/>
                <a:gd name="T10" fmla="*/ 49 w 1002"/>
                <a:gd name="T11" fmla="*/ 184 h 1151"/>
                <a:gd name="T12" fmla="*/ 67 w 1002"/>
                <a:gd name="T13" fmla="*/ 210 h 1151"/>
                <a:gd name="T14" fmla="*/ 90 w 1002"/>
                <a:gd name="T15" fmla="*/ 237 h 1151"/>
                <a:gd name="T16" fmla="*/ 117 w 1002"/>
                <a:gd name="T17" fmla="*/ 265 h 1151"/>
                <a:gd name="T18" fmla="*/ 148 w 1002"/>
                <a:gd name="T19" fmla="*/ 291 h 1151"/>
                <a:gd name="T20" fmla="*/ 185 w 1002"/>
                <a:gd name="T21" fmla="*/ 316 h 1151"/>
                <a:gd name="T22" fmla="*/ 207 w 1002"/>
                <a:gd name="T23" fmla="*/ 328 h 1151"/>
                <a:gd name="T24" fmla="*/ 369 w 1002"/>
                <a:gd name="T25" fmla="*/ 413 h 1151"/>
                <a:gd name="T26" fmla="*/ 512 w 1002"/>
                <a:gd name="T27" fmla="*/ 491 h 1151"/>
                <a:gd name="T28" fmla="*/ 578 w 1002"/>
                <a:gd name="T29" fmla="*/ 531 h 1151"/>
                <a:gd name="T30" fmla="*/ 640 w 1002"/>
                <a:gd name="T31" fmla="*/ 574 h 1151"/>
                <a:gd name="T32" fmla="*/ 698 w 1002"/>
                <a:gd name="T33" fmla="*/ 622 h 1151"/>
                <a:gd name="T34" fmla="*/ 751 w 1002"/>
                <a:gd name="T35" fmla="*/ 676 h 1151"/>
                <a:gd name="T36" fmla="*/ 770 w 1002"/>
                <a:gd name="T37" fmla="*/ 696 h 1151"/>
                <a:gd name="T38" fmla="*/ 821 w 1002"/>
                <a:gd name="T39" fmla="*/ 759 h 1151"/>
                <a:gd name="T40" fmla="*/ 877 w 1002"/>
                <a:gd name="T41" fmla="*/ 843 h 1151"/>
                <a:gd name="T42" fmla="*/ 920 w 1002"/>
                <a:gd name="T43" fmla="*/ 923 h 1151"/>
                <a:gd name="T44" fmla="*/ 953 w 1002"/>
                <a:gd name="T45" fmla="*/ 996 h 1151"/>
                <a:gd name="T46" fmla="*/ 976 w 1002"/>
                <a:gd name="T47" fmla="*/ 1058 h 1151"/>
                <a:gd name="T48" fmla="*/ 991 w 1002"/>
                <a:gd name="T49" fmla="*/ 1107 h 1151"/>
                <a:gd name="T50" fmla="*/ 1002 w 1002"/>
                <a:gd name="T51" fmla="*/ 1151 h 1151"/>
                <a:gd name="T52" fmla="*/ 1002 w 1002"/>
                <a:gd name="T53" fmla="*/ 1141 h 1151"/>
                <a:gd name="T54" fmla="*/ 997 w 1002"/>
                <a:gd name="T55" fmla="*/ 1079 h 1151"/>
                <a:gd name="T56" fmla="*/ 990 w 1002"/>
                <a:gd name="T57" fmla="*/ 1028 h 1151"/>
                <a:gd name="T58" fmla="*/ 977 w 1002"/>
                <a:gd name="T59" fmla="*/ 965 h 1151"/>
                <a:gd name="T60" fmla="*/ 957 w 1002"/>
                <a:gd name="T61" fmla="*/ 893 h 1151"/>
                <a:gd name="T62" fmla="*/ 927 w 1002"/>
                <a:gd name="T63" fmla="*/ 813 h 1151"/>
                <a:gd name="T64" fmla="*/ 888 w 1002"/>
                <a:gd name="T65" fmla="*/ 727 h 1151"/>
                <a:gd name="T66" fmla="*/ 835 w 1002"/>
                <a:gd name="T67" fmla="*/ 636 h 1151"/>
                <a:gd name="T68" fmla="*/ 769 w 1002"/>
                <a:gd name="T69" fmla="*/ 542 h 1151"/>
                <a:gd name="T70" fmla="*/ 731 w 1002"/>
                <a:gd name="T71" fmla="*/ 494 h 1151"/>
                <a:gd name="T72" fmla="*/ 689 w 1002"/>
                <a:gd name="T73" fmla="*/ 446 h 1151"/>
                <a:gd name="T74" fmla="*/ 643 w 1002"/>
                <a:gd name="T75" fmla="*/ 397 h 1151"/>
                <a:gd name="T76" fmla="*/ 591 w 1002"/>
                <a:gd name="T77" fmla="*/ 350 h 1151"/>
                <a:gd name="T78" fmla="*/ 536 w 1002"/>
                <a:gd name="T79" fmla="*/ 303 h 1151"/>
                <a:gd name="T80" fmla="*/ 475 w 1002"/>
                <a:gd name="T81" fmla="*/ 256 h 1151"/>
                <a:gd name="T82" fmla="*/ 410 w 1002"/>
                <a:gd name="T83" fmla="*/ 210 h 1151"/>
                <a:gd name="T84" fmla="*/ 339 w 1002"/>
                <a:gd name="T85" fmla="*/ 166 h 1151"/>
                <a:gd name="T86" fmla="*/ 264 w 1002"/>
                <a:gd name="T87" fmla="*/ 122 h 1151"/>
                <a:gd name="T88" fmla="*/ 182 w 1002"/>
                <a:gd name="T89" fmla="*/ 79 h 1151"/>
                <a:gd name="T90" fmla="*/ 94 w 1002"/>
                <a:gd name="T91" fmla="*/ 38 h 1151"/>
                <a:gd name="T92" fmla="*/ 1 w 1002"/>
                <a:gd name="T93" fmla="*/ 0 h 1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2" h="1151">
                  <a:moveTo>
                    <a:pt x="1" y="0"/>
                  </a:moveTo>
                  <a:lnTo>
                    <a:pt x="1" y="0"/>
                  </a:lnTo>
                  <a:lnTo>
                    <a:pt x="0" y="8"/>
                  </a:lnTo>
                  <a:lnTo>
                    <a:pt x="0" y="19"/>
                  </a:lnTo>
                  <a:lnTo>
                    <a:pt x="1" y="33"/>
                  </a:lnTo>
                  <a:lnTo>
                    <a:pt x="2" y="51"/>
                  </a:lnTo>
                  <a:lnTo>
                    <a:pt x="6" y="70"/>
                  </a:lnTo>
                  <a:lnTo>
                    <a:pt x="11" y="93"/>
                  </a:lnTo>
                  <a:lnTo>
                    <a:pt x="18" y="117"/>
                  </a:lnTo>
                  <a:lnTo>
                    <a:pt x="27" y="143"/>
                  </a:lnTo>
                  <a:lnTo>
                    <a:pt x="41" y="169"/>
                  </a:lnTo>
                  <a:lnTo>
                    <a:pt x="49" y="184"/>
                  </a:lnTo>
                  <a:lnTo>
                    <a:pt x="57" y="197"/>
                  </a:lnTo>
                  <a:lnTo>
                    <a:pt x="67" y="210"/>
                  </a:lnTo>
                  <a:lnTo>
                    <a:pt x="78" y="224"/>
                  </a:lnTo>
                  <a:lnTo>
                    <a:pt x="90" y="237"/>
                  </a:lnTo>
                  <a:lnTo>
                    <a:pt x="103" y="252"/>
                  </a:lnTo>
                  <a:lnTo>
                    <a:pt x="117" y="265"/>
                  </a:lnTo>
                  <a:lnTo>
                    <a:pt x="131" y="278"/>
                  </a:lnTo>
                  <a:lnTo>
                    <a:pt x="148" y="291"/>
                  </a:lnTo>
                  <a:lnTo>
                    <a:pt x="166" y="303"/>
                  </a:lnTo>
                  <a:lnTo>
                    <a:pt x="185" y="316"/>
                  </a:lnTo>
                  <a:lnTo>
                    <a:pt x="207" y="328"/>
                  </a:lnTo>
                  <a:lnTo>
                    <a:pt x="207" y="328"/>
                  </a:lnTo>
                  <a:lnTo>
                    <a:pt x="290" y="372"/>
                  </a:lnTo>
                  <a:lnTo>
                    <a:pt x="369" y="413"/>
                  </a:lnTo>
                  <a:lnTo>
                    <a:pt x="443" y="452"/>
                  </a:lnTo>
                  <a:lnTo>
                    <a:pt x="512" y="491"/>
                  </a:lnTo>
                  <a:lnTo>
                    <a:pt x="546" y="511"/>
                  </a:lnTo>
                  <a:lnTo>
                    <a:pt x="578" y="531"/>
                  </a:lnTo>
                  <a:lnTo>
                    <a:pt x="609" y="553"/>
                  </a:lnTo>
                  <a:lnTo>
                    <a:pt x="640" y="574"/>
                  </a:lnTo>
                  <a:lnTo>
                    <a:pt x="669" y="598"/>
                  </a:lnTo>
                  <a:lnTo>
                    <a:pt x="698" y="622"/>
                  </a:lnTo>
                  <a:lnTo>
                    <a:pt x="725" y="648"/>
                  </a:lnTo>
                  <a:lnTo>
                    <a:pt x="751" y="676"/>
                  </a:lnTo>
                  <a:lnTo>
                    <a:pt x="751" y="676"/>
                  </a:lnTo>
                  <a:lnTo>
                    <a:pt x="770" y="696"/>
                  </a:lnTo>
                  <a:lnTo>
                    <a:pt x="788" y="717"/>
                  </a:lnTo>
                  <a:lnTo>
                    <a:pt x="821" y="759"/>
                  </a:lnTo>
                  <a:lnTo>
                    <a:pt x="850" y="801"/>
                  </a:lnTo>
                  <a:lnTo>
                    <a:pt x="877" y="843"/>
                  </a:lnTo>
                  <a:lnTo>
                    <a:pt x="899" y="884"/>
                  </a:lnTo>
                  <a:lnTo>
                    <a:pt x="920" y="923"/>
                  </a:lnTo>
                  <a:lnTo>
                    <a:pt x="938" y="960"/>
                  </a:lnTo>
                  <a:lnTo>
                    <a:pt x="953" y="996"/>
                  </a:lnTo>
                  <a:lnTo>
                    <a:pt x="965" y="1028"/>
                  </a:lnTo>
                  <a:lnTo>
                    <a:pt x="976" y="1058"/>
                  </a:lnTo>
                  <a:lnTo>
                    <a:pt x="984" y="1085"/>
                  </a:lnTo>
                  <a:lnTo>
                    <a:pt x="991" y="1107"/>
                  </a:lnTo>
                  <a:lnTo>
                    <a:pt x="999" y="1139"/>
                  </a:lnTo>
                  <a:lnTo>
                    <a:pt x="1002" y="1151"/>
                  </a:lnTo>
                  <a:lnTo>
                    <a:pt x="1002" y="1151"/>
                  </a:lnTo>
                  <a:lnTo>
                    <a:pt x="1002" y="1141"/>
                  </a:lnTo>
                  <a:lnTo>
                    <a:pt x="1001" y="1118"/>
                  </a:lnTo>
                  <a:lnTo>
                    <a:pt x="997" y="1079"/>
                  </a:lnTo>
                  <a:lnTo>
                    <a:pt x="994" y="1054"/>
                  </a:lnTo>
                  <a:lnTo>
                    <a:pt x="990" y="1028"/>
                  </a:lnTo>
                  <a:lnTo>
                    <a:pt x="984" y="998"/>
                  </a:lnTo>
                  <a:lnTo>
                    <a:pt x="977" y="965"/>
                  </a:lnTo>
                  <a:lnTo>
                    <a:pt x="968" y="930"/>
                  </a:lnTo>
                  <a:lnTo>
                    <a:pt x="957" y="893"/>
                  </a:lnTo>
                  <a:lnTo>
                    <a:pt x="942" y="854"/>
                  </a:lnTo>
                  <a:lnTo>
                    <a:pt x="927" y="813"/>
                  </a:lnTo>
                  <a:lnTo>
                    <a:pt x="909" y="771"/>
                  </a:lnTo>
                  <a:lnTo>
                    <a:pt x="888" y="727"/>
                  </a:lnTo>
                  <a:lnTo>
                    <a:pt x="862" y="682"/>
                  </a:lnTo>
                  <a:lnTo>
                    <a:pt x="835" y="636"/>
                  </a:lnTo>
                  <a:lnTo>
                    <a:pt x="804" y="589"/>
                  </a:lnTo>
                  <a:lnTo>
                    <a:pt x="769" y="542"/>
                  </a:lnTo>
                  <a:lnTo>
                    <a:pt x="751" y="518"/>
                  </a:lnTo>
                  <a:lnTo>
                    <a:pt x="731" y="494"/>
                  </a:lnTo>
                  <a:lnTo>
                    <a:pt x="711" y="470"/>
                  </a:lnTo>
                  <a:lnTo>
                    <a:pt x="689" y="446"/>
                  </a:lnTo>
                  <a:lnTo>
                    <a:pt x="667" y="422"/>
                  </a:lnTo>
                  <a:lnTo>
                    <a:pt x="643" y="397"/>
                  </a:lnTo>
                  <a:lnTo>
                    <a:pt x="618" y="374"/>
                  </a:lnTo>
                  <a:lnTo>
                    <a:pt x="591" y="350"/>
                  </a:lnTo>
                  <a:lnTo>
                    <a:pt x="564" y="327"/>
                  </a:lnTo>
                  <a:lnTo>
                    <a:pt x="536" y="303"/>
                  </a:lnTo>
                  <a:lnTo>
                    <a:pt x="506" y="279"/>
                  </a:lnTo>
                  <a:lnTo>
                    <a:pt x="475" y="256"/>
                  </a:lnTo>
                  <a:lnTo>
                    <a:pt x="443" y="233"/>
                  </a:lnTo>
                  <a:lnTo>
                    <a:pt x="410" y="210"/>
                  </a:lnTo>
                  <a:lnTo>
                    <a:pt x="375" y="187"/>
                  </a:lnTo>
                  <a:lnTo>
                    <a:pt x="339" y="166"/>
                  </a:lnTo>
                  <a:lnTo>
                    <a:pt x="302" y="143"/>
                  </a:lnTo>
                  <a:lnTo>
                    <a:pt x="264" y="122"/>
                  </a:lnTo>
                  <a:lnTo>
                    <a:pt x="223" y="100"/>
                  </a:lnTo>
                  <a:lnTo>
                    <a:pt x="182" y="79"/>
                  </a:lnTo>
                  <a:lnTo>
                    <a:pt x="139" y="58"/>
                  </a:lnTo>
                  <a:lnTo>
                    <a:pt x="94" y="38"/>
                  </a:lnTo>
                  <a:lnTo>
                    <a:pt x="49" y="19"/>
                  </a:lnTo>
                  <a:lnTo>
                    <a:pt x="1" y="0"/>
                  </a:lnTo>
                  <a:lnTo>
                    <a:pt x="1" y="0"/>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34"/>
            <p:cNvSpPr>
              <a:spLocks/>
            </p:cNvSpPr>
            <p:nvPr/>
          </p:nvSpPr>
          <p:spPr bwMode="auto">
            <a:xfrm>
              <a:off x="7292976" y="4184650"/>
              <a:ext cx="174625" cy="234950"/>
            </a:xfrm>
            <a:custGeom>
              <a:avLst/>
              <a:gdLst>
                <a:gd name="T0" fmla="*/ 661 w 661"/>
                <a:gd name="T1" fmla="*/ 892 h 892"/>
                <a:gd name="T2" fmla="*/ 637 w 661"/>
                <a:gd name="T3" fmla="*/ 842 h 892"/>
                <a:gd name="T4" fmla="*/ 592 w 661"/>
                <a:gd name="T5" fmla="*/ 754 h 892"/>
                <a:gd name="T6" fmla="*/ 549 w 661"/>
                <a:gd name="T7" fmla="*/ 682 h 892"/>
                <a:gd name="T8" fmla="*/ 497 w 661"/>
                <a:gd name="T9" fmla="*/ 603 h 892"/>
                <a:gd name="T10" fmla="*/ 438 w 661"/>
                <a:gd name="T11" fmla="*/ 524 h 892"/>
                <a:gd name="T12" fmla="*/ 369 w 661"/>
                <a:gd name="T13" fmla="*/ 449 h 892"/>
                <a:gd name="T14" fmla="*/ 332 w 661"/>
                <a:gd name="T15" fmla="*/ 415 h 892"/>
                <a:gd name="T16" fmla="*/ 269 w 661"/>
                <a:gd name="T17" fmla="*/ 360 h 892"/>
                <a:gd name="T18" fmla="*/ 168 w 661"/>
                <a:gd name="T19" fmla="*/ 279 h 892"/>
                <a:gd name="T20" fmla="*/ 96 w 661"/>
                <a:gd name="T21" fmla="*/ 224 h 892"/>
                <a:gd name="T22" fmla="*/ 59 w 661"/>
                <a:gd name="T23" fmla="*/ 190 h 892"/>
                <a:gd name="T24" fmla="*/ 41 w 661"/>
                <a:gd name="T25" fmla="*/ 168 h 892"/>
                <a:gd name="T26" fmla="*/ 35 w 661"/>
                <a:gd name="T27" fmla="*/ 156 h 892"/>
                <a:gd name="T28" fmla="*/ 23 w 661"/>
                <a:gd name="T29" fmla="*/ 131 h 892"/>
                <a:gd name="T30" fmla="*/ 9 w 661"/>
                <a:gd name="T31" fmla="*/ 78 h 892"/>
                <a:gd name="T32" fmla="*/ 3 w 661"/>
                <a:gd name="T33" fmla="*/ 33 h 892"/>
                <a:gd name="T34" fmla="*/ 0 w 661"/>
                <a:gd name="T35" fmla="*/ 0 h 892"/>
                <a:gd name="T36" fmla="*/ 11 w 661"/>
                <a:gd name="T37" fmla="*/ 6 h 892"/>
                <a:gd name="T38" fmla="*/ 89 w 661"/>
                <a:gd name="T39" fmla="*/ 51 h 892"/>
                <a:gd name="T40" fmla="*/ 149 w 661"/>
                <a:gd name="T41" fmla="*/ 90 h 892"/>
                <a:gd name="T42" fmla="*/ 214 w 661"/>
                <a:gd name="T43" fmla="*/ 141 h 892"/>
                <a:gd name="T44" fmla="*/ 286 w 661"/>
                <a:gd name="T45" fmla="*/ 203 h 892"/>
                <a:gd name="T46" fmla="*/ 356 w 661"/>
                <a:gd name="T47" fmla="*/ 275 h 892"/>
                <a:gd name="T48" fmla="*/ 408 w 661"/>
                <a:gd name="T49" fmla="*/ 339 h 892"/>
                <a:gd name="T50" fmla="*/ 424 w 661"/>
                <a:gd name="T51" fmla="*/ 360 h 892"/>
                <a:gd name="T52" fmla="*/ 484 w 661"/>
                <a:gd name="T53" fmla="*/ 452 h 892"/>
                <a:gd name="T54" fmla="*/ 534 w 661"/>
                <a:gd name="T55" fmla="*/ 545 h 892"/>
                <a:gd name="T56" fmla="*/ 575 w 661"/>
                <a:gd name="T57" fmla="*/ 635 h 892"/>
                <a:gd name="T58" fmla="*/ 607 w 661"/>
                <a:gd name="T59" fmla="*/ 716 h 892"/>
                <a:gd name="T60" fmla="*/ 631 w 661"/>
                <a:gd name="T61" fmla="*/ 788 h 892"/>
                <a:gd name="T62" fmla="*/ 657 w 661"/>
                <a:gd name="T63" fmla="*/ 879 h 892"/>
                <a:gd name="T64" fmla="*/ 661 w 661"/>
                <a:gd name="T65" fmla="*/ 892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1" h="892">
                  <a:moveTo>
                    <a:pt x="661" y="892"/>
                  </a:moveTo>
                  <a:lnTo>
                    <a:pt x="661" y="892"/>
                  </a:lnTo>
                  <a:lnTo>
                    <a:pt x="655" y="879"/>
                  </a:lnTo>
                  <a:lnTo>
                    <a:pt x="637" y="842"/>
                  </a:lnTo>
                  <a:lnTo>
                    <a:pt x="610" y="787"/>
                  </a:lnTo>
                  <a:lnTo>
                    <a:pt x="592" y="754"/>
                  </a:lnTo>
                  <a:lnTo>
                    <a:pt x="571" y="719"/>
                  </a:lnTo>
                  <a:lnTo>
                    <a:pt x="549" y="682"/>
                  </a:lnTo>
                  <a:lnTo>
                    <a:pt x="525" y="642"/>
                  </a:lnTo>
                  <a:lnTo>
                    <a:pt x="497" y="603"/>
                  </a:lnTo>
                  <a:lnTo>
                    <a:pt x="469" y="563"/>
                  </a:lnTo>
                  <a:lnTo>
                    <a:pt x="438" y="524"/>
                  </a:lnTo>
                  <a:lnTo>
                    <a:pt x="404" y="486"/>
                  </a:lnTo>
                  <a:lnTo>
                    <a:pt x="369" y="449"/>
                  </a:lnTo>
                  <a:lnTo>
                    <a:pt x="352" y="432"/>
                  </a:lnTo>
                  <a:lnTo>
                    <a:pt x="332" y="415"/>
                  </a:lnTo>
                  <a:lnTo>
                    <a:pt x="332" y="415"/>
                  </a:lnTo>
                  <a:lnTo>
                    <a:pt x="269" y="360"/>
                  </a:lnTo>
                  <a:lnTo>
                    <a:pt x="214" y="315"/>
                  </a:lnTo>
                  <a:lnTo>
                    <a:pt x="168" y="279"/>
                  </a:lnTo>
                  <a:lnTo>
                    <a:pt x="128" y="249"/>
                  </a:lnTo>
                  <a:lnTo>
                    <a:pt x="96" y="224"/>
                  </a:lnTo>
                  <a:lnTo>
                    <a:pt x="70" y="201"/>
                  </a:lnTo>
                  <a:lnTo>
                    <a:pt x="59" y="190"/>
                  </a:lnTo>
                  <a:lnTo>
                    <a:pt x="49" y="179"/>
                  </a:lnTo>
                  <a:lnTo>
                    <a:pt x="41" y="168"/>
                  </a:lnTo>
                  <a:lnTo>
                    <a:pt x="35" y="156"/>
                  </a:lnTo>
                  <a:lnTo>
                    <a:pt x="35" y="156"/>
                  </a:lnTo>
                  <a:lnTo>
                    <a:pt x="29" y="144"/>
                  </a:lnTo>
                  <a:lnTo>
                    <a:pt x="23" y="131"/>
                  </a:lnTo>
                  <a:lnTo>
                    <a:pt x="15" y="105"/>
                  </a:lnTo>
                  <a:lnTo>
                    <a:pt x="9" y="78"/>
                  </a:lnTo>
                  <a:lnTo>
                    <a:pt x="5" y="55"/>
                  </a:lnTo>
                  <a:lnTo>
                    <a:pt x="3" y="33"/>
                  </a:lnTo>
                  <a:lnTo>
                    <a:pt x="2" y="15"/>
                  </a:lnTo>
                  <a:lnTo>
                    <a:pt x="0" y="0"/>
                  </a:lnTo>
                  <a:lnTo>
                    <a:pt x="0" y="0"/>
                  </a:lnTo>
                  <a:lnTo>
                    <a:pt x="11" y="6"/>
                  </a:lnTo>
                  <a:lnTo>
                    <a:pt x="42" y="22"/>
                  </a:lnTo>
                  <a:lnTo>
                    <a:pt x="89" y="51"/>
                  </a:lnTo>
                  <a:lnTo>
                    <a:pt x="117" y="69"/>
                  </a:lnTo>
                  <a:lnTo>
                    <a:pt x="149" y="90"/>
                  </a:lnTo>
                  <a:lnTo>
                    <a:pt x="181" y="114"/>
                  </a:lnTo>
                  <a:lnTo>
                    <a:pt x="214" y="141"/>
                  </a:lnTo>
                  <a:lnTo>
                    <a:pt x="250" y="170"/>
                  </a:lnTo>
                  <a:lnTo>
                    <a:pt x="286" y="203"/>
                  </a:lnTo>
                  <a:lnTo>
                    <a:pt x="322" y="237"/>
                  </a:lnTo>
                  <a:lnTo>
                    <a:pt x="356" y="275"/>
                  </a:lnTo>
                  <a:lnTo>
                    <a:pt x="391" y="317"/>
                  </a:lnTo>
                  <a:lnTo>
                    <a:pt x="408" y="339"/>
                  </a:lnTo>
                  <a:lnTo>
                    <a:pt x="424" y="360"/>
                  </a:lnTo>
                  <a:lnTo>
                    <a:pt x="424" y="360"/>
                  </a:lnTo>
                  <a:lnTo>
                    <a:pt x="455" y="407"/>
                  </a:lnTo>
                  <a:lnTo>
                    <a:pt x="484" y="452"/>
                  </a:lnTo>
                  <a:lnTo>
                    <a:pt x="510" y="499"/>
                  </a:lnTo>
                  <a:lnTo>
                    <a:pt x="534" y="545"/>
                  </a:lnTo>
                  <a:lnTo>
                    <a:pt x="556" y="591"/>
                  </a:lnTo>
                  <a:lnTo>
                    <a:pt x="575" y="635"/>
                  </a:lnTo>
                  <a:lnTo>
                    <a:pt x="592" y="677"/>
                  </a:lnTo>
                  <a:lnTo>
                    <a:pt x="607" y="716"/>
                  </a:lnTo>
                  <a:lnTo>
                    <a:pt x="620" y="753"/>
                  </a:lnTo>
                  <a:lnTo>
                    <a:pt x="631" y="788"/>
                  </a:lnTo>
                  <a:lnTo>
                    <a:pt x="648" y="843"/>
                  </a:lnTo>
                  <a:lnTo>
                    <a:pt x="657" y="879"/>
                  </a:lnTo>
                  <a:lnTo>
                    <a:pt x="661" y="892"/>
                  </a:lnTo>
                  <a:lnTo>
                    <a:pt x="661" y="892"/>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35"/>
            <p:cNvSpPr>
              <a:spLocks/>
            </p:cNvSpPr>
            <p:nvPr/>
          </p:nvSpPr>
          <p:spPr bwMode="auto">
            <a:xfrm>
              <a:off x="6557963" y="3930650"/>
              <a:ext cx="1079500" cy="817563"/>
            </a:xfrm>
            <a:custGeom>
              <a:avLst/>
              <a:gdLst>
                <a:gd name="T0" fmla="*/ 2815 w 4079"/>
                <a:gd name="T1" fmla="*/ 4 h 3092"/>
                <a:gd name="T2" fmla="*/ 2513 w 4079"/>
                <a:gd name="T3" fmla="*/ 91 h 3092"/>
                <a:gd name="T4" fmla="*/ 2290 w 4079"/>
                <a:gd name="T5" fmla="*/ 254 h 3092"/>
                <a:gd name="T6" fmla="*/ 2121 w 4079"/>
                <a:gd name="T7" fmla="*/ 469 h 3092"/>
                <a:gd name="T8" fmla="*/ 2038 w 4079"/>
                <a:gd name="T9" fmla="*/ 717 h 3092"/>
                <a:gd name="T10" fmla="*/ 1930 w 4079"/>
                <a:gd name="T11" fmla="*/ 444 h 3092"/>
                <a:gd name="T12" fmla="*/ 1746 w 4079"/>
                <a:gd name="T13" fmla="*/ 232 h 3092"/>
                <a:gd name="T14" fmla="*/ 1506 w 4079"/>
                <a:gd name="T15" fmla="*/ 83 h 3092"/>
                <a:gd name="T16" fmla="*/ 1184 w 4079"/>
                <a:gd name="T17" fmla="*/ 19 h 3092"/>
                <a:gd name="T18" fmla="*/ 875 w 4079"/>
                <a:gd name="T19" fmla="*/ 54 h 3092"/>
                <a:gd name="T20" fmla="*/ 546 w 4079"/>
                <a:gd name="T21" fmla="*/ 198 h 3092"/>
                <a:gd name="T22" fmla="*/ 216 w 4079"/>
                <a:gd name="T23" fmla="*/ 486 h 3092"/>
                <a:gd name="T24" fmla="*/ 0 w 4079"/>
                <a:gd name="T25" fmla="*/ 791 h 3092"/>
                <a:gd name="T26" fmla="*/ 163 w 4079"/>
                <a:gd name="T27" fmla="*/ 770 h 3092"/>
                <a:gd name="T28" fmla="*/ 599 w 4079"/>
                <a:gd name="T29" fmla="*/ 837 h 3092"/>
                <a:gd name="T30" fmla="*/ 1000 w 4079"/>
                <a:gd name="T31" fmla="*/ 855 h 3092"/>
                <a:gd name="T32" fmla="*/ 1180 w 4079"/>
                <a:gd name="T33" fmla="*/ 790 h 3092"/>
                <a:gd name="T34" fmla="*/ 1375 w 4079"/>
                <a:gd name="T35" fmla="*/ 600 h 3092"/>
                <a:gd name="T36" fmla="*/ 1425 w 4079"/>
                <a:gd name="T37" fmla="*/ 425 h 3092"/>
                <a:gd name="T38" fmla="*/ 1375 w 4079"/>
                <a:gd name="T39" fmla="*/ 290 h 3092"/>
                <a:gd name="T40" fmla="*/ 1061 w 4079"/>
                <a:gd name="T41" fmla="*/ 256 h 3092"/>
                <a:gd name="T42" fmla="*/ 726 w 4079"/>
                <a:gd name="T43" fmla="*/ 349 h 3092"/>
                <a:gd name="T44" fmla="*/ 546 w 4079"/>
                <a:gd name="T45" fmla="*/ 431 h 3092"/>
                <a:gd name="T46" fmla="*/ 767 w 4079"/>
                <a:gd name="T47" fmla="*/ 266 h 3092"/>
                <a:gd name="T48" fmla="*/ 1074 w 4079"/>
                <a:gd name="T49" fmla="*/ 175 h 3092"/>
                <a:gd name="T50" fmla="*/ 1396 w 4079"/>
                <a:gd name="T51" fmla="*/ 203 h 3092"/>
                <a:gd name="T52" fmla="*/ 1636 w 4079"/>
                <a:gd name="T53" fmla="*/ 354 h 3092"/>
                <a:gd name="T54" fmla="*/ 1790 w 4079"/>
                <a:gd name="T55" fmla="*/ 619 h 3092"/>
                <a:gd name="T56" fmla="*/ 1870 w 4079"/>
                <a:gd name="T57" fmla="*/ 981 h 3092"/>
                <a:gd name="T58" fmla="*/ 1886 w 4079"/>
                <a:gd name="T59" fmla="*/ 1472 h 3092"/>
                <a:gd name="T60" fmla="*/ 1817 w 4079"/>
                <a:gd name="T61" fmla="*/ 1919 h 3092"/>
                <a:gd name="T62" fmla="*/ 1683 w 4079"/>
                <a:gd name="T63" fmla="*/ 2257 h 3092"/>
                <a:gd name="T64" fmla="*/ 1807 w 4079"/>
                <a:gd name="T65" fmla="*/ 2438 h 3092"/>
                <a:gd name="T66" fmla="*/ 1965 w 4079"/>
                <a:gd name="T67" fmla="*/ 2804 h 3092"/>
                <a:gd name="T68" fmla="*/ 2048 w 4079"/>
                <a:gd name="T69" fmla="*/ 3052 h 3092"/>
                <a:gd name="T70" fmla="*/ 2218 w 4079"/>
                <a:gd name="T71" fmla="*/ 2576 h 3092"/>
                <a:gd name="T72" fmla="*/ 2373 w 4079"/>
                <a:gd name="T73" fmla="*/ 2196 h 3092"/>
                <a:gd name="T74" fmla="*/ 2242 w 4079"/>
                <a:gd name="T75" fmla="*/ 1816 h 3092"/>
                <a:gd name="T76" fmla="*/ 2189 w 4079"/>
                <a:gd name="T77" fmla="*/ 1329 h 3092"/>
                <a:gd name="T78" fmla="*/ 2220 w 4079"/>
                <a:gd name="T79" fmla="*/ 875 h 3092"/>
                <a:gd name="T80" fmla="*/ 2316 w 4079"/>
                <a:gd name="T81" fmla="*/ 533 h 3092"/>
                <a:gd name="T82" fmla="*/ 2488 w 4079"/>
                <a:gd name="T83" fmla="*/ 291 h 3092"/>
                <a:gd name="T84" fmla="*/ 2750 w 4079"/>
                <a:gd name="T85" fmla="*/ 167 h 3092"/>
                <a:gd name="T86" fmla="*/ 3084 w 4079"/>
                <a:gd name="T87" fmla="*/ 168 h 3092"/>
                <a:gd name="T88" fmla="*/ 3363 w 4079"/>
                <a:gd name="T89" fmla="*/ 277 h 3092"/>
                <a:gd name="T90" fmla="*/ 3562 w 4079"/>
                <a:gd name="T91" fmla="*/ 444 h 3092"/>
                <a:gd name="T92" fmla="*/ 3275 w 4079"/>
                <a:gd name="T93" fmla="*/ 299 h 3092"/>
                <a:gd name="T94" fmla="*/ 2937 w 4079"/>
                <a:gd name="T95" fmla="*/ 235 h 3092"/>
                <a:gd name="T96" fmla="*/ 2670 w 4079"/>
                <a:gd name="T97" fmla="*/ 284 h 3092"/>
                <a:gd name="T98" fmla="*/ 2656 w 4079"/>
                <a:gd name="T99" fmla="*/ 441 h 3092"/>
                <a:gd name="T100" fmla="*/ 2733 w 4079"/>
                <a:gd name="T101" fmla="*/ 624 h 3092"/>
                <a:gd name="T102" fmla="*/ 2932 w 4079"/>
                <a:gd name="T103" fmla="*/ 791 h 3092"/>
                <a:gd name="T104" fmla="*/ 3128 w 4079"/>
                <a:gd name="T105" fmla="*/ 840 h 3092"/>
                <a:gd name="T106" fmla="*/ 3637 w 4079"/>
                <a:gd name="T107" fmla="*/ 790 h 3092"/>
                <a:gd name="T108" fmla="*/ 3970 w 4079"/>
                <a:gd name="T109" fmla="*/ 753 h 3092"/>
                <a:gd name="T110" fmla="*/ 4044 w 4079"/>
                <a:gd name="T111" fmla="*/ 711 h 3092"/>
                <a:gd name="T112" fmla="*/ 3803 w 4079"/>
                <a:gd name="T113" fmla="*/ 401 h 3092"/>
                <a:gd name="T114" fmla="*/ 3440 w 4079"/>
                <a:gd name="T115" fmla="*/ 126 h 3092"/>
                <a:gd name="T116" fmla="*/ 3146 w 4079"/>
                <a:gd name="T117" fmla="*/ 22 h 3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79" h="3092">
                  <a:moveTo>
                    <a:pt x="3117" y="17"/>
                  </a:moveTo>
                  <a:lnTo>
                    <a:pt x="3117" y="17"/>
                  </a:lnTo>
                  <a:lnTo>
                    <a:pt x="3070" y="10"/>
                  </a:lnTo>
                  <a:lnTo>
                    <a:pt x="3024" y="5"/>
                  </a:lnTo>
                  <a:lnTo>
                    <a:pt x="2980" y="2"/>
                  </a:lnTo>
                  <a:lnTo>
                    <a:pt x="2937" y="0"/>
                  </a:lnTo>
                  <a:lnTo>
                    <a:pt x="2895" y="0"/>
                  </a:lnTo>
                  <a:lnTo>
                    <a:pt x="2855" y="2"/>
                  </a:lnTo>
                  <a:lnTo>
                    <a:pt x="2815" y="4"/>
                  </a:lnTo>
                  <a:lnTo>
                    <a:pt x="2777" y="9"/>
                  </a:lnTo>
                  <a:lnTo>
                    <a:pt x="2740" y="15"/>
                  </a:lnTo>
                  <a:lnTo>
                    <a:pt x="2704" y="22"/>
                  </a:lnTo>
                  <a:lnTo>
                    <a:pt x="2670" y="32"/>
                  </a:lnTo>
                  <a:lnTo>
                    <a:pt x="2636" y="41"/>
                  </a:lnTo>
                  <a:lnTo>
                    <a:pt x="2604" y="52"/>
                  </a:lnTo>
                  <a:lnTo>
                    <a:pt x="2573" y="64"/>
                  </a:lnTo>
                  <a:lnTo>
                    <a:pt x="2542" y="77"/>
                  </a:lnTo>
                  <a:lnTo>
                    <a:pt x="2513" y="91"/>
                  </a:lnTo>
                  <a:lnTo>
                    <a:pt x="2484" y="107"/>
                  </a:lnTo>
                  <a:lnTo>
                    <a:pt x="2457" y="123"/>
                  </a:lnTo>
                  <a:lnTo>
                    <a:pt x="2431" y="139"/>
                  </a:lnTo>
                  <a:lnTo>
                    <a:pt x="2404" y="157"/>
                  </a:lnTo>
                  <a:lnTo>
                    <a:pt x="2379" y="175"/>
                  </a:lnTo>
                  <a:lnTo>
                    <a:pt x="2357" y="194"/>
                  </a:lnTo>
                  <a:lnTo>
                    <a:pt x="2333" y="215"/>
                  </a:lnTo>
                  <a:lnTo>
                    <a:pt x="2311" y="234"/>
                  </a:lnTo>
                  <a:lnTo>
                    <a:pt x="2290" y="254"/>
                  </a:lnTo>
                  <a:lnTo>
                    <a:pt x="2269" y="275"/>
                  </a:lnTo>
                  <a:lnTo>
                    <a:pt x="2249" y="297"/>
                  </a:lnTo>
                  <a:lnTo>
                    <a:pt x="2230" y="318"/>
                  </a:lnTo>
                  <a:lnTo>
                    <a:pt x="2194" y="361"/>
                  </a:lnTo>
                  <a:lnTo>
                    <a:pt x="2162" y="406"/>
                  </a:lnTo>
                  <a:lnTo>
                    <a:pt x="2162" y="406"/>
                  </a:lnTo>
                  <a:lnTo>
                    <a:pt x="2148" y="427"/>
                  </a:lnTo>
                  <a:lnTo>
                    <a:pt x="2134" y="447"/>
                  </a:lnTo>
                  <a:lnTo>
                    <a:pt x="2121" y="469"/>
                  </a:lnTo>
                  <a:lnTo>
                    <a:pt x="2110" y="490"/>
                  </a:lnTo>
                  <a:lnTo>
                    <a:pt x="2100" y="512"/>
                  </a:lnTo>
                  <a:lnTo>
                    <a:pt x="2090" y="533"/>
                  </a:lnTo>
                  <a:lnTo>
                    <a:pt x="2075" y="575"/>
                  </a:lnTo>
                  <a:lnTo>
                    <a:pt x="2062" y="616"/>
                  </a:lnTo>
                  <a:lnTo>
                    <a:pt x="2051" y="653"/>
                  </a:lnTo>
                  <a:lnTo>
                    <a:pt x="2044" y="687"/>
                  </a:lnTo>
                  <a:lnTo>
                    <a:pt x="2038" y="717"/>
                  </a:lnTo>
                  <a:lnTo>
                    <a:pt x="2038" y="717"/>
                  </a:lnTo>
                  <a:lnTo>
                    <a:pt x="2032" y="687"/>
                  </a:lnTo>
                  <a:lnTo>
                    <a:pt x="2023" y="654"/>
                  </a:lnTo>
                  <a:lnTo>
                    <a:pt x="2013" y="618"/>
                  </a:lnTo>
                  <a:lnTo>
                    <a:pt x="1999" y="581"/>
                  </a:lnTo>
                  <a:lnTo>
                    <a:pt x="1984" y="542"/>
                  </a:lnTo>
                  <a:lnTo>
                    <a:pt x="1965" y="502"/>
                  </a:lnTo>
                  <a:lnTo>
                    <a:pt x="1954" y="483"/>
                  </a:lnTo>
                  <a:lnTo>
                    <a:pt x="1943" y="463"/>
                  </a:lnTo>
                  <a:lnTo>
                    <a:pt x="1930" y="444"/>
                  </a:lnTo>
                  <a:lnTo>
                    <a:pt x="1917" y="425"/>
                  </a:lnTo>
                  <a:lnTo>
                    <a:pt x="1917" y="425"/>
                  </a:lnTo>
                  <a:lnTo>
                    <a:pt x="1885" y="381"/>
                  </a:lnTo>
                  <a:lnTo>
                    <a:pt x="1849" y="336"/>
                  </a:lnTo>
                  <a:lnTo>
                    <a:pt x="1830" y="315"/>
                  </a:lnTo>
                  <a:lnTo>
                    <a:pt x="1809" y="295"/>
                  </a:lnTo>
                  <a:lnTo>
                    <a:pt x="1789" y="273"/>
                  </a:lnTo>
                  <a:lnTo>
                    <a:pt x="1768" y="253"/>
                  </a:lnTo>
                  <a:lnTo>
                    <a:pt x="1746" y="232"/>
                  </a:lnTo>
                  <a:lnTo>
                    <a:pt x="1723" y="213"/>
                  </a:lnTo>
                  <a:lnTo>
                    <a:pt x="1700" y="194"/>
                  </a:lnTo>
                  <a:lnTo>
                    <a:pt x="1674" y="176"/>
                  </a:lnTo>
                  <a:lnTo>
                    <a:pt x="1649" y="158"/>
                  </a:lnTo>
                  <a:lnTo>
                    <a:pt x="1622" y="142"/>
                  </a:lnTo>
                  <a:lnTo>
                    <a:pt x="1594" y="126"/>
                  </a:lnTo>
                  <a:lnTo>
                    <a:pt x="1567" y="111"/>
                  </a:lnTo>
                  <a:lnTo>
                    <a:pt x="1537" y="96"/>
                  </a:lnTo>
                  <a:lnTo>
                    <a:pt x="1506" y="83"/>
                  </a:lnTo>
                  <a:lnTo>
                    <a:pt x="1475" y="71"/>
                  </a:lnTo>
                  <a:lnTo>
                    <a:pt x="1443" y="60"/>
                  </a:lnTo>
                  <a:lnTo>
                    <a:pt x="1409" y="50"/>
                  </a:lnTo>
                  <a:lnTo>
                    <a:pt x="1375" y="41"/>
                  </a:lnTo>
                  <a:lnTo>
                    <a:pt x="1339" y="34"/>
                  </a:lnTo>
                  <a:lnTo>
                    <a:pt x="1302" y="28"/>
                  </a:lnTo>
                  <a:lnTo>
                    <a:pt x="1264" y="23"/>
                  </a:lnTo>
                  <a:lnTo>
                    <a:pt x="1224" y="20"/>
                  </a:lnTo>
                  <a:lnTo>
                    <a:pt x="1184" y="19"/>
                  </a:lnTo>
                  <a:lnTo>
                    <a:pt x="1142" y="19"/>
                  </a:lnTo>
                  <a:lnTo>
                    <a:pt x="1099" y="21"/>
                  </a:lnTo>
                  <a:lnTo>
                    <a:pt x="1055" y="23"/>
                  </a:lnTo>
                  <a:lnTo>
                    <a:pt x="1009" y="29"/>
                  </a:lnTo>
                  <a:lnTo>
                    <a:pt x="961" y="37"/>
                  </a:lnTo>
                  <a:lnTo>
                    <a:pt x="961" y="37"/>
                  </a:lnTo>
                  <a:lnTo>
                    <a:pt x="933" y="41"/>
                  </a:lnTo>
                  <a:lnTo>
                    <a:pt x="904" y="47"/>
                  </a:lnTo>
                  <a:lnTo>
                    <a:pt x="875" y="54"/>
                  </a:lnTo>
                  <a:lnTo>
                    <a:pt x="848" y="62"/>
                  </a:lnTo>
                  <a:lnTo>
                    <a:pt x="819" y="70"/>
                  </a:lnTo>
                  <a:lnTo>
                    <a:pt x="793" y="80"/>
                  </a:lnTo>
                  <a:lnTo>
                    <a:pt x="765" y="89"/>
                  </a:lnTo>
                  <a:lnTo>
                    <a:pt x="740" y="99"/>
                  </a:lnTo>
                  <a:lnTo>
                    <a:pt x="689" y="120"/>
                  </a:lnTo>
                  <a:lnTo>
                    <a:pt x="639" y="145"/>
                  </a:lnTo>
                  <a:lnTo>
                    <a:pt x="592" y="170"/>
                  </a:lnTo>
                  <a:lnTo>
                    <a:pt x="546" y="198"/>
                  </a:lnTo>
                  <a:lnTo>
                    <a:pt x="501" y="228"/>
                  </a:lnTo>
                  <a:lnTo>
                    <a:pt x="460" y="258"/>
                  </a:lnTo>
                  <a:lnTo>
                    <a:pt x="419" y="289"/>
                  </a:lnTo>
                  <a:lnTo>
                    <a:pt x="381" y="321"/>
                  </a:lnTo>
                  <a:lnTo>
                    <a:pt x="344" y="354"/>
                  </a:lnTo>
                  <a:lnTo>
                    <a:pt x="309" y="386"/>
                  </a:lnTo>
                  <a:lnTo>
                    <a:pt x="276" y="420"/>
                  </a:lnTo>
                  <a:lnTo>
                    <a:pt x="245" y="453"/>
                  </a:lnTo>
                  <a:lnTo>
                    <a:pt x="216" y="486"/>
                  </a:lnTo>
                  <a:lnTo>
                    <a:pt x="189" y="518"/>
                  </a:lnTo>
                  <a:lnTo>
                    <a:pt x="162" y="549"/>
                  </a:lnTo>
                  <a:lnTo>
                    <a:pt x="138" y="580"/>
                  </a:lnTo>
                  <a:lnTo>
                    <a:pt x="117" y="609"/>
                  </a:lnTo>
                  <a:lnTo>
                    <a:pt x="97" y="637"/>
                  </a:lnTo>
                  <a:lnTo>
                    <a:pt x="62" y="687"/>
                  </a:lnTo>
                  <a:lnTo>
                    <a:pt x="34" y="730"/>
                  </a:lnTo>
                  <a:lnTo>
                    <a:pt x="15" y="763"/>
                  </a:lnTo>
                  <a:lnTo>
                    <a:pt x="0" y="791"/>
                  </a:lnTo>
                  <a:lnTo>
                    <a:pt x="0" y="791"/>
                  </a:lnTo>
                  <a:lnTo>
                    <a:pt x="6" y="789"/>
                  </a:lnTo>
                  <a:lnTo>
                    <a:pt x="21" y="784"/>
                  </a:lnTo>
                  <a:lnTo>
                    <a:pt x="49" y="778"/>
                  </a:lnTo>
                  <a:lnTo>
                    <a:pt x="66" y="776"/>
                  </a:lnTo>
                  <a:lnTo>
                    <a:pt x="86" y="773"/>
                  </a:lnTo>
                  <a:lnTo>
                    <a:pt x="109" y="771"/>
                  </a:lnTo>
                  <a:lnTo>
                    <a:pt x="135" y="770"/>
                  </a:lnTo>
                  <a:lnTo>
                    <a:pt x="163" y="770"/>
                  </a:lnTo>
                  <a:lnTo>
                    <a:pt x="195" y="771"/>
                  </a:lnTo>
                  <a:lnTo>
                    <a:pt x="229" y="773"/>
                  </a:lnTo>
                  <a:lnTo>
                    <a:pt x="265" y="777"/>
                  </a:lnTo>
                  <a:lnTo>
                    <a:pt x="306" y="783"/>
                  </a:lnTo>
                  <a:lnTo>
                    <a:pt x="347" y="791"/>
                  </a:lnTo>
                  <a:lnTo>
                    <a:pt x="347" y="791"/>
                  </a:lnTo>
                  <a:lnTo>
                    <a:pt x="442" y="809"/>
                  </a:lnTo>
                  <a:lnTo>
                    <a:pt x="546" y="828"/>
                  </a:lnTo>
                  <a:lnTo>
                    <a:pt x="599" y="837"/>
                  </a:lnTo>
                  <a:lnTo>
                    <a:pt x="654" y="845"/>
                  </a:lnTo>
                  <a:lnTo>
                    <a:pt x="709" y="851"/>
                  </a:lnTo>
                  <a:lnTo>
                    <a:pt x="765" y="857"/>
                  </a:lnTo>
                  <a:lnTo>
                    <a:pt x="819" y="861"/>
                  </a:lnTo>
                  <a:lnTo>
                    <a:pt x="873" y="862"/>
                  </a:lnTo>
                  <a:lnTo>
                    <a:pt x="926" y="861"/>
                  </a:lnTo>
                  <a:lnTo>
                    <a:pt x="951" y="859"/>
                  </a:lnTo>
                  <a:lnTo>
                    <a:pt x="976" y="857"/>
                  </a:lnTo>
                  <a:lnTo>
                    <a:pt x="1000" y="855"/>
                  </a:lnTo>
                  <a:lnTo>
                    <a:pt x="1023" y="850"/>
                  </a:lnTo>
                  <a:lnTo>
                    <a:pt x="1046" y="846"/>
                  </a:lnTo>
                  <a:lnTo>
                    <a:pt x="1068" y="840"/>
                  </a:lnTo>
                  <a:lnTo>
                    <a:pt x="1089" y="834"/>
                  </a:lnTo>
                  <a:lnTo>
                    <a:pt x="1109" y="827"/>
                  </a:lnTo>
                  <a:lnTo>
                    <a:pt x="1129" y="819"/>
                  </a:lnTo>
                  <a:lnTo>
                    <a:pt x="1147" y="809"/>
                  </a:lnTo>
                  <a:lnTo>
                    <a:pt x="1147" y="809"/>
                  </a:lnTo>
                  <a:lnTo>
                    <a:pt x="1180" y="790"/>
                  </a:lnTo>
                  <a:lnTo>
                    <a:pt x="1211" y="770"/>
                  </a:lnTo>
                  <a:lnTo>
                    <a:pt x="1240" y="750"/>
                  </a:lnTo>
                  <a:lnTo>
                    <a:pt x="1266" y="728"/>
                  </a:lnTo>
                  <a:lnTo>
                    <a:pt x="1290" y="708"/>
                  </a:lnTo>
                  <a:lnTo>
                    <a:pt x="1310" y="686"/>
                  </a:lnTo>
                  <a:lnTo>
                    <a:pt x="1329" y="665"/>
                  </a:lnTo>
                  <a:lnTo>
                    <a:pt x="1346" y="643"/>
                  </a:lnTo>
                  <a:lnTo>
                    <a:pt x="1362" y="622"/>
                  </a:lnTo>
                  <a:lnTo>
                    <a:pt x="1375" y="600"/>
                  </a:lnTo>
                  <a:lnTo>
                    <a:pt x="1385" y="579"/>
                  </a:lnTo>
                  <a:lnTo>
                    <a:pt x="1395" y="558"/>
                  </a:lnTo>
                  <a:lnTo>
                    <a:pt x="1403" y="538"/>
                  </a:lnTo>
                  <a:lnTo>
                    <a:pt x="1409" y="518"/>
                  </a:lnTo>
                  <a:lnTo>
                    <a:pt x="1415" y="498"/>
                  </a:lnTo>
                  <a:lnTo>
                    <a:pt x="1419" y="478"/>
                  </a:lnTo>
                  <a:lnTo>
                    <a:pt x="1422" y="459"/>
                  </a:lnTo>
                  <a:lnTo>
                    <a:pt x="1424" y="441"/>
                  </a:lnTo>
                  <a:lnTo>
                    <a:pt x="1425" y="425"/>
                  </a:lnTo>
                  <a:lnTo>
                    <a:pt x="1426" y="408"/>
                  </a:lnTo>
                  <a:lnTo>
                    <a:pt x="1425" y="378"/>
                  </a:lnTo>
                  <a:lnTo>
                    <a:pt x="1421" y="353"/>
                  </a:lnTo>
                  <a:lnTo>
                    <a:pt x="1418" y="332"/>
                  </a:lnTo>
                  <a:lnTo>
                    <a:pt x="1414" y="316"/>
                  </a:lnTo>
                  <a:lnTo>
                    <a:pt x="1409" y="303"/>
                  </a:lnTo>
                  <a:lnTo>
                    <a:pt x="1409" y="303"/>
                  </a:lnTo>
                  <a:lnTo>
                    <a:pt x="1401" y="299"/>
                  </a:lnTo>
                  <a:lnTo>
                    <a:pt x="1375" y="290"/>
                  </a:lnTo>
                  <a:lnTo>
                    <a:pt x="1334" y="279"/>
                  </a:lnTo>
                  <a:lnTo>
                    <a:pt x="1309" y="273"/>
                  </a:lnTo>
                  <a:lnTo>
                    <a:pt x="1280" y="267"/>
                  </a:lnTo>
                  <a:lnTo>
                    <a:pt x="1249" y="262"/>
                  </a:lnTo>
                  <a:lnTo>
                    <a:pt x="1216" y="259"/>
                  </a:lnTo>
                  <a:lnTo>
                    <a:pt x="1180" y="255"/>
                  </a:lnTo>
                  <a:lnTo>
                    <a:pt x="1142" y="254"/>
                  </a:lnTo>
                  <a:lnTo>
                    <a:pt x="1102" y="254"/>
                  </a:lnTo>
                  <a:lnTo>
                    <a:pt x="1061" y="256"/>
                  </a:lnTo>
                  <a:lnTo>
                    <a:pt x="1018" y="261"/>
                  </a:lnTo>
                  <a:lnTo>
                    <a:pt x="975" y="268"/>
                  </a:lnTo>
                  <a:lnTo>
                    <a:pt x="975" y="268"/>
                  </a:lnTo>
                  <a:lnTo>
                    <a:pt x="930" y="278"/>
                  </a:lnTo>
                  <a:lnTo>
                    <a:pt x="887" y="290"/>
                  </a:lnTo>
                  <a:lnTo>
                    <a:pt x="846" y="303"/>
                  </a:lnTo>
                  <a:lnTo>
                    <a:pt x="804" y="318"/>
                  </a:lnTo>
                  <a:lnTo>
                    <a:pt x="764" y="334"/>
                  </a:lnTo>
                  <a:lnTo>
                    <a:pt x="726" y="349"/>
                  </a:lnTo>
                  <a:lnTo>
                    <a:pt x="691" y="366"/>
                  </a:lnTo>
                  <a:lnTo>
                    <a:pt x="658" y="383"/>
                  </a:lnTo>
                  <a:lnTo>
                    <a:pt x="599" y="413"/>
                  </a:lnTo>
                  <a:lnTo>
                    <a:pt x="555" y="438"/>
                  </a:lnTo>
                  <a:lnTo>
                    <a:pt x="527" y="456"/>
                  </a:lnTo>
                  <a:lnTo>
                    <a:pt x="517" y="462"/>
                  </a:lnTo>
                  <a:lnTo>
                    <a:pt x="517" y="462"/>
                  </a:lnTo>
                  <a:lnTo>
                    <a:pt x="530" y="447"/>
                  </a:lnTo>
                  <a:lnTo>
                    <a:pt x="546" y="431"/>
                  </a:lnTo>
                  <a:lnTo>
                    <a:pt x="567" y="408"/>
                  </a:lnTo>
                  <a:lnTo>
                    <a:pt x="595" y="383"/>
                  </a:lnTo>
                  <a:lnTo>
                    <a:pt x="629" y="354"/>
                  </a:lnTo>
                  <a:lnTo>
                    <a:pt x="648" y="340"/>
                  </a:lnTo>
                  <a:lnTo>
                    <a:pt x="669" y="326"/>
                  </a:lnTo>
                  <a:lnTo>
                    <a:pt x="691" y="310"/>
                  </a:lnTo>
                  <a:lnTo>
                    <a:pt x="715" y="296"/>
                  </a:lnTo>
                  <a:lnTo>
                    <a:pt x="740" y="280"/>
                  </a:lnTo>
                  <a:lnTo>
                    <a:pt x="767" y="266"/>
                  </a:lnTo>
                  <a:lnTo>
                    <a:pt x="795" y="253"/>
                  </a:lnTo>
                  <a:lnTo>
                    <a:pt x="825" y="240"/>
                  </a:lnTo>
                  <a:lnTo>
                    <a:pt x="856" y="226"/>
                  </a:lnTo>
                  <a:lnTo>
                    <a:pt x="889" y="215"/>
                  </a:lnTo>
                  <a:lnTo>
                    <a:pt x="923" y="205"/>
                  </a:lnTo>
                  <a:lnTo>
                    <a:pt x="959" y="195"/>
                  </a:lnTo>
                  <a:lnTo>
                    <a:pt x="996" y="187"/>
                  </a:lnTo>
                  <a:lnTo>
                    <a:pt x="1034" y="181"/>
                  </a:lnTo>
                  <a:lnTo>
                    <a:pt x="1074" y="175"/>
                  </a:lnTo>
                  <a:lnTo>
                    <a:pt x="1114" y="173"/>
                  </a:lnTo>
                  <a:lnTo>
                    <a:pt x="1157" y="172"/>
                  </a:lnTo>
                  <a:lnTo>
                    <a:pt x="1201" y="172"/>
                  </a:lnTo>
                  <a:lnTo>
                    <a:pt x="1247" y="175"/>
                  </a:lnTo>
                  <a:lnTo>
                    <a:pt x="1293" y="180"/>
                  </a:lnTo>
                  <a:lnTo>
                    <a:pt x="1293" y="180"/>
                  </a:lnTo>
                  <a:lnTo>
                    <a:pt x="1329" y="186"/>
                  </a:lnTo>
                  <a:lnTo>
                    <a:pt x="1363" y="193"/>
                  </a:lnTo>
                  <a:lnTo>
                    <a:pt x="1396" y="203"/>
                  </a:lnTo>
                  <a:lnTo>
                    <a:pt x="1427" y="213"/>
                  </a:lnTo>
                  <a:lnTo>
                    <a:pt x="1457" y="225"/>
                  </a:lnTo>
                  <a:lnTo>
                    <a:pt x="1486" y="240"/>
                  </a:lnTo>
                  <a:lnTo>
                    <a:pt x="1514" y="254"/>
                  </a:lnTo>
                  <a:lnTo>
                    <a:pt x="1541" y="272"/>
                  </a:lnTo>
                  <a:lnTo>
                    <a:pt x="1566" y="290"/>
                  </a:lnTo>
                  <a:lnTo>
                    <a:pt x="1591" y="310"/>
                  </a:lnTo>
                  <a:lnTo>
                    <a:pt x="1614" y="332"/>
                  </a:lnTo>
                  <a:lnTo>
                    <a:pt x="1636" y="354"/>
                  </a:lnTo>
                  <a:lnTo>
                    <a:pt x="1657" y="378"/>
                  </a:lnTo>
                  <a:lnTo>
                    <a:pt x="1677" y="403"/>
                  </a:lnTo>
                  <a:lnTo>
                    <a:pt x="1696" y="431"/>
                  </a:lnTo>
                  <a:lnTo>
                    <a:pt x="1714" y="459"/>
                  </a:lnTo>
                  <a:lnTo>
                    <a:pt x="1732" y="489"/>
                  </a:lnTo>
                  <a:lnTo>
                    <a:pt x="1747" y="519"/>
                  </a:lnTo>
                  <a:lnTo>
                    <a:pt x="1763" y="551"/>
                  </a:lnTo>
                  <a:lnTo>
                    <a:pt x="1776" y="585"/>
                  </a:lnTo>
                  <a:lnTo>
                    <a:pt x="1790" y="619"/>
                  </a:lnTo>
                  <a:lnTo>
                    <a:pt x="1802" y="655"/>
                  </a:lnTo>
                  <a:lnTo>
                    <a:pt x="1813" y="692"/>
                  </a:lnTo>
                  <a:lnTo>
                    <a:pt x="1824" y="730"/>
                  </a:lnTo>
                  <a:lnTo>
                    <a:pt x="1833" y="770"/>
                  </a:lnTo>
                  <a:lnTo>
                    <a:pt x="1843" y="809"/>
                  </a:lnTo>
                  <a:lnTo>
                    <a:pt x="1851" y="851"/>
                  </a:lnTo>
                  <a:lnTo>
                    <a:pt x="1858" y="893"/>
                  </a:lnTo>
                  <a:lnTo>
                    <a:pt x="1864" y="937"/>
                  </a:lnTo>
                  <a:lnTo>
                    <a:pt x="1870" y="981"/>
                  </a:lnTo>
                  <a:lnTo>
                    <a:pt x="1875" y="1027"/>
                  </a:lnTo>
                  <a:lnTo>
                    <a:pt x="1880" y="1073"/>
                  </a:lnTo>
                  <a:lnTo>
                    <a:pt x="1880" y="1073"/>
                  </a:lnTo>
                  <a:lnTo>
                    <a:pt x="1885" y="1145"/>
                  </a:lnTo>
                  <a:lnTo>
                    <a:pt x="1888" y="1214"/>
                  </a:lnTo>
                  <a:lnTo>
                    <a:pt x="1889" y="1282"/>
                  </a:lnTo>
                  <a:lnTo>
                    <a:pt x="1891" y="1348"/>
                  </a:lnTo>
                  <a:lnTo>
                    <a:pt x="1888" y="1411"/>
                  </a:lnTo>
                  <a:lnTo>
                    <a:pt x="1886" y="1472"/>
                  </a:lnTo>
                  <a:lnTo>
                    <a:pt x="1882" y="1531"/>
                  </a:lnTo>
                  <a:lnTo>
                    <a:pt x="1876" y="1587"/>
                  </a:lnTo>
                  <a:lnTo>
                    <a:pt x="1870" y="1641"/>
                  </a:lnTo>
                  <a:lnTo>
                    <a:pt x="1863" y="1693"/>
                  </a:lnTo>
                  <a:lnTo>
                    <a:pt x="1855" y="1743"/>
                  </a:lnTo>
                  <a:lnTo>
                    <a:pt x="1846" y="1790"/>
                  </a:lnTo>
                  <a:lnTo>
                    <a:pt x="1837" y="1835"/>
                  </a:lnTo>
                  <a:lnTo>
                    <a:pt x="1826" y="1878"/>
                  </a:lnTo>
                  <a:lnTo>
                    <a:pt x="1817" y="1919"/>
                  </a:lnTo>
                  <a:lnTo>
                    <a:pt x="1806" y="1957"/>
                  </a:lnTo>
                  <a:lnTo>
                    <a:pt x="1795" y="1993"/>
                  </a:lnTo>
                  <a:lnTo>
                    <a:pt x="1784" y="2028"/>
                  </a:lnTo>
                  <a:lnTo>
                    <a:pt x="1762" y="2087"/>
                  </a:lnTo>
                  <a:lnTo>
                    <a:pt x="1741" y="2140"/>
                  </a:lnTo>
                  <a:lnTo>
                    <a:pt x="1722" y="2182"/>
                  </a:lnTo>
                  <a:lnTo>
                    <a:pt x="1707" y="2214"/>
                  </a:lnTo>
                  <a:lnTo>
                    <a:pt x="1694" y="2238"/>
                  </a:lnTo>
                  <a:lnTo>
                    <a:pt x="1683" y="2257"/>
                  </a:lnTo>
                  <a:lnTo>
                    <a:pt x="1683" y="2257"/>
                  </a:lnTo>
                  <a:lnTo>
                    <a:pt x="1688" y="2262"/>
                  </a:lnTo>
                  <a:lnTo>
                    <a:pt x="1702" y="2278"/>
                  </a:lnTo>
                  <a:lnTo>
                    <a:pt x="1725" y="2307"/>
                  </a:lnTo>
                  <a:lnTo>
                    <a:pt x="1738" y="2326"/>
                  </a:lnTo>
                  <a:lnTo>
                    <a:pt x="1753" y="2349"/>
                  </a:lnTo>
                  <a:lnTo>
                    <a:pt x="1770" y="2375"/>
                  </a:lnTo>
                  <a:lnTo>
                    <a:pt x="1788" y="2405"/>
                  </a:lnTo>
                  <a:lnTo>
                    <a:pt x="1807" y="2438"/>
                  </a:lnTo>
                  <a:lnTo>
                    <a:pt x="1827" y="2477"/>
                  </a:lnTo>
                  <a:lnTo>
                    <a:pt x="1849" y="2517"/>
                  </a:lnTo>
                  <a:lnTo>
                    <a:pt x="1870" y="2563"/>
                  </a:lnTo>
                  <a:lnTo>
                    <a:pt x="1892" y="2613"/>
                  </a:lnTo>
                  <a:lnTo>
                    <a:pt x="1915" y="2667"/>
                  </a:lnTo>
                  <a:lnTo>
                    <a:pt x="1915" y="2667"/>
                  </a:lnTo>
                  <a:lnTo>
                    <a:pt x="1932" y="2716"/>
                  </a:lnTo>
                  <a:lnTo>
                    <a:pt x="1949" y="2761"/>
                  </a:lnTo>
                  <a:lnTo>
                    <a:pt x="1965" y="2804"/>
                  </a:lnTo>
                  <a:lnTo>
                    <a:pt x="1978" y="2845"/>
                  </a:lnTo>
                  <a:lnTo>
                    <a:pt x="1999" y="2917"/>
                  </a:lnTo>
                  <a:lnTo>
                    <a:pt x="2016" y="2978"/>
                  </a:lnTo>
                  <a:lnTo>
                    <a:pt x="2027" y="3027"/>
                  </a:lnTo>
                  <a:lnTo>
                    <a:pt x="2034" y="3063"/>
                  </a:lnTo>
                  <a:lnTo>
                    <a:pt x="2040" y="3092"/>
                  </a:lnTo>
                  <a:lnTo>
                    <a:pt x="2040" y="3092"/>
                  </a:lnTo>
                  <a:lnTo>
                    <a:pt x="2042" y="3079"/>
                  </a:lnTo>
                  <a:lnTo>
                    <a:pt x="2048" y="3052"/>
                  </a:lnTo>
                  <a:lnTo>
                    <a:pt x="2058" y="3013"/>
                  </a:lnTo>
                  <a:lnTo>
                    <a:pt x="2073" y="2962"/>
                  </a:lnTo>
                  <a:lnTo>
                    <a:pt x="2093" y="2899"/>
                  </a:lnTo>
                  <a:lnTo>
                    <a:pt x="2118" y="2827"/>
                  </a:lnTo>
                  <a:lnTo>
                    <a:pt x="2148" y="2744"/>
                  </a:lnTo>
                  <a:lnTo>
                    <a:pt x="2183" y="2655"/>
                  </a:lnTo>
                  <a:lnTo>
                    <a:pt x="2183" y="2655"/>
                  </a:lnTo>
                  <a:lnTo>
                    <a:pt x="2200" y="2615"/>
                  </a:lnTo>
                  <a:lnTo>
                    <a:pt x="2218" y="2576"/>
                  </a:lnTo>
                  <a:lnTo>
                    <a:pt x="2254" y="2499"/>
                  </a:lnTo>
                  <a:lnTo>
                    <a:pt x="2290" y="2429"/>
                  </a:lnTo>
                  <a:lnTo>
                    <a:pt x="2323" y="2367"/>
                  </a:lnTo>
                  <a:lnTo>
                    <a:pt x="2352" y="2314"/>
                  </a:lnTo>
                  <a:lnTo>
                    <a:pt x="2376" y="2274"/>
                  </a:lnTo>
                  <a:lnTo>
                    <a:pt x="2397" y="2238"/>
                  </a:lnTo>
                  <a:lnTo>
                    <a:pt x="2397" y="2238"/>
                  </a:lnTo>
                  <a:lnTo>
                    <a:pt x="2385" y="2219"/>
                  </a:lnTo>
                  <a:lnTo>
                    <a:pt x="2373" y="2196"/>
                  </a:lnTo>
                  <a:lnTo>
                    <a:pt x="2357" y="2163"/>
                  </a:lnTo>
                  <a:lnTo>
                    <a:pt x="2337" y="2121"/>
                  </a:lnTo>
                  <a:lnTo>
                    <a:pt x="2317" y="2069"/>
                  </a:lnTo>
                  <a:lnTo>
                    <a:pt x="2296" y="2008"/>
                  </a:lnTo>
                  <a:lnTo>
                    <a:pt x="2284" y="1975"/>
                  </a:lnTo>
                  <a:lnTo>
                    <a:pt x="2273" y="1938"/>
                  </a:lnTo>
                  <a:lnTo>
                    <a:pt x="2262" y="1900"/>
                  </a:lnTo>
                  <a:lnTo>
                    <a:pt x="2253" y="1859"/>
                  </a:lnTo>
                  <a:lnTo>
                    <a:pt x="2242" y="1816"/>
                  </a:lnTo>
                  <a:lnTo>
                    <a:pt x="2232" y="1772"/>
                  </a:lnTo>
                  <a:lnTo>
                    <a:pt x="2224" y="1724"/>
                  </a:lnTo>
                  <a:lnTo>
                    <a:pt x="2216" y="1674"/>
                  </a:lnTo>
                  <a:lnTo>
                    <a:pt x="2208" y="1623"/>
                  </a:lnTo>
                  <a:lnTo>
                    <a:pt x="2202" y="1568"/>
                  </a:lnTo>
                  <a:lnTo>
                    <a:pt x="2196" y="1512"/>
                  </a:lnTo>
                  <a:lnTo>
                    <a:pt x="2193" y="1453"/>
                  </a:lnTo>
                  <a:lnTo>
                    <a:pt x="2191" y="1392"/>
                  </a:lnTo>
                  <a:lnTo>
                    <a:pt x="2189" y="1329"/>
                  </a:lnTo>
                  <a:lnTo>
                    <a:pt x="2189" y="1263"/>
                  </a:lnTo>
                  <a:lnTo>
                    <a:pt x="2191" y="1196"/>
                  </a:lnTo>
                  <a:lnTo>
                    <a:pt x="2194" y="1126"/>
                  </a:lnTo>
                  <a:lnTo>
                    <a:pt x="2199" y="1054"/>
                  </a:lnTo>
                  <a:lnTo>
                    <a:pt x="2199" y="1054"/>
                  </a:lnTo>
                  <a:lnTo>
                    <a:pt x="2204" y="1008"/>
                  </a:lnTo>
                  <a:lnTo>
                    <a:pt x="2208" y="962"/>
                  </a:lnTo>
                  <a:lnTo>
                    <a:pt x="2214" y="918"/>
                  </a:lnTo>
                  <a:lnTo>
                    <a:pt x="2220" y="875"/>
                  </a:lnTo>
                  <a:lnTo>
                    <a:pt x="2228" y="832"/>
                  </a:lnTo>
                  <a:lnTo>
                    <a:pt x="2236" y="791"/>
                  </a:lnTo>
                  <a:lnTo>
                    <a:pt x="2245" y="751"/>
                  </a:lnTo>
                  <a:lnTo>
                    <a:pt x="2255" y="711"/>
                  </a:lnTo>
                  <a:lnTo>
                    <a:pt x="2266" y="673"/>
                  </a:lnTo>
                  <a:lnTo>
                    <a:pt x="2277" y="636"/>
                  </a:lnTo>
                  <a:lnTo>
                    <a:pt x="2290" y="600"/>
                  </a:lnTo>
                  <a:lnTo>
                    <a:pt x="2303" y="566"/>
                  </a:lnTo>
                  <a:lnTo>
                    <a:pt x="2316" y="533"/>
                  </a:lnTo>
                  <a:lnTo>
                    <a:pt x="2331" y="501"/>
                  </a:lnTo>
                  <a:lnTo>
                    <a:pt x="2348" y="470"/>
                  </a:lnTo>
                  <a:lnTo>
                    <a:pt x="2365" y="440"/>
                  </a:lnTo>
                  <a:lnTo>
                    <a:pt x="2383" y="412"/>
                  </a:lnTo>
                  <a:lnTo>
                    <a:pt x="2402" y="385"/>
                  </a:lnTo>
                  <a:lnTo>
                    <a:pt x="2422" y="359"/>
                  </a:lnTo>
                  <a:lnTo>
                    <a:pt x="2443" y="335"/>
                  </a:lnTo>
                  <a:lnTo>
                    <a:pt x="2465" y="312"/>
                  </a:lnTo>
                  <a:lnTo>
                    <a:pt x="2488" y="291"/>
                  </a:lnTo>
                  <a:lnTo>
                    <a:pt x="2513" y="271"/>
                  </a:lnTo>
                  <a:lnTo>
                    <a:pt x="2538" y="253"/>
                  </a:lnTo>
                  <a:lnTo>
                    <a:pt x="2564" y="236"/>
                  </a:lnTo>
                  <a:lnTo>
                    <a:pt x="2593" y="220"/>
                  </a:lnTo>
                  <a:lnTo>
                    <a:pt x="2622" y="206"/>
                  </a:lnTo>
                  <a:lnTo>
                    <a:pt x="2652" y="194"/>
                  </a:lnTo>
                  <a:lnTo>
                    <a:pt x="2684" y="183"/>
                  </a:lnTo>
                  <a:lnTo>
                    <a:pt x="2716" y="174"/>
                  </a:lnTo>
                  <a:lnTo>
                    <a:pt x="2750" y="167"/>
                  </a:lnTo>
                  <a:lnTo>
                    <a:pt x="2785" y="162"/>
                  </a:lnTo>
                  <a:lnTo>
                    <a:pt x="2785" y="162"/>
                  </a:lnTo>
                  <a:lnTo>
                    <a:pt x="2832" y="156"/>
                  </a:lnTo>
                  <a:lnTo>
                    <a:pt x="2877" y="154"/>
                  </a:lnTo>
                  <a:lnTo>
                    <a:pt x="2922" y="152"/>
                  </a:lnTo>
                  <a:lnTo>
                    <a:pt x="2965" y="154"/>
                  </a:lnTo>
                  <a:lnTo>
                    <a:pt x="3005" y="157"/>
                  </a:lnTo>
                  <a:lnTo>
                    <a:pt x="3045" y="162"/>
                  </a:lnTo>
                  <a:lnTo>
                    <a:pt x="3084" y="168"/>
                  </a:lnTo>
                  <a:lnTo>
                    <a:pt x="3121" y="176"/>
                  </a:lnTo>
                  <a:lnTo>
                    <a:pt x="3156" y="186"/>
                  </a:lnTo>
                  <a:lnTo>
                    <a:pt x="3190" y="197"/>
                  </a:lnTo>
                  <a:lnTo>
                    <a:pt x="3223" y="207"/>
                  </a:lnTo>
                  <a:lnTo>
                    <a:pt x="3254" y="220"/>
                  </a:lnTo>
                  <a:lnTo>
                    <a:pt x="3283" y="234"/>
                  </a:lnTo>
                  <a:lnTo>
                    <a:pt x="3312" y="248"/>
                  </a:lnTo>
                  <a:lnTo>
                    <a:pt x="3338" y="262"/>
                  </a:lnTo>
                  <a:lnTo>
                    <a:pt x="3363" y="277"/>
                  </a:lnTo>
                  <a:lnTo>
                    <a:pt x="3387" y="291"/>
                  </a:lnTo>
                  <a:lnTo>
                    <a:pt x="3410" y="306"/>
                  </a:lnTo>
                  <a:lnTo>
                    <a:pt x="3430" y="321"/>
                  </a:lnTo>
                  <a:lnTo>
                    <a:pt x="3450" y="336"/>
                  </a:lnTo>
                  <a:lnTo>
                    <a:pt x="3484" y="364"/>
                  </a:lnTo>
                  <a:lnTo>
                    <a:pt x="3512" y="390"/>
                  </a:lnTo>
                  <a:lnTo>
                    <a:pt x="3533" y="412"/>
                  </a:lnTo>
                  <a:lnTo>
                    <a:pt x="3550" y="428"/>
                  </a:lnTo>
                  <a:lnTo>
                    <a:pt x="3562" y="444"/>
                  </a:lnTo>
                  <a:lnTo>
                    <a:pt x="3562" y="444"/>
                  </a:lnTo>
                  <a:lnTo>
                    <a:pt x="3552" y="437"/>
                  </a:lnTo>
                  <a:lnTo>
                    <a:pt x="3524" y="420"/>
                  </a:lnTo>
                  <a:lnTo>
                    <a:pt x="3479" y="394"/>
                  </a:lnTo>
                  <a:lnTo>
                    <a:pt x="3421" y="364"/>
                  </a:lnTo>
                  <a:lnTo>
                    <a:pt x="3389" y="347"/>
                  </a:lnTo>
                  <a:lnTo>
                    <a:pt x="3353" y="332"/>
                  </a:lnTo>
                  <a:lnTo>
                    <a:pt x="3315" y="315"/>
                  </a:lnTo>
                  <a:lnTo>
                    <a:pt x="3275" y="299"/>
                  </a:lnTo>
                  <a:lnTo>
                    <a:pt x="3234" y="285"/>
                  </a:lnTo>
                  <a:lnTo>
                    <a:pt x="3191" y="271"/>
                  </a:lnTo>
                  <a:lnTo>
                    <a:pt x="3148" y="259"/>
                  </a:lnTo>
                  <a:lnTo>
                    <a:pt x="3104" y="249"/>
                  </a:lnTo>
                  <a:lnTo>
                    <a:pt x="3104" y="249"/>
                  </a:lnTo>
                  <a:lnTo>
                    <a:pt x="3061" y="242"/>
                  </a:lnTo>
                  <a:lnTo>
                    <a:pt x="3018" y="237"/>
                  </a:lnTo>
                  <a:lnTo>
                    <a:pt x="2978" y="235"/>
                  </a:lnTo>
                  <a:lnTo>
                    <a:pt x="2937" y="235"/>
                  </a:lnTo>
                  <a:lnTo>
                    <a:pt x="2899" y="236"/>
                  </a:lnTo>
                  <a:lnTo>
                    <a:pt x="2863" y="240"/>
                  </a:lnTo>
                  <a:lnTo>
                    <a:pt x="2830" y="243"/>
                  </a:lnTo>
                  <a:lnTo>
                    <a:pt x="2799" y="249"/>
                  </a:lnTo>
                  <a:lnTo>
                    <a:pt x="2770" y="254"/>
                  </a:lnTo>
                  <a:lnTo>
                    <a:pt x="2745" y="260"/>
                  </a:lnTo>
                  <a:lnTo>
                    <a:pt x="2704" y="272"/>
                  </a:lnTo>
                  <a:lnTo>
                    <a:pt x="2678" y="280"/>
                  </a:lnTo>
                  <a:lnTo>
                    <a:pt x="2670" y="284"/>
                  </a:lnTo>
                  <a:lnTo>
                    <a:pt x="2670" y="284"/>
                  </a:lnTo>
                  <a:lnTo>
                    <a:pt x="2665" y="297"/>
                  </a:lnTo>
                  <a:lnTo>
                    <a:pt x="2661" y="312"/>
                  </a:lnTo>
                  <a:lnTo>
                    <a:pt x="2658" y="334"/>
                  </a:lnTo>
                  <a:lnTo>
                    <a:pt x="2654" y="359"/>
                  </a:lnTo>
                  <a:lnTo>
                    <a:pt x="2653" y="390"/>
                  </a:lnTo>
                  <a:lnTo>
                    <a:pt x="2654" y="406"/>
                  </a:lnTo>
                  <a:lnTo>
                    <a:pt x="2655" y="424"/>
                  </a:lnTo>
                  <a:lnTo>
                    <a:pt x="2656" y="441"/>
                  </a:lnTo>
                  <a:lnTo>
                    <a:pt x="2660" y="459"/>
                  </a:lnTo>
                  <a:lnTo>
                    <a:pt x="2664" y="478"/>
                  </a:lnTo>
                  <a:lnTo>
                    <a:pt x="2670" y="499"/>
                  </a:lnTo>
                  <a:lnTo>
                    <a:pt x="2675" y="519"/>
                  </a:lnTo>
                  <a:lnTo>
                    <a:pt x="2684" y="539"/>
                  </a:lnTo>
                  <a:lnTo>
                    <a:pt x="2693" y="561"/>
                  </a:lnTo>
                  <a:lnTo>
                    <a:pt x="2704" y="581"/>
                  </a:lnTo>
                  <a:lnTo>
                    <a:pt x="2717" y="603"/>
                  </a:lnTo>
                  <a:lnTo>
                    <a:pt x="2733" y="624"/>
                  </a:lnTo>
                  <a:lnTo>
                    <a:pt x="2750" y="646"/>
                  </a:lnTo>
                  <a:lnTo>
                    <a:pt x="2769" y="667"/>
                  </a:lnTo>
                  <a:lnTo>
                    <a:pt x="2789" y="689"/>
                  </a:lnTo>
                  <a:lnTo>
                    <a:pt x="2813" y="710"/>
                  </a:lnTo>
                  <a:lnTo>
                    <a:pt x="2839" y="730"/>
                  </a:lnTo>
                  <a:lnTo>
                    <a:pt x="2868" y="751"/>
                  </a:lnTo>
                  <a:lnTo>
                    <a:pt x="2899" y="771"/>
                  </a:lnTo>
                  <a:lnTo>
                    <a:pt x="2932" y="791"/>
                  </a:lnTo>
                  <a:lnTo>
                    <a:pt x="2932" y="791"/>
                  </a:lnTo>
                  <a:lnTo>
                    <a:pt x="2950" y="800"/>
                  </a:lnTo>
                  <a:lnTo>
                    <a:pt x="2969" y="808"/>
                  </a:lnTo>
                  <a:lnTo>
                    <a:pt x="2990" y="815"/>
                  </a:lnTo>
                  <a:lnTo>
                    <a:pt x="3011" y="821"/>
                  </a:lnTo>
                  <a:lnTo>
                    <a:pt x="3033" y="827"/>
                  </a:lnTo>
                  <a:lnTo>
                    <a:pt x="3055" y="832"/>
                  </a:lnTo>
                  <a:lnTo>
                    <a:pt x="3079" y="836"/>
                  </a:lnTo>
                  <a:lnTo>
                    <a:pt x="3103" y="838"/>
                  </a:lnTo>
                  <a:lnTo>
                    <a:pt x="3128" y="840"/>
                  </a:lnTo>
                  <a:lnTo>
                    <a:pt x="3153" y="842"/>
                  </a:lnTo>
                  <a:lnTo>
                    <a:pt x="3206" y="843"/>
                  </a:lnTo>
                  <a:lnTo>
                    <a:pt x="3260" y="842"/>
                  </a:lnTo>
                  <a:lnTo>
                    <a:pt x="3315" y="838"/>
                  </a:lnTo>
                  <a:lnTo>
                    <a:pt x="3369" y="833"/>
                  </a:lnTo>
                  <a:lnTo>
                    <a:pt x="3424" y="826"/>
                  </a:lnTo>
                  <a:lnTo>
                    <a:pt x="3479" y="818"/>
                  </a:lnTo>
                  <a:lnTo>
                    <a:pt x="3533" y="809"/>
                  </a:lnTo>
                  <a:lnTo>
                    <a:pt x="3637" y="790"/>
                  </a:lnTo>
                  <a:lnTo>
                    <a:pt x="3731" y="772"/>
                  </a:lnTo>
                  <a:lnTo>
                    <a:pt x="3731" y="772"/>
                  </a:lnTo>
                  <a:lnTo>
                    <a:pt x="3773" y="764"/>
                  </a:lnTo>
                  <a:lnTo>
                    <a:pt x="3814" y="759"/>
                  </a:lnTo>
                  <a:lnTo>
                    <a:pt x="3851" y="754"/>
                  </a:lnTo>
                  <a:lnTo>
                    <a:pt x="3884" y="752"/>
                  </a:lnTo>
                  <a:lnTo>
                    <a:pt x="3915" y="751"/>
                  </a:lnTo>
                  <a:lnTo>
                    <a:pt x="3944" y="752"/>
                  </a:lnTo>
                  <a:lnTo>
                    <a:pt x="3970" y="753"/>
                  </a:lnTo>
                  <a:lnTo>
                    <a:pt x="3993" y="754"/>
                  </a:lnTo>
                  <a:lnTo>
                    <a:pt x="4013" y="757"/>
                  </a:lnTo>
                  <a:lnTo>
                    <a:pt x="4031" y="760"/>
                  </a:lnTo>
                  <a:lnTo>
                    <a:pt x="4057" y="765"/>
                  </a:lnTo>
                  <a:lnTo>
                    <a:pt x="4073" y="770"/>
                  </a:lnTo>
                  <a:lnTo>
                    <a:pt x="4079" y="772"/>
                  </a:lnTo>
                  <a:lnTo>
                    <a:pt x="4079" y="772"/>
                  </a:lnTo>
                  <a:lnTo>
                    <a:pt x="4063" y="744"/>
                  </a:lnTo>
                  <a:lnTo>
                    <a:pt x="4044" y="711"/>
                  </a:lnTo>
                  <a:lnTo>
                    <a:pt x="4017" y="670"/>
                  </a:lnTo>
                  <a:lnTo>
                    <a:pt x="3982" y="618"/>
                  </a:lnTo>
                  <a:lnTo>
                    <a:pt x="3962" y="591"/>
                  </a:lnTo>
                  <a:lnTo>
                    <a:pt x="3940" y="561"/>
                  </a:lnTo>
                  <a:lnTo>
                    <a:pt x="3917" y="531"/>
                  </a:lnTo>
                  <a:lnTo>
                    <a:pt x="3891" y="499"/>
                  </a:lnTo>
                  <a:lnTo>
                    <a:pt x="3863" y="467"/>
                  </a:lnTo>
                  <a:lnTo>
                    <a:pt x="3834" y="434"/>
                  </a:lnTo>
                  <a:lnTo>
                    <a:pt x="3803" y="401"/>
                  </a:lnTo>
                  <a:lnTo>
                    <a:pt x="3770" y="367"/>
                  </a:lnTo>
                  <a:lnTo>
                    <a:pt x="3735" y="335"/>
                  </a:lnTo>
                  <a:lnTo>
                    <a:pt x="3698" y="302"/>
                  </a:lnTo>
                  <a:lnTo>
                    <a:pt x="3660" y="271"/>
                  </a:lnTo>
                  <a:lnTo>
                    <a:pt x="3619" y="238"/>
                  </a:lnTo>
                  <a:lnTo>
                    <a:pt x="3577" y="209"/>
                  </a:lnTo>
                  <a:lnTo>
                    <a:pt x="3533" y="180"/>
                  </a:lnTo>
                  <a:lnTo>
                    <a:pt x="3487" y="152"/>
                  </a:lnTo>
                  <a:lnTo>
                    <a:pt x="3440" y="126"/>
                  </a:lnTo>
                  <a:lnTo>
                    <a:pt x="3390" y="102"/>
                  </a:lnTo>
                  <a:lnTo>
                    <a:pt x="3340" y="80"/>
                  </a:lnTo>
                  <a:lnTo>
                    <a:pt x="3313" y="70"/>
                  </a:lnTo>
                  <a:lnTo>
                    <a:pt x="3286" y="60"/>
                  </a:lnTo>
                  <a:lnTo>
                    <a:pt x="3260" y="51"/>
                  </a:lnTo>
                  <a:lnTo>
                    <a:pt x="3232" y="43"/>
                  </a:lnTo>
                  <a:lnTo>
                    <a:pt x="3203" y="35"/>
                  </a:lnTo>
                  <a:lnTo>
                    <a:pt x="3175" y="28"/>
                  </a:lnTo>
                  <a:lnTo>
                    <a:pt x="3146" y="22"/>
                  </a:lnTo>
                  <a:lnTo>
                    <a:pt x="3117" y="17"/>
                  </a:lnTo>
                  <a:lnTo>
                    <a:pt x="3117" y="17"/>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36"/>
            <p:cNvSpPr>
              <a:spLocks/>
            </p:cNvSpPr>
            <p:nvPr/>
          </p:nvSpPr>
          <p:spPr bwMode="auto">
            <a:xfrm>
              <a:off x="6969126" y="3632200"/>
              <a:ext cx="271463" cy="415925"/>
            </a:xfrm>
            <a:custGeom>
              <a:avLst/>
              <a:gdLst>
                <a:gd name="T0" fmla="*/ 470 w 1028"/>
                <a:gd name="T1" fmla="*/ 1562 h 1573"/>
                <a:gd name="T2" fmla="*/ 402 w 1028"/>
                <a:gd name="T3" fmla="*/ 1464 h 1573"/>
                <a:gd name="T4" fmla="*/ 328 w 1028"/>
                <a:gd name="T5" fmla="*/ 1377 h 1573"/>
                <a:gd name="T6" fmla="*/ 233 w 1028"/>
                <a:gd name="T7" fmla="*/ 1286 h 1573"/>
                <a:gd name="T8" fmla="*/ 139 w 1028"/>
                <a:gd name="T9" fmla="*/ 1216 h 1573"/>
                <a:gd name="T10" fmla="*/ 100 w 1028"/>
                <a:gd name="T11" fmla="*/ 1189 h 1573"/>
                <a:gd name="T12" fmla="*/ 52 w 1028"/>
                <a:gd name="T13" fmla="*/ 1144 h 1573"/>
                <a:gd name="T14" fmla="*/ 21 w 1028"/>
                <a:gd name="T15" fmla="*/ 1090 h 1573"/>
                <a:gd name="T16" fmla="*/ 4 w 1028"/>
                <a:gd name="T17" fmla="*/ 1029 h 1573"/>
                <a:gd name="T18" fmla="*/ 2 w 1028"/>
                <a:gd name="T19" fmla="*/ 963 h 1573"/>
                <a:gd name="T20" fmla="*/ 11 w 1028"/>
                <a:gd name="T21" fmla="*/ 890 h 1573"/>
                <a:gd name="T22" fmla="*/ 34 w 1028"/>
                <a:gd name="T23" fmla="*/ 816 h 1573"/>
                <a:gd name="T24" fmla="*/ 66 w 1028"/>
                <a:gd name="T25" fmla="*/ 739 h 1573"/>
                <a:gd name="T26" fmla="*/ 108 w 1028"/>
                <a:gd name="T27" fmla="*/ 662 h 1573"/>
                <a:gd name="T28" fmla="*/ 159 w 1028"/>
                <a:gd name="T29" fmla="*/ 586 h 1573"/>
                <a:gd name="T30" fmla="*/ 217 w 1028"/>
                <a:gd name="T31" fmla="*/ 512 h 1573"/>
                <a:gd name="T32" fmla="*/ 258 w 1028"/>
                <a:gd name="T33" fmla="*/ 466 h 1573"/>
                <a:gd name="T34" fmla="*/ 313 w 1028"/>
                <a:gd name="T35" fmla="*/ 395 h 1573"/>
                <a:gd name="T36" fmla="*/ 395 w 1028"/>
                <a:gd name="T37" fmla="*/ 264 h 1573"/>
                <a:gd name="T38" fmla="*/ 445 w 1028"/>
                <a:gd name="T39" fmla="*/ 150 h 1573"/>
                <a:gd name="T40" fmla="*/ 471 w 1028"/>
                <a:gd name="T41" fmla="*/ 63 h 1573"/>
                <a:gd name="T42" fmla="*/ 482 w 1028"/>
                <a:gd name="T43" fmla="*/ 0 h 1573"/>
                <a:gd name="T44" fmla="*/ 490 w 1028"/>
                <a:gd name="T45" fmla="*/ 32 h 1573"/>
                <a:gd name="T46" fmla="*/ 513 w 1028"/>
                <a:gd name="T47" fmla="*/ 94 h 1573"/>
                <a:gd name="T48" fmla="*/ 557 w 1028"/>
                <a:gd name="T49" fmla="*/ 186 h 1573"/>
                <a:gd name="T50" fmla="*/ 632 w 1028"/>
                <a:gd name="T51" fmla="*/ 303 h 1573"/>
                <a:gd name="T52" fmla="*/ 746 w 1028"/>
                <a:gd name="T53" fmla="*/ 444 h 1573"/>
                <a:gd name="T54" fmla="*/ 796 w 1028"/>
                <a:gd name="T55" fmla="*/ 505 h 1573"/>
                <a:gd name="T56" fmla="*/ 863 w 1028"/>
                <a:gd name="T57" fmla="*/ 590 h 1573"/>
                <a:gd name="T58" fmla="*/ 917 w 1028"/>
                <a:gd name="T59" fmla="*/ 671 h 1573"/>
                <a:gd name="T60" fmla="*/ 960 w 1028"/>
                <a:gd name="T61" fmla="*/ 746 h 1573"/>
                <a:gd name="T62" fmla="*/ 992 w 1028"/>
                <a:gd name="T63" fmla="*/ 816 h 1573"/>
                <a:gd name="T64" fmla="*/ 1013 w 1028"/>
                <a:gd name="T65" fmla="*/ 879 h 1573"/>
                <a:gd name="T66" fmla="*/ 1024 w 1028"/>
                <a:gd name="T67" fmla="*/ 936 h 1573"/>
                <a:gd name="T68" fmla="*/ 1027 w 1028"/>
                <a:gd name="T69" fmla="*/ 988 h 1573"/>
                <a:gd name="T70" fmla="*/ 1021 w 1028"/>
                <a:gd name="T71" fmla="*/ 1033 h 1573"/>
                <a:gd name="T72" fmla="*/ 1006 w 1028"/>
                <a:gd name="T73" fmla="*/ 1071 h 1573"/>
                <a:gd name="T74" fmla="*/ 984 w 1028"/>
                <a:gd name="T75" fmla="*/ 1102 h 1573"/>
                <a:gd name="T76" fmla="*/ 925 w 1028"/>
                <a:gd name="T77" fmla="*/ 1157 h 1573"/>
                <a:gd name="T78" fmla="*/ 844 w 1028"/>
                <a:gd name="T79" fmla="*/ 1219 h 1573"/>
                <a:gd name="T80" fmla="*/ 721 w 1028"/>
                <a:gd name="T81" fmla="*/ 1322 h 1573"/>
                <a:gd name="T82" fmla="*/ 659 w 1028"/>
                <a:gd name="T83" fmla="*/ 1383 h 1573"/>
                <a:gd name="T84" fmla="*/ 576 w 1028"/>
                <a:gd name="T85" fmla="*/ 1476 h 1573"/>
                <a:gd name="T86" fmla="*/ 569 w 1028"/>
                <a:gd name="T87" fmla="*/ 1474 h 1573"/>
                <a:gd name="T88" fmla="*/ 600 w 1028"/>
                <a:gd name="T89" fmla="*/ 1348 h 1573"/>
                <a:gd name="T90" fmla="*/ 625 w 1028"/>
                <a:gd name="T91" fmla="*/ 1193 h 1573"/>
                <a:gd name="T92" fmla="*/ 641 w 1028"/>
                <a:gd name="T93" fmla="*/ 1004 h 1573"/>
                <a:gd name="T94" fmla="*/ 640 w 1028"/>
                <a:gd name="T95" fmla="*/ 902 h 1573"/>
                <a:gd name="T96" fmla="*/ 631 w 1028"/>
                <a:gd name="T97" fmla="*/ 798 h 1573"/>
                <a:gd name="T98" fmla="*/ 620 w 1028"/>
                <a:gd name="T99" fmla="*/ 726 h 1573"/>
                <a:gd name="T100" fmla="*/ 554 w 1028"/>
                <a:gd name="T101" fmla="*/ 419 h 1573"/>
                <a:gd name="T102" fmla="*/ 515 w 1028"/>
                <a:gd name="T103" fmla="*/ 294 h 1573"/>
                <a:gd name="T104" fmla="*/ 507 w 1028"/>
                <a:gd name="T105" fmla="*/ 276 h 1573"/>
                <a:gd name="T106" fmla="*/ 525 w 1028"/>
                <a:gd name="T107" fmla="*/ 371 h 1573"/>
                <a:gd name="T108" fmla="*/ 548 w 1028"/>
                <a:gd name="T109" fmla="*/ 556 h 1573"/>
                <a:gd name="T110" fmla="*/ 557 w 1028"/>
                <a:gd name="T111" fmla="*/ 776 h 1573"/>
                <a:gd name="T112" fmla="*/ 556 w 1028"/>
                <a:gd name="T113" fmla="*/ 933 h 1573"/>
                <a:gd name="T114" fmla="*/ 545 w 1028"/>
                <a:gd name="T115" fmla="*/ 1107 h 1573"/>
                <a:gd name="T116" fmla="*/ 524 w 1028"/>
                <a:gd name="T117" fmla="*/ 1297 h 1573"/>
                <a:gd name="T118" fmla="*/ 490 w 1028"/>
                <a:gd name="T119" fmla="*/ 1501 h 1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8" h="1573">
                  <a:moveTo>
                    <a:pt x="476" y="1573"/>
                  </a:moveTo>
                  <a:lnTo>
                    <a:pt x="476" y="1573"/>
                  </a:lnTo>
                  <a:lnTo>
                    <a:pt x="470" y="1562"/>
                  </a:lnTo>
                  <a:lnTo>
                    <a:pt x="451" y="1533"/>
                  </a:lnTo>
                  <a:lnTo>
                    <a:pt x="421" y="1490"/>
                  </a:lnTo>
                  <a:lnTo>
                    <a:pt x="402" y="1464"/>
                  </a:lnTo>
                  <a:lnTo>
                    <a:pt x="379" y="1437"/>
                  </a:lnTo>
                  <a:lnTo>
                    <a:pt x="355" y="1408"/>
                  </a:lnTo>
                  <a:lnTo>
                    <a:pt x="328" y="1377"/>
                  </a:lnTo>
                  <a:lnTo>
                    <a:pt x="299" y="1347"/>
                  </a:lnTo>
                  <a:lnTo>
                    <a:pt x="267" y="1316"/>
                  </a:lnTo>
                  <a:lnTo>
                    <a:pt x="233" y="1286"/>
                  </a:lnTo>
                  <a:lnTo>
                    <a:pt x="198" y="1256"/>
                  </a:lnTo>
                  <a:lnTo>
                    <a:pt x="159" y="1229"/>
                  </a:lnTo>
                  <a:lnTo>
                    <a:pt x="139" y="1216"/>
                  </a:lnTo>
                  <a:lnTo>
                    <a:pt x="119" y="1203"/>
                  </a:lnTo>
                  <a:lnTo>
                    <a:pt x="119" y="1203"/>
                  </a:lnTo>
                  <a:lnTo>
                    <a:pt x="100" y="1189"/>
                  </a:lnTo>
                  <a:lnTo>
                    <a:pt x="82" y="1176"/>
                  </a:lnTo>
                  <a:lnTo>
                    <a:pt x="66" y="1161"/>
                  </a:lnTo>
                  <a:lnTo>
                    <a:pt x="52" y="1144"/>
                  </a:lnTo>
                  <a:lnTo>
                    <a:pt x="40" y="1127"/>
                  </a:lnTo>
                  <a:lnTo>
                    <a:pt x="29" y="1109"/>
                  </a:lnTo>
                  <a:lnTo>
                    <a:pt x="21" y="1090"/>
                  </a:lnTo>
                  <a:lnTo>
                    <a:pt x="14" y="1071"/>
                  </a:lnTo>
                  <a:lnTo>
                    <a:pt x="8" y="1051"/>
                  </a:lnTo>
                  <a:lnTo>
                    <a:pt x="4" y="1029"/>
                  </a:lnTo>
                  <a:lnTo>
                    <a:pt x="2" y="1008"/>
                  </a:lnTo>
                  <a:lnTo>
                    <a:pt x="0" y="985"/>
                  </a:lnTo>
                  <a:lnTo>
                    <a:pt x="2" y="963"/>
                  </a:lnTo>
                  <a:lnTo>
                    <a:pt x="3" y="939"/>
                  </a:lnTo>
                  <a:lnTo>
                    <a:pt x="6" y="915"/>
                  </a:lnTo>
                  <a:lnTo>
                    <a:pt x="11" y="890"/>
                  </a:lnTo>
                  <a:lnTo>
                    <a:pt x="17" y="866"/>
                  </a:lnTo>
                  <a:lnTo>
                    <a:pt x="26" y="841"/>
                  </a:lnTo>
                  <a:lnTo>
                    <a:pt x="34" y="816"/>
                  </a:lnTo>
                  <a:lnTo>
                    <a:pt x="43" y="791"/>
                  </a:lnTo>
                  <a:lnTo>
                    <a:pt x="54" y="764"/>
                  </a:lnTo>
                  <a:lnTo>
                    <a:pt x="66" y="739"/>
                  </a:lnTo>
                  <a:lnTo>
                    <a:pt x="79" y="713"/>
                  </a:lnTo>
                  <a:lnTo>
                    <a:pt x="94" y="688"/>
                  </a:lnTo>
                  <a:lnTo>
                    <a:pt x="108" y="662"/>
                  </a:lnTo>
                  <a:lnTo>
                    <a:pt x="125" y="636"/>
                  </a:lnTo>
                  <a:lnTo>
                    <a:pt x="141" y="611"/>
                  </a:lnTo>
                  <a:lnTo>
                    <a:pt x="159" y="586"/>
                  </a:lnTo>
                  <a:lnTo>
                    <a:pt x="177" y="561"/>
                  </a:lnTo>
                  <a:lnTo>
                    <a:pt x="198" y="536"/>
                  </a:lnTo>
                  <a:lnTo>
                    <a:pt x="217" y="512"/>
                  </a:lnTo>
                  <a:lnTo>
                    <a:pt x="238" y="488"/>
                  </a:lnTo>
                  <a:lnTo>
                    <a:pt x="238" y="488"/>
                  </a:lnTo>
                  <a:lnTo>
                    <a:pt x="258" y="466"/>
                  </a:lnTo>
                  <a:lnTo>
                    <a:pt x="278" y="442"/>
                  </a:lnTo>
                  <a:lnTo>
                    <a:pt x="295" y="419"/>
                  </a:lnTo>
                  <a:lnTo>
                    <a:pt x="313" y="395"/>
                  </a:lnTo>
                  <a:lnTo>
                    <a:pt x="344" y="351"/>
                  </a:lnTo>
                  <a:lnTo>
                    <a:pt x="371" y="307"/>
                  </a:lnTo>
                  <a:lnTo>
                    <a:pt x="395" y="264"/>
                  </a:lnTo>
                  <a:lnTo>
                    <a:pt x="414" y="224"/>
                  </a:lnTo>
                  <a:lnTo>
                    <a:pt x="430" y="186"/>
                  </a:lnTo>
                  <a:lnTo>
                    <a:pt x="445" y="150"/>
                  </a:lnTo>
                  <a:lnTo>
                    <a:pt x="456" y="118"/>
                  </a:lnTo>
                  <a:lnTo>
                    <a:pt x="464" y="88"/>
                  </a:lnTo>
                  <a:lnTo>
                    <a:pt x="471" y="63"/>
                  </a:lnTo>
                  <a:lnTo>
                    <a:pt x="476" y="40"/>
                  </a:lnTo>
                  <a:lnTo>
                    <a:pt x="481" y="11"/>
                  </a:lnTo>
                  <a:lnTo>
                    <a:pt x="482" y="0"/>
                  </a:lnTo>
                  <a:lnTo>
                    <a:pt x="482" y="0"/>
                  </a:lnTo>
                  <a:lnTo>
                    <a:pt x="484" y="8"/>
                  </a:lnTo>
                  <a:lnTo>
                    <a:pt x="490" y="32"/>
                  </a:lnTo>
                  <a:lnTo>
                    <a:pt x="495" y="49"/>
                  </a:lnTo>
                  <a:lnTo>
                    <a:pt x="502" y="70"/>
                  </a:lnTo>
                  <a:lnTo>
                    <a:pt x="513" y="94"/>
                  </a:lnTo>
                  <a:lnTo>
                    <a:pt x="525" y="122"/>
                  </a:lnTo>
                  <a:lnTo>
                    <a:pt x="539" y="152"/>
                  </a:lnTo>
                  <a:lnTo>
                    <a:pt x="557" y="186"/>
                  </a:lnTo>
                  <a:lnTo>
                    <a:pt x="579" y="222"/>
                  </a:lnTo>
                  <a:lnTo>
                    <a:pt x="604" y="261"/>
                  </a:lnTo>
                  <a:lnTo>
                    <a:pt x="632" y="303"/>
                  </a:lnTo>
                  <a:lnTo>
                    <a:pt x="666" y="349"/>
                  </a:lnTo>
                  <a:lnTo>
                    <a:pt x="703" y="395"/>
                  </a:lnTo>
                  <a:lnTo>
                    <a:pt x="746" y="444"/>
                  </a:lnTo>
                  <a:lnTo>
                    <a:pt x="746" y="444"/>
                  </a:lnTo>
                  <a:lnTo>
                    <a:pt x="772" y="475"/>
                  </a:lnTo>
                  <a:lnTo>
                    <a:pt x="796" y="505"/>
                  </a:lnTo>
                  <a:lnTo>
                    <a:pt x="820" y="534"/>
                  </a:lnTo>
                  <a:lnTo>
                    <a:pt x="843" y="562"/>
                  </a:lnTo>
                  <a:lnTo>
                    <a:pt x="863" y="590"/>
                  </a:lnTo>
                  <a:lnTo>
                    <a:pt x="882" y="617"/>
                  </a:lnTo>
                  <a:lnTo>
                    <a:pt x="900" y="645"/>
                  </a:lnTo>
                  <a:lnTo>
                    <a:pt x="917" y="671"/>
                  </a:lnTo>
                  <a:lnTo>
                    <a:pt x="932" y="696"/>
                  </a:lnTo>
                  <a:lnTo>
                    <a:pt x="946" y="721"/>
                  </a:lnTo>
                  <a:lnTo>
                    <a:pt x="960" y="746"/>
                  </a:lnTo>
                  <a:lnTo>
                    <a:pt x="972" y="770"/>
                  </a:lnTo>
                  <a:lnTo>
                    <a:pt x="982" y="793"/>
                  </a:lnTo>
                  <a:lnTo>
                    <a:pt x="992" y="816"/>
                  </a:lnTo>
                  <a:lnTo>
                    <a:pt x="1000" y="837"/>
                  </a:lnTo>
                  <a:lnTo>
                    <a:pt x="1007" y="859"/>
                  </a:lnTo>
                  <a:lnTo>
                    <a:pt x="1013" y="879"/>
                  </a:lnTo>
                  <a:lnTo>
                    <a:pt x="1018" y="899"/>
                  </a:lnTo>
                  <a:lnTo>
                    <a:pt x="1022" y="918"/>
                  </a:lnTo>
                  <a:lnTo>
                    <a:pt x="1024" y="936"/>
                  </a:lnTo>
                  <a:lnTo>
                    <a:pt x="1027" y="954"/>
                  </a:lnTo>
                  <a:lnTo>
                    <a:pt x="1028" y="972"/>
                  </a:lnTo>
                  <a:lnTo>
                    <a:pt x="1027" y="988"/>
                  </a:lnTo>
                  <a:lnTo>
                    <a:pt x="1025" y="1003"/>
                  </a:lnTo>
                  <a:lnTo>
                    <a:pt x="1024" y="1019"/>
                  </a:lnTo>
                  <a:lnTo>
                    <a:pt x="1021" y="1033"/>
                  </a:lnTo>
                  <a:lnTo>
                    <a:pt x="1017" y="1046"/>
                  </a:lnTo>
                  <a:lnTo>
                    <a:pt x="1011" y="1059"/>
                  </a:lnTo>
                  <a:lnTo>
                    <a:pt x="1006" y="1071"/>
                  </a:lnTo>
                  <a:lnTo>
                    <a:pt x="999" y="1082"/>
                  </a:lnTo>
                  <a:lnTo>
                    <a:pt x="992" y="1093"/>
                  </a:lnTo>
                  <a:lnTo>
                    <a:pt x="984" y="1102"/>
                  </a:lnTo>
                  <a:lnTo>
                    <a:pt x="984" y="1102"/>
                  </a:lnTo>
                  <a:lnTo>
                    <a:pt x="952" y="1133"/>
                  </a:lnTo>
                  <a:lnTo>
                    <a:pt x="925" y="1157"/>
                  </a:lnTo>
                  <a:lnTo>
                    <a:pt x="899" y="1179"/>
                  </a:lnTo>
                  <a:lnTo>
                    <a:pt x="872" y="1198"/>
                  </a:lnTo>
                  <a:lnTo>
                    <a:pt x="844" y="1219"/>
                  </a:lnTo>
                  <a:lnTo>
                    <a:pt x="809" y="1244"/>
                  </a:lnTo>
                  <a:lnTo>
                    <a:pt x="769" y="1278"/>
                  </a:lnTo>
                  <a:lnTo>
                    <a:pt x="721" y="1322"/>
                  </a:lnTo>
                  <a:lnTo>
                    <a:pt x="721" y="1322"/>
                  </a:lnTo>
                  <a:lnTo>
                    <a:pt x="688" y="1352"/>
                  </a:lnTo>
                  <a:lnTo>
                    <a:pt x="659" y="1383"/>
                  </a:lnTo>
                  <a:lnTo>
                    <a:pt x="632" y="1412"/>
                  </a:lnTo>
                  <a:lnTo>
                    <a:pt x="610" y="1437"/>
                  </a:lnTo>
                  <a:lnTo>
                    <a:pt x="576" y="1476"/>
                  </a:lnTo>
                  <a:lnTo>
                    <a:pt x="563" y="1490"/>
                  </a:lnTo>
                  <a:lnTo>
                    <a:pt x="563" y="1490"/>
                  </a:lnTo>
                  <a:lnTo>
                    <a:pt x="569" y="1474"/>
                  </a:lnTo>
                  <a:lnTo>
                    <a:pt x="582" y="1425"/>
                  </a:lnTo>
                  <a:lnTo>
                    <a:pt x="591" y="1389"/>
                  </a:lnTo>
                  <a:lnTo>
                    <a:pt x="600" y="1348"/>
                  </a:lnTo>
                  <a:lnTo>
                    <a:pt x="608" y="1302"/>
                  </a:lnTo>
                  <a:lnTo>
                    <a:pt x="618" y="1249"/>
                  </a:lnTo>
                  <a:lnTo>
                    <a:pt x="625" y="1193"/>
                  </a:lnTo>
                  <a:lnTo>
                    <a:pt x="632" y="1133"/>
                  </a:lnTo>
                  <a:lnTo>
                    <a:pt x="637" y="1070"/>
                  </a:lnTo>
                  <a:lnTo>
                    <a:pt x="641" y="1004"/>
                  </a:lnTo>
                  <a:lnTo>
                    <a:pt x="641" y="971"/>
                  </a:lnTo>
                  <a:lnTo>
                    <a:pt x="641" y="936"/>
                  </a:lnTo>
                  <a:lnTo>
                    <a:pt x="640" y="902"/>
                  </a:lnTo>
                  <a:lnTo>
                    <a:pt x="637" y="867"/>
                  </a:lnTo>
                  <a:lnTo>
                    <a:pt x="635" y="832"/>
                  </a:lnTo>
                  <a:lnTo>
                    <a:pt x="631" y="798"/>
                  </a:lnTo>
                  <a:lnTo>
                    <a:pt x="626" y="762"/>
                  </a:lnTo>
                  <a:lnTo>
                    <a:pt x="620" y="726"/>
                  </a:lnTo>
                  <a:lnTo>
                    <a:pt x="620" y="726"/>
                  </a:lnTo>
                  <a:lnTo>
                    <a:pt x="595" y="599"/>
                  </a:lnTo>
                  <a:lnTo>
                    <a:pt x="574" y="498"/>
                  </a:lnTo>
                  <a:lnTo>
                    <a:pt x="554" y="419"/>
                  </a:lnTo>
                  <a:lnTo>
                    <a:pt x="538" y="361"/>
                  </a:lnTo>
                  <a:lnTo>
                    <a:pt x="525" y="319"/>
                  </a:lnTo>
                  <a:lnTo>
                    <a:pt x="515" y="294"/>
                  </a:lnTo>
                  <a:lnTo>
                    <a:pt x="509" y="279"/>
                  </a:lnTo>
                  <a:lnTo>
                    <a:pt x="507" y="276"/>
                  </a:lnTo>
                  <a:lnTo>
                    <a:pt x="507" y="276"/>
                  </a:lnTo>
                  <a:lnTo>
                    <a:pt x="513" y="300"/>
                  </a:lnTo>
                  <a:lnTo>
                    <a:pt x="519" y="329"/>
                  </a:lnTo>
                  <a:lnTo>
                    <a:pt x="525" y="371"/>
                  </a:lnTo>
                  <a:lnTo>
                    <a:pt x="533" y="423"/>
                  </a:lnTo>
                  <a:lnTo>
                    <a:pt x="540" y="485"/>
                  </a:lnTo>
                  <a:lnTo>
                    <a:pt x="548" y="556"/>
                  </a:lnTo>
                  <a:lnTo>
                    <a:pt x="552" y="638"/>
                  </a:lnTo>
                  <a:lnTo>
                    <a:pt x="556" y="727"/>
                  </a:lnTo>
                  <a:lnTo>
                    <a:pt x="557" y="776"/>
                  </a:lnTo>
                  <a:lnTo>
                    <a:pt x="557" y="826"/>
                  </a:lnTo>
                  <a:lnTo>
                    <a:pt x="557" y="879"/>
                  </a:lnTo>
                  <a:lnTo>
                    <a:pt x="556" y="933"/>
                  </a:lnTo>
                  <a:lnTo>
                    <a:pt x="554" y="989"/>
                  </a:lnTo>
                  <a:lnTo>
                    <a:pt x="550" y="1047"/>
                  </a:lnTo>
                  <a:lnTo>
                    <a:pt x="545" y="1107"/>
                  </a:lnTo>
                  <a:lnTo>
                    <a:pt x="539" y="1169"/>
                  </a:lnTo>
                  <a:lnTo>
                    <a:pt x="532" y="1232"/>
                  </a:lnTo>
                  <a:lnTo>
                    <a:pt x="524" y="1297"/>
                  </a:lnTo>
                  <a:lnTo>
                    <a:pt x="514" y="1364"/>
                  </a:lnTo>
                  <a:lnTo>
                    <a:pt x="503" y="1432"/>
                  </a:lnTo>
                  <a:lnTo>
                    <a:pt x="490" y="1501"/>
                  </a:lnTo>
                  <a:lnTo>
                    <a:pt x="476" y="1573"/>
                  </a:lnTo>
                  <a:lnTo>
                    <a:pt x="476" y="1573"/>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66"/>
          <p:cNvGrpSpPr/>
          <p:nvPr/>
        </p:nvGrpSpPr>
        <p:grpSpPr>
          <a:xfrm flipH="1">
            <a:off x="10478154" y="2926537"/>
            <a:ext cx="572194" cy="900926"/>
            <a:chOff x="5111751" y="549275"/>
            <a:chExt cx="809625" cy="1274763"/>
          </a:xfrm>
        </p:grpSpPr>
        <p:sp>
          <p:nvSpPr>
            <p:cNvPr id="268" name="Freeform 137"/>
            <p:cNvSpPr>
              <a:spLocks/>
            </p:cNvSpPr>
            <p:nvPr/>
          </p:nvSpPr>
          <p:spPr bwMode="auto">
            <a:xfrm>
              <a:off x="5111751" y="1371600"/>
              <a:ext cx="809625" cy="452438"/>
            </a:xfrm>
            <a:custGeom>
              <a:avLst/>
              <a:gdLst>
                <a:gd name="T0" fmla="*/ 2946 w 3063"/>
                <a:gd name="T1" fmla="*/ 22 h 1711"/>
                <a:gd name="T2" fmla="*/ 2691 w 3063"/>
                <a:gd name="T3" fmla="*/ 1 h 1711"/>
                <a:gd name="T4" fmla="*/ 2453 w 3063"/>
                <a:gd name="T5" fmla="*/ 6 h 1711"/>
                <a:gd name="T6" fmla="*/ 2187 w 3063"/>
                <a:gd name="T7" fmla="*/ 45 h 1711"/>
                <a:gd name="T8" fmla="*/ 1914 w 3063"/>
                <a:gd name="T9" fmla="*/ 135 h 1711"/>
                <a:gd name="T10" fmla="*/ 1743 w 3063"/>
                <a:gd name="T11" fmla="*/ 225 h 1711"/>
                <a:gd name="T12" fmla="*/ 1358 w 3063"/>
                <a:gd name="T13" fmla="*/ 483 h 1711"/>
                <a:gd name="T14" fmla="*/ 1137 w 3063"/>
                <a:gd name="T15" fmla="*/ 601 h 1711"/>
                <a:gd name="T16" fmla="*/ 1005 w 3063"/>
                <a:gd name="T17" fmla="*/ 636 h 1711"/>
                <a:gd name="T18" fmla="*/ 877 w 3063"/>
                <a:gd name="T19" fmla="*/ 644 h 1711"/>
                <a:gd name="T20" fmla="*/ 801 w 3063"/>
                <a:gd name="T21" fmla="*/ 634 h 1711"/>
                <a:gd name="T22" fmla="*/ 828 w 3063"/>
                <a:gd name="T23" fmla="*/ 728 h 1711"/>
                <a:gd name="T24" fmla="*/ 877 w 3063"/>
                <a:gd name="T25" fmla="*/ 807 h 1711"/>
                <a:gd name="T26" fmla="*/ 962 w 3063"/>
                <a:gd name="T27" fmla="*/ 887 h 1711"/>
                <a:gd name="T28" fmla="*/ 1096 w 3063"/>
                <a:gd name="T29" fmla="*/ 954 h 1711"/>
                <a:gd name="T30" fmla="*/ 1287 w 3063"/>
                <a:gd name="T31" fmla="*/ 992 h 1711"/>
                <a:gd name="T32" fmla="*/ 1424 w 3063"/>
                <a:gd name="T33" fmla="*/ 995 h 1711"/>
                <a:gd name="T34" fmla="*/ 1571 w 3063"/>
                <a:gd name="T35" fmla="*/ 974 h 1711"/>
                <a:gd name="T36" fmla="*/ 1822 w 3063"/>
                <a:gd name="T37" fmla="*/ 897 h 1711"/>
                <a:gd name="T38" fmla="*/ 1980 w 3063"/>
                <a:gd name="T39" fmla="*/ 823 h 1711"/>
                <a:gd name="T40" fmla="*/ 1883 w 3063"/>
                <a:gd name="T41" fmla="*/ 925 h 1711"/>
                <a:gd name="T42" fmla="*/ 1744 w 3063"/>
                <a:gd name="T43" fmla="*/ 1039 h 1711"/>
                <a:gd name="T44" fmla="*/ 1591 w 3063"/>
                <a:gd name="T45" fmla="*/ 1130 h 1711"/>
                <a:gd name="T46" fmla="*/ 1410 w 3063"/>
                <a:gd name="T47" fmla="*/ 1193 h 1711"/>
                <a:gd name="T48" fmla="*/ 1207 w 3063"/>
                <a:gd name="T49" fmla="*/ 1207 h 1711"/>
                <a:gd name="T50" fmla="*/ 1108 w 3063"/>
                <a:gd name="T51" fmla="*/ 1189 h 1711"/>
                <a:gd name="T52" fmla="*/ 980 w 3063"/>
                <a:gd name="T53" fmla="*/ 1138 h 1711"/>
                <a:gd name="T54" fmla="*/ 867 w 3063"/>
                <a:gd name="T55" fmla="*/ 1062 h 1711"/>
                <a:gd name="T56" fmla="*/ 748 w 3063"/>
                <a:gd name="T57" fmla="*/ 942 h 1711"/>
                <a:gd name="T58" fmla="*/ 578 w 3063"/>
                <a:gd name="T59" fmla="*/ 706 h 1711"/>
                <a:gd name="T60" fmla="*/ 459 w 3063"/>
                <a:gd name="T61" fmla="*/ 530 h 1711"/>
                <a:gd name="T62" fmla="*/ 355 w 3063"/>
                <a:gd name="T63" fmla="*/ 433 h 1711"/>
                <a:gd name="T64" fmla="*/ 249 w 3063"/>
                <a:gd name="T65" fmla="*/ 368 h 1711"/>
                <a:gd name="T66" fmla="*/ 81 w 3063"/>
                <a:gd name="T67" fmla="*/ 311 h 1711"/>
                <a:gd name="T68" fmla="*/ 0 w 3063"/>
                <a:gd name="T69" fmla="*/ 300 h 1711"/>
                <a:gd name="T70" fmla="*/ 83 w 3063"/>
                <a:gd name="T71" fmla="*/ 555 h 1711"/>
                <a:gd name="T72" fmla="*/ 207 w 3063"/>
                <a:gd name="T73" fmla="*/ 842 h 1711"/>
                <a:gd name="T74" fmla="*/ 392 w 3063"/>
                <a:gd name="T75" fmla="*/ 1158 h 1711"/>
                <a:gd name="T76" fmla="*/ 510 w 3063"/>
                <a:gd name="T77" fmla="*/ 1310 h 1711"/>
                <a:gd name="T78" fmla="*/ 644 w 3063"/>
                <a:gd name="T79" fmla="*/ 1446 h 1711"/>
                <a:gd name="T80" fmla="*/ 797 w 3063"/>
                <a:gd name="T81" fmla="*/ 1562 h 1711"/>
                <a:gd name="T82" fmla="*/ 969 w 3063"/>
                <a:gd name="T83" fmla="*/ 1648 h 1711"/>
                <a:gd name="T84" fmla="*/ 1159 w 3063"/>
                <a:gd name="T85" fmla="*/ 1698 h 1711"/>
                <a:gd name="T86" fmla="*/ 1357 w 3063"/>
                <a:gd name="T87" fmla="*/ 1711 h 1711"/>
                <a:gd name="T88" fmla="*/ 1606 w 3063"/>
                <a:gd name="T89" fmla="*/ 1692 h 1711"/>
                <a:gd name="T90" fmla="*/ 1834 w 3063"/>
                <a:gd name="T91" fmla="*/ 1636 h 1711"/>
                <a:gd name="T92" fmla="*/ 2043 w 3063"/>
                <a:gd name="T93" fmla="*/ 1545 h 1711"/>
                <a:gd name="T94" fmla="*/ 2233 w 3063"/>
                <a:gd name="T95" fmla="*/ 1428 h 1711"/>
                <a:gd name="T96" fmla="*/ 2402 w 3063"/>
                <a:gd name="T97" fmla="*/ 1287 h 1711"/>
                <a:gd name="T98" fmla="*/ 2554 w 3063"/>
                <a:gd name="T99" fmla="*/ 1128 h 1711"/>
                <a:gd name="T100" fmla="*/ 2685 w 3063"/>
                <a:gd name="T101" fmla="*/ 956 h 1711"/>
                <a:gd name="T102" fmla="*/ 2798 w 3063"/>
                <a:gd name="T103" fmla="*/ 777 h 1711"/>
                <a:gd name="T104" fmla="*/ 2952 w 3063"/>
                <a:gd name="T105" fmla="*/ 449 h 1711"/>
                <a:gd name="T106" fmla="*/ 3052 w 3063"/>
                <a:gd name="T107" fmla="*/ 106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63" h="1711">
                  <a:moveTo>
                    <a:pt x="3063" y="44"/>
                  </a:moveTo>
                  <a:lnTo>
                    <a:pt x="3063" y="44"/>
                  </a:lnTo>
                  <a:lnTo>
                    <a:pt x="3032" y="37"/>
                  </a:lnTo>
                  <a:lnTo>
                    <a:pt x="2995" y="31"/>
                  </a:lnTo>
                  <a:lnTo>
                    <a:pt x="2946" y="22"/>
                  </a:lnTo>
                  <a:lnTo>
                    <a:pt x="2885" y="14"/>
                  </a:lnTo>
                  <a:lnTo>
                    <a:pt x="2814" y="8"/>
                  </a:lnTo>
                  <a:lnTo>
                    <a:pt x="2775" y="5"/>
                  </a:lnTo>
                  <a:lnTo>
                    <a:pt x="2734" y="2"/>
                  </a:lnTo>
                  <a:lnTo>
                    <a:pt x="2691" y="1"/>
                  </a:lnTo>
                  <a:lnTo>
                    <a:pt x="2647" y="0"/>
                  </a:lnTo>
                  <a:lnTo>
                    <a:pt x="2601" y="0"/>
                  </a:lnTo>
                  <a:lnTo>
                    <a:pt x="2553" y="1"/>
                  </a:lnTo>
                  <a:lnTo>
                    <a:pt x="2503" y="2"/>
                  </a:lnTo>
                  <a:lnTo>
                    <a:pt x="2453" y="6"/>
                  </a:lnTo>
                  <a:lnTo>
                    <a:pt x="2401" y="10"/>
                  </a:lnTo>
                  <a:lnTo>
                    <a:pt x="2349" y="16"/>
                  </a:lnTo>
                  <a:lnTo>
                    <a:pt x="2295" y="25"/>
                  </a:lnTo>
                  <a:lnTo>
                    <a:pt x="2241" y="34"/>
                  </a:lnTo>
                  <a:lnTo>
                    <a:pt x="2187" y="45"/>
                  </a:lnTo>
                  <a:lnTo>
                    <a:pt x="2132" y="59"/>
                  </a:lnTo>
                  <a:lnTo>
                    <a:pt x="2077" y="74"/>
                  </a:lnTo>
                  <a:lnTo>
                    <a:pt x="2024" y="92"/>
                  </a:lnTo>
                  <a:lnTo>
                    <a:pt x="1969" y="112"/>
                  </a:lnTo>
                  <a:lnTo>
                    <a:pt x="1914" y="135"/>
                  </a:lnTo>
                  <a:lnTo>
                    <a:pt x="1860" y="159"/>
                  </a:lnTo>
                  <a:lnTo>
                    <a:pt x="1808" y="186"/>
                  </a:lnTo>
                  <a:lnTo>
                    <a:pt x="1808" y="186"/>
                  </a:lnTo>
                  <a:lnTo>
                    <a:pt x="1776" y="204"/>
                  </a:lnTo>
                  <a:lnTo>
                    <a:pt x="1743" y="225"/>
                  </a:lnTo>
                  <a:lnTo>
                    <a:pt x="1706" y="249"/>
                  </a:lnTo>
                  <a:lnTo>
                    <a:pt x="1668" y="274"/>
                  </a:lnTo>
                  <a:lnTo>
                    <a:pt x="1496" y="393"/>
                  </a:lnTo>
                  <a:lnTo>
                    <a:pt x="1405" y="454"/>
                  </a:lnTo>
                  <a:lnTo>
                    <a:pt x="1358" y="483"/>
                  </a:lnTo>
                  <a:lnTo>
                    <a:pt x="1312" y="512"/>
                  </a:lnTo>
                  <a:lnTo>
                    <a:pt x="1266" y="537"/>
                  </a:lnTo>
                  <a:lnTo>
                    <a:pt x="1222" y="561"/>
                  </a:lnTo>
                  <a:lnTo>
                    <a:pt x="1179" y="583"/>
                  </a:lnTo>
                  <a:lnTo>
                    <a:pt x="1137" y="601"/>
                  </a:lnTo>
                  <a:lnTo>
                    <a:pt x="1137" y="601"/>
                  </a:lnTo>
                  <a:lnTo>
                    <a:pt x="1102" y="612"/>
                  </a:lnTo>
                  <a:lnTo>
                    <a:pt x="1068" y="623"/>
                  </a:lnTo>
                  <a:lnTo>
                    <a:pt x="1036" y="630"/>
                  </a:lnTo>
                  <a:lnTo>
                    <a:pt x="1005" y="636"/>
                  </a:lnTo>
                  <a:lnTo>
                    <a:pt x="976" y="641"/>
                  </a:lnTo>
                  <a:lnTo>
                    <a:pt x="949" y="644"/>
                  </a:lnTo>
                  <a:lnTo>
                    <a:pt x="922" y="645"/>
                  </a:lnTo>
                  <a:lnTo>
                    <a:pt x="898" y="645"/>
                  </a:lnTo>
                  <a:lnTo>
                    <a:pt x="877" y="644"/>
                  </a:lnTo>
                  <a:lnTo>
                    <a:pt x="858" y="642"/>
                  </a:lnTo>
                  <a:lnTo>
                    <a:pt x="827" y="639"/>
                  </a:lnTo>
                  <a:lnTo>
                    <a:pt x="808" y="635"/>
                  </a:lnTo>
                  <a:lnTo>
                    <a:pt x="801" y="634"/>
                  </a:lnTo>
                  <a:lnTo>
                    <a:pt x="801" y="634"/>
                  </a:lnTo>
                  <a:lnTo>
                    <a:pt x="803" y="648"/>
                  </a:lnTo>
                  <a:lnTo>
                    <a:pt x="807" y="665"/>
                  </a:lnTo>
                  <a:lnTo>
                    <a:pt x="812" y="688"/>
                  </a:lnTo>
                  <a:lnTo>
                    <a:pt x="822" y="714"/>
                  </a:lnTo>
                  <a:lnTo>
                    <a:pt x="828" y="728"/>
                  </a:lnTo>
                  <a:lnTo>
                    <a:pt x="835" y="743"/>
                  </a:lnTo>
                  <a:lnTo>
                    <a:pt x="844" y="758"/>
                  </a:lnTo>
                  <a:lnTo>
                    <a:pt x="853" y="774"/>
                  </a:lnTo>
                  <a:lnTo>
                    <a:pt x="864" y="790"/>
                  </a:lnTo>
                  <a:lnTo>
                    <a:pt x="877" y="807"/>
                  </a:lnTo>
                  <a:lnTo>
                    <a:pt x="890" y="824"/>
                  </a:lnTo>
                  <a:lnTo>
                    <a:pt x="906" y="839"/>
                  </a:lnTo>
                  <a:lnTo>
                    <a:pt x="922" y="856"/>
                  </a:lnTo>
                  <a:lnTo>
                    <a:pt x="941" y="872"/>
                  </a:lnTo>
                  <a:lnTo>
                    <a:pt x="962" y="887"/>
                  </a:lnTo>
                  <a:lnTo>
                    <a:pt x="984" y="903"/>
                  </a:lnTo>
                  <a:lnTo>
                    <a:pt x="1008" y="917"/>
                  </a:lnTo>
                  <a:lnTo>
                    <a:pt x="1036" y="930"/>
                  </a:lnTo>
                  <a:lnTo>
                    <a:pt x="1065" y="943"/>
                  </a:lnTo>
                  <a:lnTo>
                    <a:pt x="1096" y="954"/>
                  </a:lnTo>
                  <a:lnTo>
                    <a:pt x="1128" y="965"/>
                  </a:lnTo>
                  <a:lnTo>
                    <a:pt x="1164" y="974"/>
                  </a:lnTo>
                  <a:lnTo>
                    <a:pt x="1202" y="982"/>
                  </a:lnTo>
                  <a:lnTo>
                    <a:pt x="1243" y="989"/>
                  </a:lnTo>
                  <a:lnTo>
                    <a:pt x="1287" y="992"/>
                  </a:lnTo>
                  <a:lnTo>
                    <a:pt x="1332" y="996"/>
                  </a:lnTo>
                  <a:lnTo>
                    <a:pt x="1332" y="996"/>
                  </a:lnTo>
                  <a:lnTo>
                    <a:pt x="1363" y="996"/>
                  </a:lnTo>
                  <a:lnTo>
                    <a:pt x="1393" y="996"/>
                  </a:lnTo>
                  <a:lnTo>
                    <a:pt x="1424" y="995"/>
                  </a:lnTo>
                  <a:lnTo>
                    <a:pt x="1454" y="992"/>
                  </a:lnTo>
                  <a:lnTo>
                    <a:pt x="1484" y="989"/>
                  </a:lnTo>
                  <a:lnTo>
                    <a:pt x="1512" y="984"/>
                  </a:lnTo>
                  <a:lnTo>
                    <a:pt x="1542" y="979"/>
                  </a:lnTo>
                  <a:lnTo>
                    <a:pt x="1571" y="974"/>
                  </a:lnTo>
                  <a:lnTo>
                    <a:pt x="1627" y="961"/>
                  </a:lnTo>
                  <a:lnTo>
                    <a:pt x="1680" y="947"/>
                  </a:lnTo>
                  <a:lnTo>
                    <a:pt x="1731" y="930"/>
                  </a:lnTo>
                  <a:lnTo>
                    <a:pt x="1778" y="913"/>
                  </a:lnTo>
                  <a:lnTo>
                    <a:pt x="1822" y="897"/>
                  </a:lnTo>
                  <a:lnTo>
                    <a:pt x="1860" y="881"/>
                  </a:lnTo>
                  <a:lnTo>
                    <a:pt x="1895" y="866"/>
                  </a:lnTo>
                  <a:lnTo>
                    <a:pt x="1925" y="851"/>
                  </a:lnTo>
                  <a:lnTo>
                    <a:pt x="1965" y="830"/>
                  </a:lnTo>
                  <a:lnTo>
                    <a:pt x="1980" y="823"/>
                  </a:lnTo>
                  <a:lnTo>
                    <a:pt x="1980" y="823"/>
                  </a:lnTo>
                  <a:lnTo>
                    <a:pt x="1964" y="842"/>
                  </a:lnTo>
                  <a:lnTo>
                    <a:pt x="1944" y="863"/>
                  </a:lnTo>
                  <a:lnTo>
                    <a:pt x="1917" y="892"/>
                  </a:lnTo>
                  <a:lnTo>
                    <a:pt x="1883" y="925"/>
                  </a:lnTo>
                  <a:lnTo>
                    <a:pt x="1843" y="961"/>
                  </a:lnTo>
                  <a:lnTo>
                    <a:pt x="1821" y="980"/>
                  </a:lnTo>
                  <a:lnTo>
                    <a:pt x="1797" y="1001"/>
                  </a:lnTo>
                  <a:lnTo>
                    <a:pt x="1770" y="1020"/>
                  </a:lnTo>
                  <a:lnTo>
                    <a:pt x="1744" y="1039"/>
                  </a:lnTo>
                  <a:lnTo>
                    <a:pt x="1716" y="1058"/>
                  </a:lnTo>
                  <a:lnTo>
                    <a:pt x="1687" y="1077"/>
                  </a:lnTo>
                  <a:lnTo>
                    <a:pt x="1656" y="1096"/>
                  </a:lnTo>
                  <a:lnTo>
                    <a:pt x="1624" y="1113"/>
                  </a:lnTo>
                  <a:lnTo>
                    <a:pt x="1591" y="1130"/>
                  </a:lnTo>
                  <a:lnTo>
                    <a:pt x="1557" y="1146"/>
                  </a:lnTo>
                  <a:lnTo>
                    <a:pt x="1522" y="1161"/>
                  </a:lnTo>
                  <a:lnTo>
                    <a:pt x="1485" y="1173"/>
                  </a:lnTo>
                  <a:lnTo>
                    <a:pt x="1448" y="1185"/>
                  </a:lnTo>
                  <a:lnTo>
                    <a:pt x="1410" y="1193"/>
                  </a:lnTo>
                  <a:lnTo>
                    <a:pt x="1372" y="1201"/>
                  </a:lnTo>
                  <a:lnTo>
                    <a:pt x="1331" y="1206"/>
                  </a:lnTo>
                  <a:lnTo>
                    <a:pt x="1290" y="1208"/>
                  </a:lnTo>
                  <a:lnTo>
                    <a:pt x="1248" y="1210"/>
                  </a:lnTo>
                  <a:lnTo>
                    <a:pt x="1207" y="1207"/>
                  </a:lnTo>
                  <a:lnTo>
                    <a:pt x="1185" y="1205"/>
                  </a:lnTo>
                  <a:lnTo>
                    <a:pt x="1164" y="1201"/>
                  </a:lnTo>
                  <a:lnTo>
                    <a:pt x="1164" y="1201"/>
                  </a:lnTo>
                  <a:lnTo>
                    <a:pt x="1136" y="1196"/>
                  </a:lnTo>
                  <a:lnTo>
                    <a:pt x="1108" y="1189"/>
                  </a:lnTo>
                  <a:lnTo>
                    <a:pt x="1081" y="1182"/>
                  </a:lnTo>
                  <a:lnTo>
                    <a:pt x="1055" y="1173"/>
                  </a:lnTo>
                  <a:lnTo>
                    <a:pt x="1029" y="1162"/>
                  </a:lnTo>
                  <a:lnTo>
                    <a:pt x="1004" y="1151"/>
                  </a:lnTo>
                  <a:lnTo>
                    <a:pt x="980" y="1138"/>
                  </a:lnTo>
                  <a:lnTo>
                    <a:pt x="956" y="1125"/>
                  </a:lnTo>
                  <a:lnTo>
                    <a:pt x="933" y="1111"/>
                  </a:lnTo>
                  <a:lnTo>
                    <a:pt x="910" y="1095"/>
                  </a:lnTo>
                  <a:lnTo>
                    <a:pt x="889" y="1078"/>
                  </a:lnTo>
                  <a:lnTo>
                    <a:pt x="867" y="1062"/>
                  </a:lnTo>
                  <a:lnTo>
                    <a:pt x="846" y="1044"/>
                  </a:lnTo>
                  <a:lnTo>
                    <a:pt x="826" y="1025"/>
                  </a:lnTo>
                  <a:lnTo>
                    <a:pt x="805" y="1004"/>
                  </a:lnTo>
                  <a:lnTo>
                    <a:pt x="786" y="985"/>
                  </a:lnTo>
                  <a:lnTo>
                    <a:pt x="748" y="942"/>
                  </a:lnTo>
                  <a:lnTo>
                    <a:pt x="712" y="898"/>
                  </a:lnTo>
                  <a:lnTo>
                    <a:pt x="678" y="851"/>
                  </a:lnTo>
                  <a:lnTo>
                    <a:pt x="643" y="804"/>
                  </a:lnTo>
                  <a:lnTo>
                    <a:pt x="611" y="756"/>
                  </a:lnTo>
                  <a:lnTo>
                    <a:pt x="578" y="706"/>
                  </a:lnTo>
                  <a:lnTo>
                    <a:pt x="515" y="608"/>
                  </a:lnTo>
                  <a:lnTo>
                    <a:pt x="515" y="608"/>
                  </a:lnTo>
                  <a:lnTo>
                    <a:pt x="497" y="580"/>
                  </a:lnTo>
                  <a:lnTo>
                    <a:pt x="478" y="555"/>
                  </a:lnTo>
                  <a:lnTo>
                    <a:pt x="459" y="530"/>
                  </a:lnTo>
                  <a:lnTo>
                    <a:pt x="439" y="509"/>
                  </a:lnTo>
                  <a:lnTo>
                    <a:pt x="418" y="487"/>
                  </a:lnTo>
                  <a:lnTo>
                    <a:pt x="398" y="468"/>
                  </a:lnTo>
                  <a:lnTo>
                    <a:pt x="377" y="450"/>
                  </a:lnTo>
                  <a:lnTo>
                    <a:pt x="355" y="433"/>
                  </a:lnTo>
                  <a:lnTo>
                    <a:pt x="334" y="418"/>
                  </a:lnTo>
                  <a:lnTo>
                    <a:pt x="312" y="403"/>
                  </a:lnTo>
                  <a:lnTo>
                    <a:pt x="290" y="390"/>
                  </a:lnTo>
                  <a:lnTo>
                    <a:pt x="269" y="378"/>
                  </a:lnTo>
                  <a:lnTo>
                    <a:pt x="249" y="368"/>
                  </a:lnTo>
                  <a:lnTo>
                    <a:pt x="227" y="358"/>
                  </a:lnTo>
                  <a:lnTo>
                    <a:pt x="187" y="341"/>
                  </a:lnTo>
                  <a:lnTo>
                    <a:pt x="148" y="328"/>
                  </a:lnTo>
                  <a:lnTo>
                    <a:pt x="114" y="319"/>
                  </a:lnTo>
                  <a:lnTo>
                    <a:pt x="81" y="311"/>
                  </a:lnTo>
                  <a:lnTo>
                    <a:pt x="54" y="305"/>
                  </a:lnTo>
                  <a:lnTo>
                    <a:pt x="31" y="303"/>
                  </a:lnTo>
                  <a:lnTo>
                    <a:pt x="15" y="301"/>
                  </a:lnTo>
                  <a:lnTo>
                    <a:pt x="0" y="300"/>
                  </a:lnTo>
                  <a:lnTo>
                    <a:pt x="0" y="300"/>
                  </a:lnTo>
                  <a:lnTo>
                    <a:pt x="4" y="315"/>
                  </a:lnTo>
                  <a:lnTo>
                    <a:pt x="16" y="357"/>
                  </a:lnTo>
                  <a:lnTo>
                    <a:pt x="36" y="421"/>
                  </a:lnTo>
                  <a:lnTo>
                    <a:pt x="65" y="506"/>
                  </a:lnTo>
                  <a:lnTo>
                    <a:pt x="83" y="555"/>
                  </a:lnTo>
                  <a:lnTo>
                    <a:pt x="103" y="608"/>
                  </a:lnTo>
                  <a:lnTo>
                    <a:pt x="126" y="663"/>
                  </a:lnTo>
                  <a:lnTo>
                    <a:pt x="150" y="720"/>
                  </a:lnTo>
                  <a:lnTo>
                    <a:pt x="177" y="781"/>
                  </a:lnTo>
                  <a:lnTo>
                    <a:pt x="207" y="842"/>
                  </a:lnTo>
                  <a:lnTo>
                    <a:pt x="239" y="905"/>
                  </a:lnTo>
                  <a:lnTo>
                    <a:pt x="273" y="968"/>
                  </a:lnTo>
                  <a:lnTo>
                    <a:pt x="311" y="1032"/>
                  </a:lnTo>
                  <a:lnTo>
                    <a:pt x="350" y="1095"/>
                  </a:lnTo>
                  <a:lnTo>
                    <a:pt x="392" y="1158"/>
                  </a:lnTo>
                  <a:lnTo>
                    <a:pt x="415" y="1189"/>
                  </a:lnTo>
                  <a:lnTo>
                    <a:pt x="437" y="1220"/>
                  </a:lnTo>
                  <a:lnTo>
                    <a:pt x="461" y="1250"/>
                  </a:lnTo>
                  <a:lnTo>
                    <a:pt x="485" y="1280"/>
                  </a:lnTo>
                  <a:lnTo>
                    <a:pt x="510" y="1310"/>
                  </a:lnTo>
                  <a:lnTo>
                    <a:pt x="535" y="1339"/>
                  </a:lnTo>
                  <a:lnTo>
                    <a:pt x="562" y="1366"/>
                  </a:lnTo>
                  <a:lnTo>
                    <a:pt x="589" y="1394"/>
                  </a:lnTo>
                  <a:lnTo>
                    <a:pt x="617" y="1420"/>
                  </a:lnTo>
                  <a:lnTo>
                    <a:pt x="644" y="1446"/>
                  </a:lnTo>
                  <a:lnTo>
                    <a:pt x="674" y="1471"/>
                  </a:lnTo>
                  <a:lnTo>
                    <a:pt x="704" y="1495"/>
                  </a:lnTo>
                  <a:lnTo>
                    <a:pt x="734" y="1519"/>
                  </a:lnTo>
                  <a:lnTo>
                    <a:pt x="766" y="1540"/>
                  </a:lnTo>
                  <a:lnTo>
                    <a:pt x="797" y="1562"/>
                  </a:lnTo>
                  <a:lnTo>
                    <a:pt x="830" y="1581"/>
                  </a:lnTo>
                  <a:lnTo>
                    <a:pt x="864" y="1600"/>
                  </a:lnTo>
                  <a:lnTo>
                    <a:pt x="897" y="1617"/>
                  </a:lnTo>
                  <a:lnTo>
                    <a:pt x="933" y="1634"/>
                  </a:lnTo>
                  <a:lnTo>
                    <a:pt x="969" y="1648"/>
                  </a:lnTo>
                  <a:lnTo>
                    <a:pt x="1005" y="1661"/>
                  </a:lnTo>
                  <a:lnTo>
                    <a:pt x="1043" y="1673"/>
                  </a:lnTo>
                  <a:lnTo>
                    <a:pt x="1080" y="1683"/>
                  </a:lnTo>
                  <a:lnTo>
                    <a:pt x="1119" y="1691"/>
                  </a:lnTo>
                  <a:lnTo>
                    <a:pt x="1159" y="1698"/>
                  </a:lnTo>
                  <a:lnTo>
                    <a:pt x="1200" y="1703"/>
                  </a:lnTo>
                  <a:lnTo>
                    <a:pt x="1200" y="1703"/>
                  </a:lnTo>
                  <a:lnTo>
                    <a:pt x="1253" y="1708"/>
                  </a:lnTo>
                  <a:lnTo>
                    <a:pt x="1306" y="1711"/>
                  </a:lnTo>
                  <a:lnTo>
                    <a:pt x="1357" y="1711"/>
                  </a:lnTo>
                  <a:lnTo>
                    <a:pt x="1409" y="1711"/>
                  </a:lnTo>
                  <a:lnTo>
                    <a:pt x="1459" y="1709"/>
                  </a:lnTo>
                  <a:lnTo>
                    <a:pt x="1509" y="1705"/>
                  </a:lnTo>
                  <a:lnTo>
                    <a:pt x="1558" y="1699"/>
                  </a:lnTo>
                  <a:lnTo>
                    <a:pt x="1606" y="1692"/>
                  </a:lnTo>
                  <a:lnTo>
                    <a:pt x="1653" y="1684"/>
                  </a:lnTo>
                  <a:lnTo>
                    <a:pt x="1700" y="1674"/>
                  </a:lnTo>
                  <a:lnTo>
                    <a:pt x="1745" y="1662"/>
                  </a:lnTo>
                  <a:lnTo>
                    <a:pt x="1790" y="1649"/>
                  </a:lnTo>
                  <a:lnTo>
                    <a:pt x="1834" y="1636"/>
                  </a:lnTo>
                  <a:lnTo>
                    <a:pt x="1878" y="1620"/>
                  </a:lnTo>
                  <a:lnTo>
                    <a:pt x="1920" y="1604"/>
                  </a:lnTo>
                  <a:lnTo>
                    <a:pt x="1962" y="1585"/>
                  </a:lnTo>
                  <a:lnTo>
                    <a:pt x="2003" y="1566"/>
                  </a:lnTo>
                  <a:lnTo>
                    <a:pt x="2043" y="1545"/>
                  </a:lnTo>
                  <a:lnTo>
                    <a:pt x="2082" y="1524"/>
                  </a:lnTo>
                  <a:lnTo>
                    <a:pt x="2122" y="1502"/>
                  </a:lnTo>
                  <a:lnTo>
                    <a:pt x="2159" y="1478"/>
                  </a:lnTo>
                  <a:lnTo>
                    <a:pt x="2196" y="1453"/>
                  </a:lnTo>
                  <a:lnTo>
                    <a:pt x="2233" y="1428"/>
                  </a:lnTo>
                  <a:lnTo>
                    <a:pt x="2269" y="1402"/>
                  </a:lnTo>
                  <a:lnTo>
                    <a:pt x="2303" y="1374"/>
                  </a:lnTo>
                  <a:lnTo>
                    <a:pt x="2337" y="1346"/>
                  </a:lnTo>
                  <a:lnTo>
                    <a:pt x="2370" y="1317"/>
                  </a:lnTo>
                  <a:lnTo>
                    <a:pt x="2402" y="1287"/>
                  </a:lnTo>
                  <a:lnTo>
                    <a:pt x="2435" y="1257"/>
                  </a:lnTo>
                  <a:lnTo>
                    <a:pt x="2466" y="1225"/>
                  </a:lnTo>
                  <a:lnTo>
                    <a:pt x="2496" y="1194"/>
                  </a:lnTo>
                  <a:lnTo>
                    <a:pt x="2525" y="1162"/>
                  </a:lnTo>
                  <a:lnTo>
                    <a:pt x="2554" y="1128"/>
                  </a:lnTo>
                  <a:lnTo>
                    <a:pt x="2582" y="1095"/>
                  </a:lnTo>
                  <a:lnTo>
                    <a:pt x="2609" y="1062"/>
                  </a:lnTo>
                  <a:lnTo>
                    <a:pt x="2635" y="1027"/>
                  </a:lnTo>
                  <a:lnTo>
                    <a:pt x="2660" y="992"/>
                  </a:lnTo>
                  <a:lnTo>
                    <a:pt x="2685" y="956"/>
                  </a:lnTo>
                  <a:lnTo>
                    <a:pt x="2709" y="922"/>
                  </a:lnTo>
                  <a:lnTo>
                    <a:pt x="2732" y="886"/>
                  </a:lnTo>
                  <a:lnTo>
                    <a:pt x="2755" y="850"/>
                  </a:lnTo>
                  <a:lnTo>
                    <a:pt x="2776" y="813"/>
                  </a:lnTo>
                  <a:lnTo>
                    <a:pt x="2798" y="777"/>
                  </a:lnTo>
                  <a:lnTo>
                    <a:pt x="2818" y="740"/>
                  </a:lnTo>
                  <a:lnTo>
                    <a:pt x="2856" y="667"/>
                  </a:lnTo>
                  <a:lnTo>
                    <a:pt x="2891" y="593"/>
                  </a:lnTo>
                  <a:lnTo>
                    <a:pt x="2923" y="520"/>
                  </a:lnTo>
                  <a:lnTo>
                    <a:pt x="2952" y="449"/>
                  </a:lnTo>
                  <a:lnTo>
                    <a:pt x="2978" y="377"/>
                  </a:lnTo>
                  <a:lnTo>
                    <a:pt x="3001" y="307"/>
                  </a:lnTo>
                  <a:lnTo>
                    <a:pt x="3021" y="237"/>
                  </a:lnTo>
                  <a:lnTo>
                    <a:pt x="3038" y="171"/>
                  </a:lnTo>
                  <a:lnTo>
                    <a:pt x="3052" y="106"/>
                  </a:lnTo>
                  <a:lnTo>
                    <a:pt x="3063" y="44"/>
                  </a:lnTo>
                  <a:lnTo>
                    <a:pt x="3063" y="44"/>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38"/>
            <p:cNvSpPr>
              <a:spLocks/>
            </p:cNvSpPr>
            <p:nvPr/>
          </p:nvSpPr>
          <p:spPr bwMode="auto">
            <a:xfrm>
              <a:off x="5170488" y="1411288"/>
              <a:ext cx="188913" cy="246063"/>
            </a:xfrm>
            <a:custGeom>
              <a:avLst/>
              <a:gdLst>
                <a:gd name="T0" fmla="*/ 75 w 714"/>
                <a:gd name="T1" fmla="*/ 206 h 934"/>
                <a:gd name="T2" fmla="*/ 80 w 714"/>
                <a:gd name="T3" fmla="*/ 209 h 934"/>
                <a:gd name="T4" fmla="*/ 121 w 714"/>
                <a:gd name="T5" fmla="*/ 232 h 934"/>
                <a:gd name="T6" fmla="*/ 152 w 714"/>
                <a:gd name="T7" fmla="*/ 252 h 934"/>
                <a:gd name="T8" fmla="*/ 186 w 714"/>
                <a:gd name="T9" fmla="*/ 279 h 934"/>
                <a:gd name="T10" fmla="*/ 225 w 714"/>
                <a:gd name="T11" fmla="*/ 315 h 934"/>
                <a:gd name="T12" fmla="*/ 263 w 714"/>
                <a:gd name="T13" fmla="*/ 359 h 934"/>
                <a:gd name="T14" fmla="*/ 300 w 714"/>
                <a:gd name="T15" fmla="*/ 413 h 934"/>
                <a:gd name="T16" fmla="*/ 357 w 714"/>
                <a:gd name="T17" fmla="*/ 505 h 934"/>
                <a:gd name="T18" fmla="*/ 409 w 714"/>
                <a:gd name="T19" fmla="*/ 587 h 934"/>
                <a:gd name="T20" fmla="*/ 462 w 714"/>
                <a:gd name="T21" fmla="*/ 665 h 934"/>
                <a:gd name="T22" fmla="*/ 526 w 714"/>
                <a:gd name="T23" fmla="*/ 745 h 934"/>
                <a:gd name="T24" fmla="*/ 570 w 714"/>
                <a:gd name="T25" fmla="*/ 796 h 934"/>
                <a:gd name="T26" fmla="*/ 640 w 714"/>
                <a:gd name="T27" fmla="*/ 872 h 934"/>
                <a:gd name="T28" fmla="*/ 687 w 714"/>
                <a:gd name="T29" fmla="*/ 914 h 934"/>
                <a:gd name="T30" fmla="*/ 714 w 714"/>
                <a:gd name="T31" fmla="*/ 934 h 934"/>
                <a:gd name="T32" fmla="*/ 683 w 714"/>
                <a:gd name="T33" fmla="*/ 885 h 934"/>
                <a:gd name="T34" fmla="*/ 609 w 714"/>
                <a:gd name="T35" fmla="*/ 755 h 934"/>
                <a:gd name="T36" fmla="*/ 564 w 714"/>
                <a:gd name="T37" fmla="*/ 667 h 934"/>
                <a:gd name="T38" fmla="*/ 516 w 714"/>
                <a:gd name="T39" fmla="*/ 568 h 934"/>
                <a:gd name="T40" fmla="*/ 468 w 714"/>
                <a:gd name="T41" fmla="*/ 462 h 934"/>
                <a:gd name="T42" fmla="*/ 425 w 714"/>
                <a:gd name="T43" fmla="*/ 351 h 934"/>
                <a:gd name="T44" fmla="*/ 416 w 714"/>
                <a:gd name="T45" fmla="*/ 324 h 934"/>
                <a:gd name="T46" fmla="*/ 393 w 714"/>
                <a:gd name="T47" fmla="*/ 273 h 934"/>
                <a:gd name="T48" fmla="*/ 369 w 714"/>
                <a:gd name="T49" fmla="*/ 228 h 934"/>
                <a:gd name="T50" fmla="*/ 343 w 714"/>
                <a:gd name="T51" fmla="*/ 187 h 934"/>
                <a:gd name="T52" fmla="*/ 317 w 714"/>
                <a:gd name="T53" fmla="*/ 153 h 934"/>
                <a:gd name="T54" fmla="*/ 288 w 714"/>
                <a:gd name="T55" fmla="*/ 122 h 934"/>
                <a:gd name="T56" fmla="*/ 259 w 714"/>
                <a:gd name="T57" fmla="*/ 95 h 934"/>
                <a:gd name="T58" fmla="*/ 229 w 714"/>
                <a:gd name="T59" fmla="*/ 73 h 934"/>
                <a:gd name="T60" fmla="*/ 201 w 714"/>
                <a:gd name="T61" fmla="*/ 54 h 934"/>
                <a:gd name="T62" fmla="*/ 155 w 714"/>
                <a:gd name="T63" fmla="*/ 32 h 934"/>
                <a:gd name="T64" fmla="*/ 99 w 714"/>
                <a:gd name="T65" fmla="*/ 13 h 934"/>
                <a:gd name="T66" fmla="*/ 45 w 714"/>
                <a:gd name="T67" fmla="*/ 3 h 934"/>
                <a:gd name="T68" fmla="*/ 0 w 71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4" h="934">
                  <a:moveTo>
                    <a:pt x="0" y="0"/>
                  </a:moveTo>
                  <a:lnTo>
                    <a:pt x="75" y="206"/>
                  </a:lnTo>
                  <a:lnTo>
                    <a:pt x="75" y="206"/>
                  </a:lnTo>
                  <a:lnTo>
                    <a:pt x="80" y="209"/>
                  </a:lnTo>
                  <a:lnTo>
                    <a:pt x="97" y="217"/>
                  </a:lnTo>
                  <a:lnTo>
                    <a:pt x="121" y="232"/>
                  </a:lnTo>
                  <a:lnTo>
                    <a:pt x="135" y="240"/>
                  </a:lnTo>
                  <a:lnTo>
                    <a:pt x="152" y="252"/>
                  </a:lnTo>
                  <a:lnTo>
                    <a:pt x="168" y="265"/>
                  </a:lnTo>
                  <a:lnTo>
                    <a:pt x="186" y="279"/>
                  </a:lnTo>
                  <a:lnTo>
                    <a:pt x="205" y="296"/>
                  </a:lnTo>
                  <a:lnTo>
                    <a:pt x="225" y="315"/>
                  </a:lnTo>
                  <a:lnTo>
                    <a:pt x="244" y="337"/>
                  </a:lnTo>
                  <a:lnTo>
                    <a:pt x="263" y="359"/>
                  </a:lnTo>
                  <a:lnTo>
                    <a:pt x="282" y="386"/>
                  </a:lnTo>
                  <a:lnTo>
                    <a:pt x="300" y="413"/>
                  </a:lnTo>
                  <a:lnTo>
                    <a:pt x="300" y="413"/>
                  </a:lnTo>
                  <a:lnTo>
                    <a:pt x="357" y="505"/>
                  </a:lnTo>
                  <a:lnTo>
                    <a:pt x="382" y="547"/>
                  </a:lnTo>
                  <a:lnTo>
                    <a:pt x="409" y="587"/>
                  </a:lnTo>
                  <a:lnTo>
                    <a:pt x="435" y="626"/>
                  </a:lnTo>
                  <a:lnTo>
                    <a:pt x="462" y="665"/>
                  </a:lnTo>
                  <a:lnTo>
                    <a:pt x="492" y="705"/>
                  </a:lnTo>
                  <a:lnTo>
                    <a:pt x="526" y="745"/>
                  </a:lnTo>
                  <a:lnTo>
                    <a:pt x="526" y="745"/>
                  </a:lnTo>
                  <a:lnTo>
                    <a:pt x="570" y="796"/>
                  </a:lnTo>
                  <a:lnTo>
                    <a:pt x="608" y="838"/>
                  </a:lnTo>
                  <a:lnTo>
                    <a:pt x="640" y="872"/>
                  </a:lnTo>
                  <a:lnTo>
                    <a:pt x="667" y="896"/>
                  </a:lnTo>
                  <a:lnTo>
                    <a:pt x="687" y="914"/>
                  </a:lnTo>
                  <a:lnTo>
                    <a:pt x="702" y="925"/>
                  </a:lnTo>
                  <a:lnTo>
                    <a:pt x="714" y="934"/>
                  </a:lnTo>
                  <a:lnTo>
                    <a:pt x="714" y="934"/>
                  </a:lnTo>
                  <a:lnTo>
                    <a:pt x="683" y="885"/>
                  </a:lnTo>
                  <a:lnTo>
                    <a:pt x="651" y="829"/>
                  </a:lnTo>
                  <a:lnTo>
                    <a:pt x="609" y="755"/>
                  </a:lnTo>
                  <a:lnTo>
                    <a:pt x="586" y="713"/>
                  </a:lnTo>
                  <a:lnTo>
                    <a:pt x="564" y="667"/>
                  </a:lnTo>
                  <a:lnTo>
                    <a:pt x="540" y="620"/>
                  </a:lnTo>
                  <a:lnTo>
                    <a:pt x="516" y="568"/>
                  </a:lnTo>
                  <a:lnTo>
                    <a:pt x="492" y="517"/>
                  </a:lnTo>
                  <a:lnTo>
                    <a:pt x="468" y="462"/>
                  </a:lnTo>
                  <a:lnTo>
                    <a:pt x="447" y="407"/>
                  </a:lnTo>
                  <a:lnTo>
                    <a:pt x="425" y="351"/>
                  </a:lnTo>
                  <a:lnTo>
                    <a:pt x="425" y="351"/>
                  </a:lnTo>
                  <a:lnTo>
                    <a:pt x="416" y="324"/>
                  </a:lnTo>
                  <a:lnTo>
                    <a:pt x="405" y="297"/>
                  </a:lnTo>
                  <a:lnTo>
                    <a:pt x="393" y="273"/>
                  </a:lnTo>
                  <a:lnTo>
                    <a:pt x="381" y="249"/>
                  </a:lnTo>
                  <a:lnTo>
                    <a:pt x="369" y="228"/>
                  </a:lnTo>
                  <a:lnTo>
                    <a:pt x="356" y="206"/>
                  </a:lnTo>
                  <a:lnTo>
                    <a:pt x="343" y="187"/>
                  </a:lnTo>
                  <a:lnTo>
                    <a:pt x="330" y="169"/>
                  </a:lnTo>
                  <a:lnTo>
                    <a:pt x="317" y="153"/>
                  </a:lnTo>
                  <a:lnTo>
                    <a:pt x="302" y="136"/>
                  </a:lnTo>
                  <a:lnTo>
                    <a:pt x="288" y="122"/>
                  </a:lnTo>
                  <a:lnTo>
                    <a:pt x="274" y="107"/>
                  </a:lnTo>
                  <a:lnTo>
                    <a:pt x="259" y="95"/>
                  </a:lnTo>
                  <a:lnTo>
                    <a:pt x="245" y="83"/>
                  </a:lnTo>
                  <a:lnTo>
                    <a:pt x="229" y="73"/>
                  </a:lnTo>
                  <a:lnTo>
                    <a:pt x="215" y="63"/>
                  </a:lnTo>
                  <a:lnTo>
                    <a:pt x="201" y="54"/>
                  </a:lnTo>
                  <a:lnTo>
                    <a:pt x="185" y="45"/>
                  </a:lnTo>
                  <a:lnTo>
                    <a:pt x="155" y="32"/>
                  </a:lnTo>
                  <a:lnTo>
                    <a:pt x="127" y="21"/>
                  </a:lnTo>
                  <a:lnTo>
                    <a:pt x="99" y="13"/>
                  </a:lnTo>
                  <a:lnTo>
                    <a:pt x="72" y="7"/>
                  </a:lnTo>
                  <a:lnTo>
                    <a:pt x="45" y="3"/>
                  </a:lnTo>
                  <a:lnTo>
                    <a:pt x="21" y="1"/>
                  </a:lnTo>
                  <a:lnTo>
                    <a:pt x="0" y="0"/>
                  </a:lnTo>
                  <a:lnTo>
                    <a:pt x="0" y="0"/>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39"/>
            <p:cNvSpPr>
              <a:spLocks/>
            </p:cNvSpPr>
            <p:nvPr/>
          </p:nvSpPr>
          <p:spPr bwMode="auto">
            <a:xfrm>
              <a:off x="5256213" y="1419225"/>
              <a:ext cx="53975" cy="130175"/>
            </a:xfrm>
            <a:custGeom>
              <a:avLst/>
              <a:gdLst>
                <a:gd name="T0" fmla="*/ 0 w 204"/>
                <a:gd name="T1" fmla="*/ 0 h 495"/>
                <a:gd name="T2" fmla="*/ 19 w 204"/>
                <a:gd name="T3" fmla="*/ 93 h 495"/>
                <a:gd name="T4" fmla="*/ 19 w 204"/>
                <a:gd name="T5" fmla="*/ 93 h 495"/>
                <a:gd name="T6" fmla="*/ 27 w 204"/>
                <a:gd name="T7" fmla="*/ 108 h 495"/>
                <a:gd name="T8" fmla="*/ 38 w 204"/>
                <a:gd name="T9" fmla="*/ 124 h 495"/>
                <a:gd name="T10" fmla="*/ 51 w 204"/>
                <a:gd name="T11" fmla="*/ 149 h 495"/>
                <a:gd name="T12" fmla="*/ 67 w 204"/>
                <a:gd name="T13" fmla="*/ 180 h 495"/>
                <a:gd name="T14" fmla="*/ 85 w 204"/>
                <a:gd name="T15" fmla="*/ 217 h 495"/>
                <a:gd name="T16" fmla="*/ 105 w 204"/>
                <a:gd name="T17" fmla="*/ 262 h 495"/>
                <a:gd name="T18" fmla="*/ 125 w 204"/>
                <a:gd name="T19" fmla="*/ 313 h 495"/>
                <a:gd name="T20" fmla="*/ 125 w 204"/>
                <a:gd name="T21" fmla="*/ 313 h 495"/>
                <a:gd name="T22" fmla="*/ 161 w 204"/>
                <a:gd name="T23" fmla="*/ 401 h 495"/>
                <a:gd name="T24" fmla="*/ 184 w 204"/>
                <a:gd name="T25" fmla="*/ 458 h 495"/>
                <a:gd name="T26" fmla="*/ 201 w 204"/>
                <a:gd name="T27" fmla="*/ 495 h 495"/>
                <a:gd name="T28" fmla="*/ 201 w 204"/>
                <a:gd name="T29" fmla="*/ 495 h 495"/>
                <a:gd name="T30" fmla="*/ 203 w 204"/>
                <a:gd name="T31" fmla="*/ 454 h 495"/>
                <a:gd name="T32" fmla="*/ 204 w 204"/>
                <a:gd name="T33" fmla="*/ 411 h 495"/>
                <a:gd name="T34" fmla="*/ 204 w 204"/>
                <a:gd name="T35" fmla="*/ 358 h 495"/>
                <a:gd name="T36" fmla="*/ 203 w 204"/>
                <a:gd name="T37" fmla="*/ 330 h 495"/>
                <a:gd name="T38" fmla="*/ 202 w 204"/>
                <a:gd name="T39" fmla="*/ 300 h 495"/>
                <a:gd name="T40" fmla="*/ 199 w 204"/>
                <a:gd name="T41" fmla="*/ 270 h 495"/>
                <a:gd name="T42" fmla="*/ 196 w 204"/>
                <a:gd name="T43" fmla="*/ 240 h 495"/>
                <a:gd name="T44" fmla="*/ 191 w 204"/>
                <a:gd name="T45" fmla="*/ 213 h 495"/>
                <a:gd name="T46" fmla="*/ 185 w 204"/>
                <a:gd name="T47" fmla="*/ 185 h 495"/>
                <a:gd name="T48" fmla="*/ 178 w 204"/>
                <a:gd name="T49" fmla="*/ 160 h 495"/>
                <a:gd name="T50" fmla="*/ 170 w 204"/>
                <a:gd name="T51" fmla="*/ 137 h 495"/>
                <a:gd name="T52" fmla="*/ 170 w 204"/>
                <a:gd name="T53" fmla="*/ 137 h 495"/>
                <a:gd name="T54" fmla="*/ 159 w 204"/>
                <a:gd name="T55" fmla="*/ 117 h 495"/>
                <a:gd name="T56" fmla="*/ 148 w 204"/>
                <a:gd name="T57" fmla="*/ 99 h 495"/>
                <a:gd name="T58" fmla="*/ 135 w 204"/>
                <a:gd name="T59" fmla="*/ 83 h 495"/>
                <a:gd name="T60" fmla="*/ 122 w 204"/>
                <a:gd name="T61" fmla="*/ 68 h 495"/>
                <a:gd name="T62" fmla="*/ 109 w 204"/>
                <a:gd name="T63" fmla="*/ 55 h 495"/>
                <a:gd name="T64" fmla="*/ 94 w 204"/>
                <a:gd name="T65" fmla="*/ 44 h 495"/>
                <a:gd name="T66" fmla="*/ 80 w 204"/>
                <a:gd name="T67" fmla="*/ 35 h 495"/>
                <a:gd name="T68" fmla="*/ 66 w 204"/>
                <a:gd name="T69" fmla="*/ 26 h 495"/>
                <a:gd name="T70" fmla="*/ 52 w 204"/>
                <a:gd name="T71" fmla="*/ 19 h 495"/>
                <a:gd name="T72" fmla="*/ 41 w 204"/>
                <a:gd name="T73" fmla="*/ 13 h 495"/>
                <a:gd name="T74" fmla="*/ 20 w 204"/>
                <a:gd name="T75" fmla="*/ 5 h 495"/>
                <a:gd name="T76" fmla="*/ 6 w 204"/>
                <a:gd name="T77" fmla="*/ 1 h 495"/>
                <a:gd name="T78" fmla="*/ 0 w 204"/>
                <a:gd name="T79" fmla="*/ 0 h 495"/>
                <a:gd name="T80" fmla="*/ 0 w 204"/>
                <a:gd name="T81"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4" h="495">
                  <a:moveTo>
                    <a:pt x="0" y="0"/>
                  </a:moveTo>
                  <a:lnTo>
                    <a:pt x="19" y="93"/>
                  </a:lnTo>
                  <a:lnTo>
                    <a:pt x="19" y="93"/>
                  </a:lnTo>
                  <a:lnTo>
                    <a:pt x="27" y="108"/>
                  </a:lnTo>
                  <a:lnTo>
                    <a:pt x="38" y="124"/>
                  </a:lnTo>
                  <a:lnTo>
                    <a:pt x="51" y="149"/>
                  </a:lnTo>
                  <a:lnTo>
                    <a:pt x="67" y="180"/>
                  </a:lnTo>
                  <a:lnTo>
                    <a:pt x="85" y="217"/>
                  </a:lnTo>
                  <a:lnTo>
                    <a:pt x="105" y="262"/>
                  </a:lnTo>
                  <a:lnTo>
                    <a:pt x="125" y="313"/>
                  </a:lnTo>
                  <a:lnTo>
                    <a:pt x="125" y="313"/>
                  </a:lnTo>
                  <a:lnTo>
                    <a:pt x="161" y="401"/>
                  </a:lnTo>
                  <a:lnTo>
                    <a:pt x="184" y="458"/>
                  </a:lnTo>
                  <a:lnTo>
                    <a:pt x="201" y="495"/>
                  </a:lnTo>
                  <a:lnTo>
                    <a:pt x="201" y="495"/>
                  </a:lnTo>
                  <a:lnTo>
                    <a:pt x="203" y="454"/>
                  </a:lnTo>
                  <a:lnTo>
                    <a:pt x="204" y="411"/>
                  </a:lnTo>
                  <a:lnTo>
                    <a:pt x="204" y="358"/>
                  </a:lnTo>
                  <a:lnTo>
                    <a:pt x="203" y="330"/>
                  </a:lnTo>
                  <a:lnTo>
                    <a:pt x="202" y="300"/>
                  </a:lnTo>
                  <a:lnTo>
                    <a:pt x="199" y="270"/>
                  </a:lnTo>
                  <a:lnTo>
                    <a:pt x="196" y="240"/>
                  </a:lnTo>
                  <a:lnTo>
                    <a:pt x="191" y="213"/>
                  </a:lnTo>
                  <a:lnTo>
                    <a:pt x="185" y="185"/>
                  </a:lnTo>
                  <a:lnTo>
                    <a:pt x="178" y="160"/>
                  </a:lnTo>
                  <a:lnTo>
                    <a:pt x="170" y="137"/>
                  </a:lnTo>
                  <a:lnTo>
                    <a:pt x="170" y="137"/>
                  </a:lnTo>
                  <a:lnTo>
                    <a:pt x="159" y="117"/>
                  </a:lnTo>
                  <a:lnTo>
                    <a:pt x="148" y="99"/>
                  </a:lnTo>
                  <a:lnTo>
                    <a:pt x="135" y="83"/>
                  </a:lnTo>
                  <a:lnTo>
                    <a:pt x="122" y="68"/>
                  </a:lnTo>
                  <a:lnTo>
                    <a:pt x="109" y="55"/>
                  </a:lnTo>
                  <a:lnTo>
                    <a:pt x="94" y="44"/>
                  </a:lnTo>
                  <a:lnTo>
                    <a:pt x="80" y="35"/>
                  </a:lnTo>
                  <a:lnTo>
                    <a:pt x="66" y="26"/>
                  </a:lnTo>
                  <a:lnTo>
                    <a:pt x="52" y="19"/>
                  </a:lnTo>
                  <a:lnTo>
                    <a:pt x="41" y="13"/>
                  </a:lnTo>
                  <a:lnTo>
                    <a:pt x="20" y="5"/>
                  </a:lnTo>
                  <a:lnTo>
                    <a:pt x="6" y="1"/>
                  </a:lnTo>
                  <a:lnTo>
                    <a:pt x="0" y="0"/>
                  </a:lnTo>
                  <a:lnTo>
                    <a:pt x="0" y="0"/>
                  </a:lnTo>
                  <a:close/>
                </a:path>
              </a:pathLst>
            </a:custGeom>
            <a:solidFill>
              <a:srgbClr val="057D4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40"/>
            <p:cNvSpPr>
              <a:spLocks/>
            </p:cNvSpPr>
            <p:nvPr/>
          </p:nvSpPr>
          <p:spPr bwMode="auto">
            <a:xfrm>
              <a:off x="5329238" y="930275"/>
              <a:ext cx="406400" cy="587375"/>
            </a:xfrm>
            <a:custGeom>
              <a:avLst/>
              <a:gdLst>
                <a:gd name="T0" fmla="*/ 314 w 1532"/>
                <a:gd name="T1" fmla="*/ 2196 h 2218"/>
                <a:gd name="T2" fmla="*/ 542 w 1532"/>
                <a:gd name="T3" fmla="*/ 2068 h 2218"/>
                <a:gd name="T4" fmla="*/ 986 w 1532"/>
                <a:gd name="T5" fmla="*/ 1795 h 2218"/>
                <a:gd name="T6" fmla="*/ 1075 w 1532"/>
                <a:gd name="T7" fmla="*/ 1742 h 2218"/>
                <a:gd name="T8" fmla="*/ 1185 w 1532"/>
                <a:gd name="T9" fmla="*/ 1695 h 2218"/>
                <a:gd name="T10" fmla="*/ 1268 w 1532"/>
                <a:gd name="T11" fmla="*/ 1673 h 2218"/>
                <a:gd name="T12" fmla="*/ 1326 w 1532"/>
                <a:gd name="T13" fmla="*/ 1668 h 2218"/>
                <a:gd name="T14" fmla="*/ 1363 w 1532"/>
                <a:gd name="T15" fmla="*/ 1672 h 2218"/>
                <a:gd name="T16" fmla="*/ 1339 w 1532"/>
                <a:gd name="T17" fmla="*/ 1661 h 2218"/>
                <a:gd name="T18" fmla="*/ 1280 w 1532"/>
                <a:gd name="T19" fmla="*/ 1624 h 2218"/>
                <a:gd name="T20" fmla="*/ 1233 w 1532"/>
                <a:gd name="T21" fmla="*/ 1579 h 2218"/>
                <a:gd name="T22" fmla="*/ 1194 w 1532"/>
                <a:gd name="T23" fmla="*/ 1532 h 2218"/>
                <a:gd name="T24" fmla="*/ 1158 w 1532"/>
                <a:gd name="T25" fmla="*/ 1472 h 2218"/>
                <a:gd name="T26" fmla="*/ 1126 w 1532"/>
                <a:gd name="T27" fmla="*/ 1401 h 2218"/>
                <a:gd name="T28" fmla="*/ 1101 w 1532"/>
                <a:gd name="T29" fmla="*/ 1315 h 2218"/>
                <a:gd name="T30" fmla="*/ 1084 w 1532"/>
                <a:gd name="T31" fmla="*/ 1212 h 2218"/>
                <a:gd name="T32" fmla="*/ 1080 w 1532"/>
                <a:gd name="T33" fmla="*/ 1145 h 2218"/>
                <a:gd name="T34" fmla="*/ 1078 w 1532"/>
                <a:gd name="T35" fmla="*/ 1057 h 2218"/>
                <a:gd name="T36" fmla="*/ 1096 w 1532"/>
                <a:gd name="T37" fmla="*/ 887 h 2218"/>
                <a:gd name="T38" fmla="*/ 1133 w 1532"/>
                <a:gd name="T39" fmla="*/ 725 h 2218"/>
                <a:gd name="T40" fmla="*/ 1185 w 1532"/>
                <a:gd name="T41" fmla="*/ 573 h 2218"/>
                <a:gd name="T42" fmla="*/ 1247 w 1532"/>
                <a:gd name="T43" fmla="*/ 435 h 2218"/>
                <a:gd name="T44" fmla="*/ 1313 w 1532"/>
                <a:gd name="T45" fmla="*/ 312 h 2218"/>
                <a:gd name="T46" fmla="*/ 1378 w 1532"/>
                <a:gd name="T47" fmla="*/ 205 h 2218"/>
                <a:gd name="T48" fmla="*/ 1487 w 1532"/>
                <a:gd name="T49" fmla="*/ 54 h 2218"/>
                <a:gd name="T50" fmla="*/ 1532 w 1532"/>
                <a:gd name="T51" fmla="*/ 0 h 2218"/>
                <a:gd name="T52" fmla="*/ 1420 w 1532"/>
                <a:gd name="T53" fmla="*/ 108 h 2218"/>
                <a:gd name="T54" fmla="*/ 1271 w 1532"/>
                <a:gd name="T55" fmla="*/ 236 h 2218"/>
                <a:gd name="T56" fmla="*/ 1151 w 1532"/>
                <a:gd name="T57" fmla="*/ 323 h 2218"/>
                <a:gd name="T58" fmla="*/ 1057 w 1532"/>
                <a:gd name="T59" fmla="*/ 382 h 2218"/>
                <a:gd name="T60" fmla="*/ 959 w 1532"/>
                <a:gd name="T61" fmla="*/ 431 h 2218"/>
                <a:gd name="T62" fmla="*/ 863 w 1532"/>
                <a:gd name="T63" fmla="*/ 464 h 2218"/>
                <a:gd name="T64" fmla="*/ 770 w 1532"/>
                <a:gd name="T65" fmla="*/ 479 h 2218"/>
                <a:gd name="T66" fmla="*/ 703 w 1532"/>
                <a:gd name="T67" fmla="*/ 475 h 2218"/>
                <a:gd name="T68" fmla="*/ 601 w 1532"/>
                <a:gd name="T69" fmla="*/ 454 h 2218"/>
                <a:gd name="T70" fmla="*/ 499 w 1532"/>
                <a:gd name="T71" fmla="*/ 414 h 2218"/>
                <a:gd name="T72" fmla="*/ 401 w 1532"/>
                <a:gd name="T73" fmla="*/ 363 h 2218"/>
                <a:gd name="T74" fmla="*/ 309 w 1532"/>
                <a:gd name="T75" fmla="*/ 303 h 2218"/>
                <a:gd name="T76" fmla="*/ 198 w 1532"/>
                <a:gd name="T77" fmla="*/ 221 h 2218"/>
                <a:gd name="T78" fmla="*/ 70 w 1532"/>
                <a:gd name="T79" fmla="*/ 107 h 2218"/>
                <a:gd name="T80" fmla="*/ 0 w 1532"/>
                <a:gd name="T81" fmla="*/ 37 h 2218"/>
                <a:gd name="T82" fmla="*/ 42 w 1532"/>
                <a:gd name="T83" fmla="*/ 88 h 2218"/>
                <a:gd name="T84" fmla="*/ 143 w 1532"/>
                <a:gd name="T85" fmla="*/ 230 h 2218"/>
                <a:gd name="T86" fmla="*/ 228 w 1532"/>
                <a:gd name="T87" fmla="*/ 368 h 2218"/>
                <a:gd name="T88" fmla="*/ 294 w 1532"/>
                <a:gd name="T89" fmla="*/ 489 h 2218"/>
                <a:gd name="T90" fmla="*/ 357 w 1532"/>
                <a:gd name="T91" fmla="*/ 626 h 2218"/>
                <a:gd name="T92" fmla="*/ 414 w 1532"/>
                <a:gd name="T93" fmla="*/ 774 h 2218"/>
                <a:gd name="T94" fmla="*/ 461 w 1532"/>
                <a:gd name="T95" fmla="*/ 933 h 2218"/>
                <a:gd name="T96" fmla="*/ 492 w 1532"/>
                <a:gd name="T97" fmla="*/ 1099 h 2218"/>
                <a:gd name="T98" fmla="*/ 503 w 1532"/>
                <a:gd name="T99" fmla="*/ 1212 h 2218"/>
                <a:gd name="T100" fmla="*/ 505 w 1532"/>
                <a:gd name="T101" fmla="*/ 1377 h 2218"/>
                <a:gd name="T102" fmla="*/ 493 w 1532"/>
                <a:gd name="T103" fmla="*/ 1530 h 2218"/>
                <a:gd name="T104" fmla="*/ 470 w 1532"/>
                <a:gd name="T105" fmla="*/ 1672 h 2218"/>
                <a:gd name="T106" fmla="*/ 441 w 1532"/>
                <a:gd name="T107" fmla="*/ 1801 h 2218"/>
                <a:gd name="T108" fmla="*/ 406 w 1532"/>
                <a:gd name="T109" fmla="*/ 1916 h 2218"/>
                <a:gd name="T110" fmla="*/ 337 w 1532"/>
                <a:gd name="T111" fmla="*/ 2094 h 2218"/>
                <a:gd name="T112" fmla="*/ 284 w 1532"/>
                <a:gd name="T113" fmla="*/ 2196 h 2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32" h="2218">
                  <a:moveTo>
                    <a:pt x="272" y="2218"/>
                  </a:moveTo>
                  <a:lnTo>
                    <a:pt x="272" y="2218"/>
                  </a:lnTo>
                  <a:lnTo>
                    <a:pt x="314" y="2196"/>
                  </a:lnTo>
                  <a:lnTo>
                    <a:pt x="368" y="2168"/>
                  </a:lnTo>
                  <a:lnTo>
                    <a:pt x="443" y="2126"/>
                  </a:lnTo>
                  <a:lnTo>
                    <a:pt x="542" y="2068"/>
                  </a:lnTo>
                  <a:lnTo>
                    <a:pt x="665" y="1996"/>
                  </a:lnTo>
                  <a:lnTo>
                    <a:pt x="813" y="1905"/>
                  </a:lnTo>
                  <a:lnTo>
                    <a:pt x="986" y="1795"/>
                  </a:lnTo>
                  <a:lnTo>
                    <a:pt x="986" y="1795"/>
                  </a:lnTo>
                  <a:lnTo>
                    <a:pt x="1032" y="1766"/>
                  </a:lnTo>
                  <a:lnTo>
                    <a:pt x="1075" y="1742"/>
                  </a:lnTo>
                  <a:lnTo>
                    <a:pt x="1114" y="1723"/>
                  </a:lnTo>
                  <a:lnTo>
                    <a:pt x="1151" y="1708"/>
                  </a:lnTo>
                  <a:lnTo>
                    <a:pt x="1185" y="1695"/>
                  </a:lnTo>
                  <a:lnTo>
                    <a:pt x="1216" y="1685"/>
                  </a:lnTo>
                  <a:lnTo>
                    <a:pt x="1244" y="1678"/>
                  </a:lnTo>
                  <a:lnTo>
                    <a:pt x="1268" y="1673"/>
                  </a:lnTo>
                  <a:lnTo>
                    <a:pt x="1291" y="1670"/>
                  </a:lnTo>
                  <a:lnTo>
                    <a:pt x="1310" y="1668"/>
                  </a:lnTo>
                  <a:lnTo>
                    <a:pt x="1326" y="1668"/>
                  </a:lnTo>
                  <a:lnTo>
                    <a:pt x="1339" y="1668"/>
                  </a:lnTo>
                  <a:lnTo>
                    <a:pt x="1357" y="1671"/>
                  </a:lnTo>
                  <a:lnTo>
                    <a:pt x="1363" y="1672"/>
                  </a:lnTo>
                  <a:lnTo>
                    <a:pt x="1363" y="1672"/>
                  </a:lnTo>
                  <a:lnTo>
                    <a:pt x="1352" y="1668"/>
                  </a:lnTo>
                  <a:lnTo>
                    <a:pt x="1339" y="1661"/>
                  </a:lnTo>
                  <a:lnTo>
                    <a:pt x="1322" y="1653"/>
                  </a:lnTo>
                  <a:lnTo>
                    <a:pt x="1303" y="1640"/>
                  </a:lnTo>
                  <a:lnTo>
                    <a:pt x="1280" y="1624"/>
                  </a:lnTo>
                  <a:lnTo>
                    <a:pt x="1258" y="1604"/>
                  </a:lnTo>
                  <a:lnTo>
                    <a:pt x="1244" y="1592"/>
                  </a:lnTo>
                  <a:lnTo>
                    <a:pt x="1233" y="1579"/>
                  </a:lnTo>
                  <a:lnTo>
                    <a:pt x="1219" y="1564"/>
                  </a:lnTo>
                  <a:lnTo>
                    <a:pt x="1207" y="1549"/>
                  </a:lnTo>
                  <a:lnTo>
                    <a:pt x="1194" y="1532"/>
                  </a:lnTo>
                  <a:lnTo>
                    <a:pt x="1182" y="1513"/>
                  </a:lnTo>
                  <a:lnTo>
                    <a:pt x="1170" y="1494"/>
                  </a:lnTo>
                  <a:lnTo>
                    <a:pt x="1158" y="1472"/>
                  </a:lnTo>
                  <a:lnTo>
                    <a:pt x="1148" y="1451"/>
                  </a:lnTo>
                  <a:lnTo>
                    <a:pt x="1137" y="1427"/>
                  </a:lnTo>
                  <a:lnTo>
                    <a:pt x="1126" y="1401"/>
                  </a:lnTo>
                  <a:lnTo>
                    <a:pt x="1117" y="1373"/>
                  </a:lnTo>
                  <a:lnTo>
                    <a:pt x="1108" y="1345"/>
                  </a:lnTo>
                  <a:lnTo>
                    <a:pt x="1101" y="1315"/>
                  </a:lnTo>
                  <a:lnTo>
                    <a:pt x="1094" y="1283"/>
                  </a:lnTo>
                  <a:lnTo>
                    <a:pt x="1088" y="1248"/>
                  </a:lnTo>
                  <a:lnTo>
                    <a:pt x="1084" y="1212"/>
                  </a:lnTo>
                  <a:lnTo>
                    <a:pt x="1081" y="1174"/>
                  </a:lnTo>
                  <a:lnTo>
                    <a:pt x="1081" y="1174"/>
                  </a:lnTo>
                  <a:lnTo>
                    <a:pt x="1080" y="1145"/>
                  </a:lnTo>
                  <a:lnTo>
                    <a:pt x="1078" y="1115"/>
                  </a:lnTo>
                  <a:lnTo>
                    <a:pt x="1078" y="1087"/>
                  </a:lnTo>
                  <a:lnTo>
                    <a:pt x="1078" y="1057"/>
                  </a:lnTo>
                  <a:lnTo>
                    <a:pt x="1082" y="999"/>
                  </a:lnTo>
                  <a:lnTo>
                    <a:pt x="1088" y="943"/>
                  </a:lnTo>
                  <a:lnTo>
                    <a:pt x="1096" y="887"/>
                  </a:lnTo>
                  <a:lnTo>
                    <a:pt x="1106" y="832"/>
                  </a:lnTo>
                  <a:lnTo>
                    <a:pt x="1119" y="779"/>
                  </a:lnTo>
                  <a:lnTo>
                    <a:pt x="1133" y="725"/>
                  </a:lnTo>
                  <a:lnTo>
                    <a:pt x="1149" y="673"/>
                  </a:lnTo>
                  <a:lnTo>
                    <a:pt x="1167" y="623"/>
                  </a:lnTo>
                  <a:lnTo>
                    <a:pt x="1185" y="573"/>
                  </a:lnTo>
                  <a:lnTo>
                    <a:pt x="1205" y="525"/>
                  </a:lnTo>
                  <a:lnTo>
                    <a:pt x="1225" y="480"/>
                  </a:lnTo>
                  <a:lnTo>
                    <a:pt x="1247" y="435"/>
                  </a:lnTo>
                  <a:lnTo>
                    <a:pt x="1268" y="392"/>
                  </a:lnTo>
                  <a:lnTo>
                    <a:pt x="1290" y="351"/>
                  </a:lnTo>
                  <a:lnTo>
                    <a:pt x="1313" y="312"/>
                  </a:lnTo>
                  <a:lnTo>
                    <a:pt x="1334" y="274"/>
                  </a:lnTo>
                  <a:lnTo>
                    <a:pt x="1357" y="239"/>
                  </a:lnTo>
                  <a:lnTo>
                    <a:pt x="1378" y="205"/>
                  </a:lnTo>
                  <a:lnTo>
                    <a:pt x="1419" y="146"/>
                  </a:lnTo>
                  <a:lnTo>
                    <a:pt x="1455" y="94"/>
                  </a:lnTo>
                  <a:lnTo>
                    <a:pt x="1487" y="54"/>
                  </a:lnTo>
                  <a:lnTo>
                    <a:pt x="1511" y="25"/>
                  </a:lnTo>
                  <a:lnTo>
                    <a:pt x="1532" y="0"/>
                  </a:lnTo>
                  <a:lnTo>
                    <a:pt x="1532" y="0"/>
                  </a:lnTo>
                  <a:lnTo>
                    <a:pt x="1512" y="20"/>
                  </a:lnTo>
                  <a:lnTo>
                    <a:pt x="1458" y="73"/>
                  </a:lnTo>
                  <a:lnTo>
                    <a:pt x="1420" y="108"/>
                  </a:lnTo>
                  <a:lnTo>
                    <a:pt x="1375" y="149"/>
                  </a:lnTo>
                  <a:lnTo>
                    <a:pt x="1326" y="192"/>
                  </a:lnTo>
                  <a:lnTo>
                    <a:pt x="1271" y="236"/>
                  </a:lnTo>
                  <a:lnTo>
                    <a:pt x="1213" y="280"/>
                  </a:lnTo>
                  <a:lnTo>
                    <a:pt x="1182" y="302"/>
                  </a:lnTo>
                  <a:lnTo>
                    <a:pt x="1151" y="323"/>
                  </a:lnTo>
                  <a:lnTo>
                    <a:pt x="1120" y="344"/>
                  </a:lnTo>
                  <a:lnTo>
                    <a:pt x="1089" y="364"/>
                  </a:lnTo>
                  <a:lnTo>
                    <a:pt x="1057" y="382"/>
                  </a:lnTo>
                  <a:lnTo>
                    <a:pt x="1025" y="400"/>
                  </a:lnTo>
                  <a:lnTo>
                    <a:pt x="992" y="417"/>
                  </a:lnTo>
                  <a:lnTo>
                    <a:pt x="959" y="431"/>
                  </a:lnTo>
                  <a:lnTo>
                    <a:pt x="927" y="444"/>
                  </a:lnTo>
                  <a:lnTo>
                    <a:pt x="894" y="456"/>
                  </a:lnTo>
                  <a:lnTo>
                    <a:pt x="863" y="464"/>
                  </a:lnTo>
                  <a:lnTo>
                    <a:pt x="832" y="472"/>
                  </a:lnTo>
                  <a:lnTo>
                    <a:pt x="801" y="476"/>
                  </a:lnTo>
                  <a:lnTo>
                    <a:pt x="770" y="479"/>
                  </a:lnTo>
                  <a:lnTo>
                    <a:pt x="770" y="479"/>
                  </a:lnTo>
                  <a:lnTo>
                    <a:pt x="737" y="479"/>
                  </a:lnTo>
                  <a:lnTo>
                    <a:pt x="703" y="475"/>
                  </a:lnTo>
                  <a:lnTo>
                    <a:pt x="669" y="470"/>
                  </a:lnTo>
                  <a:lnTo>
                    <a:pt x="635" y="463"/>
                  </a:lnTo>
                  <a:lnTo>
                    <a:pt x="601" y="454"/>
                  </a:lnTo>
                  <a:lnTo>
                    <a:pt x="567" y="442"/>
                  </a:lnTo>
                  <a:lnTo>
                    <a:pt x="533" y="429"/>
                  </a:lnTo>
                  <a:lnTo>
                    <a:pt x="499" y="414"/>
                  </a:lnTo>
                  <a:lnTo>
                    <a:pt x="467" y="399"/>
                  </a:lnTo>
                  <a:lnTo>
                    <a:pt x="433" y="381"/>
                  </a:lnTo>
                  <a:lnTo>
                    <a:pt x="401" y="363"/>
                  </a:lnTo>
                  <a:lnTo>
                    <a:pt x="370" y="344"/>
                  </a:lnTo>
                  <a:lnTo>
                    <a:pt x="339" y="323"/>
                  </a:lnTo>
                  <a:lnTo>
                    <a:pt x="309" y="303"/>
                  </a:lnTo>
                  <a:lnTo>
                    <a:pt x="279" y="283"/>
                  </a:lnTo>
                  <a:lnTo>
                    <a:pt x="252" y="263"/>
                  </a:lnTo>
                  <a:lnTo>
                    <a:pt x="198" y="221"/>
                  </a:lnTo>
                  <a:lnTo>
                    <a:pt x="149" y="180"/>
                  </a:lnTo>
                  <a:lnTo>
                    <a:pt x="107" y="142"/>
                  </a:lnTo>
                  <a:lnTo>
                    <a:pt x="70" y="107"/>
                  </a:lnTo>
                  <a:lnTo>
                    <a:pt x="40" y="79"/>
                  </a:lnTo>
                  <a:lnTo>
                    <a:pt x="19" y="57"/>
                  </a:lnTo>
                  <a:lnTo>
                    <a:pt x="0" y="37"/>
                  </a:lnTo>
                  <a:lnTo>
                    <a:pt x="0" y="37"/>
                  </a:lnTo>
                  <a:lnTo>
                    <a:pt x="19" y="61"/>
                  </a:lnTo>
                  <a:lnTo>
                    <a:pt x="42" y="88"/>
                  </a:lnTo>
                  <a:lnTo>
                    <a:pt x="70" y="126"/>
                  </a:lnTo>
                  <a:lnTo>
                    <a:pt x="104" y="174"/>
                  </a:lnTo>
                  <a:lnTo>
                    <a:pt x="143" y="230"/>
                  </a:lnTo>
                  <a:lnTo>
                    <a:pt x="184" y="295"/>
                  </a:lnTo>
                  <a:lnTo>
                    <a:pt x="206" y="331"/>
                  </a:lnTo>
                  <a:lnTo>
                    <a:pt x="228" y="368"/>
                  </a:lnTo>
                  <a:lnTo>
                    <a:pt x="249" y="406"/>
                  </a:lnTo>
                  <a:lnTo>
                    <a:pt x="272" y="446"/>
                  </a:lnTo>
                  <a:lnTo>
                    <a:pt x="294" y="489"/>
                  </a:lnTo>
                  <a:lnTo>
                    <a:pt x="315" y="534"/>
                  </a:lnTo>
                  <a:lnTo>
                    <a:pt x="337" y="579"/>
                  </a:lnTo>
                  <a:lnTo>
                    <a:pt x="357" y="626"/>
                  </a:lnTo>
                  <a:lnTo>
                    <a:pt x="377" y="673"/>
                  </a:lnTo>
                  <a:lnTo>
                    <a:pt x="396" y="724"/>
                  </a:lnTo>
                  <a:lnTo>
                    <a:pt x="414" y="774"/>
                  </a:lnTo>
                  <a:lnTo>
                    <a:pt x="431" y="825"/>
                  </a:lnTo>
                  <a:lnTo>
                    <a:pt x="447" y="879"/>
                  </a:lnTo>
                  <a:lnTo>
                    <a:pt x="461" y="933"/>
                  </a:lnTo>
                  <a:lnTo>
                    <a:pt x="473" y="986"/>
                  </a:lnTo>
                  <a:lnTo>
                    <a:pt x="484" y="1042"/>
                  </a:lnTo>
                  <a:lnTo>
                    <a:pt x="492" y="1099"/>
                  </a:lnTo>
                  <a:lnTo>
                    <a:pt x="498" y="1156"/>
                  </a:lnTo>
                  <a:lnTo>
                    <a:pt x="498" y="1156"/>
                  </a:lnTo>
                  <a:lnTo>
                    <a:pt x="503" y="1212"/>
                  </a:lnTo>
                  <a:lnTo>
                    <a:pt x="505" y="1268"/>
                  </a:lnTo>
                  <a:lnTo>
                    <a:pt x="505" y="1323"/>
                  </a:lnTo>
                  <a:lnTo>
                    <a:pt x="505" y="1377"/>
                  </a:lnTo>
                  <a:lnTo>
                    <a:pt x="502" y="1429"/>
                  </a:lnTo>
                  <a:lnTo>
                    <a:pt x="498" y="1481"/>
                  </a:lnTo>
                  <a:lnTo>
                    <a:pt x="493" y="1530"/>
                  </a:lnTo>
                  <a:lnTo>
                    <a:pt x="487" y="1579"/>
                  </a:lnTo>
                  <a:lnTo>
                    <a:pt x="479" y="1627"/>
                  </a:lnTo>
                  <a:lnTo>
                    <a:pt x="470" y="1672"/>
                  </a:lnTo>
                  <a:lnTo>
                    <a:pt x="461" y="1717"/>
                  </a:lnTo>
                  <a:lnTo>
                    <a:pt x="451" y="1760"/>
                  </a:lnTo>
                  <a:lnTo>
                    <a:pt x="441" y="1801"/>
                  </a:lnTo>
                  <a:lnTo>
                    <a:pt x="430" y="1842"/>
                  </a:lnTo>
                  <a:lnTo>
                    <a:pt x="418" y="1879"/>
                  </a:lnTo>
                  <a:lnTo>
                    <a:pt x="406" y="1916"/>
                  </a:lnTo>
                  <a:lnTo>
                    <a:pt x="382" y="1982"/>
                  </a:lnTo>
                  <a:lnTo>
                    <a:pt x="358" y="2042"/>
                  </a:lnTo>
                  <a:lnTo>
                    <a:pt x="337" y="2094"/>
                  </a:lnTo>
                  <a:lnTo>
                    <a:pt x="315" y="2138"/>
                  </a:lnTo>
                  <a:lnTo>
                    <a:pt x="298" y="2171"/>
                  </a:lnTo>
                  <a:lnTo>
                    <a:pt x="284" y="2196"/>
                  </a:lnTo>
                  <a:lnTo>
                    <a:pt x="272" y="2218"/>
                  </a:lnTo>
                  <a:lnTo>
                    <a:pt x="272" y="2218"/>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41"/>
            <p:cNvSpPr>
              <a:spLocks/>
            </p:cNvSpPr>
            <p:nvPr/>
          </p:nvSpPr>
          <p:spPr bwMode="auto">
            <a:xfrm>
              <a:off x="5160963" y="769938"/>
              <a:ext cx="290513" cy="314325"/>
            </a:xfrm>
            <a:custGeom>
              <a:avLst/>
              <a:gdLst>
                <a:gd name="T0" fmla="*/ 548 w 1100"/>
                <a:gd name="T1" fmla="*/ 520 h 1189"/>
                <a:gd name="T2" fmla="*/ 826 w 1100"/>
                <a:gd name="T3" fmla="*/ 771 h 1189"/>
                <a:gd name="T4" fmla="*/ 928 w 1100"/>
                <a:gd name="T5" fmla="*/ 853 h 1189"/>
                <a:gd name="T6" fmla="*/ 1016 w 1100"/>
                <a:gd name="T7" fmla="*/ 911 h 1189"/>
                <a:gd name="T8" fmla="*/ 1043 w 1100"/>
                <a:gd name="T9" fmla="*/ 921 h 1189"/>
                <a:gd name="T10" fmla="*/ 1056 w 1100"/>
                <a:gd name="T11" fmla="*/ 891 h 1189"/>
                <a:gd name="T12" fmla="*/ 1081 w 1100"/>
                <a:gd name="T13" fmla="*/ 815 h 1189"/>
                <a:gd name="T14" fmla="*/ 1098 w 1100"/>
                <a:gd name="T15" fmla="*/ 725 h 1189"/>
                <a:gd name="T16" fmla="*/ 1100 w 1100"/>
                <a:gd name="T17" fmla="*/ 665 h 1189"/>
                <a:gd name="T18" fmla="*/ 1095 w 1100"/>
                <a:gd name="T19" fmla="*/ 601 h 1189"/>
                <a:gd name="T20" fmla="*/ 1078 w 1100"/>
                <a:gd name="T21" fmla="*/ 537 h 1189"/>
                <a:gd name="T22" fmla="*/ 1050 w 1100"/>
                <a:gd name="T23" fmla="*/ 473 h 1189"/>
                <a:gd name="T24" fmla="*/ 1006 w 1100"/>
                <a:gd name="T25" fmla="*/ 414 h 1189"/>
                <a:gd name="T26" fmla="*/ 964 w 1100"/>
                <a:gd name="T27" fmla="*/ 372 h 1189"/>
                <a:gd name="T28" fmla="*/ 894 w 1100"/>
                <a:gd name="T29" fmla="*/ 319 h 1189"/>
                <a:gd name="T30" fmla="*/ 819 w 1100"/>
                <a:gd name="T31" fmla="*/ 276 h 1189"/>
                <a:gd name="T32" fmla="*/ 740 w 1100"/>
                <a:gd name="T33" fmla="*/ 243 h 1189"/>
                <a:gd name="T34" fmla="*/ 604 w 1100"/>
                <a:gd name="T35" fmla="*/ 202 h 1189"/>
                <a:gd name="T36" fmla="*/ 393 w 1100"/>
                <a:gd name="T37" fmla="*/ 158 h 1189"/>
                <a:gd name="T38" fmla="*/ 255 w 1100"/>
                <a:gd name="T39" fmla="*/ 126 h 1189"/>
                <a:gd name="T40" fmla="*/ 216 w 1100"/>
                <a:gd name="T41" fmla="*/ 113 h 1189"/>
                <a:gd name="T42" fmla="*/ 61 w 1100"/>
                <a:gd name="T43" fmla="*/ 43 h 1189"/>
                <a:gd name="T44" fmla="*/ 6 w 1100"/>
                <a:gd name="T45" fmla="*/ 6 h 1189"/>
                <a:gd name="T46" fmla="*/ 0 w 1100"/>
                <a:gd name="T47" fmla="*/ 0 h 1189"/>
                <a:gd name="T48" fmla="*/ 3 w 1100"/>
                <a:gd name="T49" fmla="*/ 109 h 1189"/>
                <a:gd name="T50" fmla="*/ 19 w 1100"/>
                <a:gd name="T51" fmla="*/ 297 h 1189"/>
                <a:gd name="T52" fmla="*/ 43 w 1100"/>
                <a:gd name="T53" fmla="*/ 450 h 1189"/>
                <a:gd name="T54" fmla="*/ 70 w 1100"/>
                <a:gd name="T55" fmla="*/ 570 h 1189"/>
                <a:gd name="T56" fmla="*/ 107 w 1100"/>
                <a:gd name="T57" fmla="*/ 690 h 1189"/>
                <a:gd name="T58" fmla="*/ 155 w 1100"/>
                <a:gd name="T59" fmla="*/ 804 h 1189"/>
                <a:gd name="T60" fmla="*/ 215 w 1100"/>
                <a:gd name="T61" fmla="*/ 907 h 1189"/>
                <a:gd name="T62" fmla="*/ 263 w 1100"/>
                <a:gd name="T63" fmla="*/ 968 h 1189"/>
                <a:gd name="T64" fmla="*/ 343 w 1100"/>
                <a:gd name="T65" fmla="*/ 1042 h 1189"/>
                <a:gd name="T66" fmla="*/ 424 w 1100"/>
                <a:gd name="T67" fmla="*/ 1098 h 1189"/>
                <a:gd name="T68" fmla="*/ 507 w 1100"/>
                <a:gd name="T69" fmla="*/ 1139 h 1189"/>
                <a:gd name="T70" fmla="*/ 587 w 1100"/>
                <a:gd name="T71" fmla="*/ 1165 h 1189"/>
                <a:gd name="T72" fmla="*/ 665 w 1100"/>
                <a:gd name="T73" fmla="*/ 1181 h 1189"/>
                <a:gd name="T74" fmla="*/ 736 w 1100"/>
                <a:gd name="T75" fmla="*/ 1188 h 1189"/>
                <a:gd name="T76" fmla="*/ 849 w 1100"/>
                <a:gd name="T77" fmla="*/ 1184 h 1189"/>
                <a:gd name="T78" fmla="*/ 911 w 1100"/>
                <a:gd name="T79" fmla="*/ 1175 h 1189"/>
                <a:gd name="T80" fmla="*/ 868 w 1100"/>
                <a:gd name="T81" fmla="*/ 1093 h 1189"/>
                <a:gd name="T82" fmla="*/ 751 w 1100"/>
                <a:gd name="T83" fmla="*/ 890 h 1189"/>
                <a:gd name="T84" fmla="*/ 629 w 1100"/>
                <a:gd name="T85" fmla="*/ 697 h 1189"/>
                <a:gd name="T86" fmla="*/ 488 w 1100"/>
                <a:gd name="T87" fmla="*/ 499 h 1189"/>
                <a:gd name="T88" fmla="*/ 388 w 1100"/>
                <a:gd name="T89" fmla="*/ 376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00" h="1189">
                  <a:moveTo>
                    <a:pt x="388" y="376"/>
                  </a:moveTo>
                  <a:lnTo>
                    <a:pt x="388" y="376"/>
                  </a:lnTo>
                  <a:lnTo>
                    <a:pt x="548" y="520"/>
                  </a:lnTo>
                  <a:lnTo>
                    <a:pt x="691" y="649"/>
                  </a:lnTo>
                  <a:lnTo>
                    <a:pt x="826" y="771"/>
                  </a:lnTo>
                  <a:lnTo>
                    <a:pt x="826" y="771"/>
                  </a:lnTo>
                  <a:lnTo>
                    <a:pt x="856" y="796"/>
                  </a:lnTo>
                  <a:lnTo>
                    <a:pt x="883" y="817"/>
                  </a:lnTo>
                  <a:lnTo>
                    <a:pt x="928" y="853"/>
                  </a:lnTo>
                  <a:lnTo>
                    <a:pt x="966" y="880"/>
                  </a:lnTo>
                  <a:lnTo>
                    <a:pt x="995" y="899"/>
                  </a:lnTo>
                  <a:lnTo>
                    <a:pt x="1016" y="911"/>
                  </a:lnTo>
                  <a:lnTo>
                    <a:pt x="1032" y="917"/>
                  </a:lnTo>
                  <a:lnTo>
                    <a:pt x="1040" y="920"/>
                  </a:lnTo>
                  <a:lnTo>
                    <a:pt x="1043" y="921"/>
                  </a:lnTo>
                  <a:lnTo>
                    <a:pt x="1043" y="921"/>
                  </a:lnTo>
                  <a:lnTo>
                    <a:pt x="1050" y="907"/>
                  </a:lnTo>
                  <a:lnTo>
                    <a:pt x="1056" y="891"/>
                  </a:lnTo>
                  <a:lnTo>
                    <a:pt x="1064" y="870"/>
                  </a:lnTo>
                  <a:lnTo>
                    <a:pt x="1072" y="845"/>
                  </a:lnTo>
                  <a:lnTo>
                    <a:pt x="1081" y="815"/>
                  </a:lnTo>
                  <a:lnTo>
                    <a:pt x="1088" y="782"/>
                  </a:lnTo>
                  <a:lnTo>
                    <a:pt x="1095" y="745"/>
                  </a:lnTo>
                  <a:lnTo>
                    <a:pt x="1098" y="725"/>
                  </a:lnTo>
                  <a:lnTo>
                    <a:pt x="1099" y="705"/>
                  </a:lnTo>
                  <a:lnTo>
                    <a:pt x="1100" y="685"/>
                  </a:lnTo>
                  <a:lnTo>
                    <a:pt x="1100" y="665"/>
                  </a:lnTo>
                  <a:lnTo>
                    <a:pt x="1099" y="644"/>
                  </a:lnTo>
                  <a:lnTo>
                    <a:pt x="1098" y="623"/>
                  </a:lnTo>
                  <a:lnTo>
                    <a:pt x="1095" y="601"/>
                  </a:lnTo>
                  <a:lnTo>
                    <a:pt x="1090" y="580"/>
                  </a:lnTo>
                  <a:lnTo>
                    <a:pt x="1086" y="558"/>
                  </a:lnTo>
                  <a:lnTo>
                    <a:pt x="1078" y="537"/>
                  </a:lnTo>
                  <a:lnTo>
                    <a:pt x="1071" y="515"/>
                  </a:lnTo>
                  <a:lnTo>
                    <a:pt x="1062" y="495"/>
                  </a:lnTo>
                  <a:lnTo>
                    <a:pt x="1050" y="473"/>
                  </a:lnTo>
                  <a:lnTo>
                    <a:pt x="1037" y="453"/>
                  </a:lnTo>
                  <a:lnTo>
                    <a:pt x="1022" y="433"/>
                  </a:lnTo>
                  <a:lnTo>
                    <a:pt x="1006" y="414"/>
                  </a:lnTo>
                  <a:lnTo>
                    <a:pt x="1006" y="414"/>
                  </a:lnTo>
                  <a:lnTo>
                    <a:pt x="985" y="392"/>
                  </a:lnTo>
                  <a:lnTo>
                    <a:pt x="964" y="372"/>
                  </a:lnTo>
                  <a:lnTo>
                    <a:pt x="941" y="353"/>
                  </a:lnTo>
                  <a:lnTo>
                    <a:pt x="917" y="335"/>
                  </a:lnTo>
                  <a:lnTo>
                    <a:pt x="894" y="319"/>
                  </a:lnTo>
                  <a:lnTo>
                    <a:pt x="869" y="304"/>
                  </a:lnTo>
                  <a:lnTo>
                    <a:pt x="844" y="290"/>
                  </a:lnTo>
                  <a:lnTo>
                    <a:pt x="819" y="276"/>
                  </a:lnTo>
                  <a:lnTo>
                    <a:pt x="793" y="264"/>
                  </a:lnTo>
                  <a:lnTo>
                    <a:pt x="767" y="254"/>
                  </a:lnTo>
                  <a:lnTo>
                    <a:pt x="740" y="243"/>
                  </a:lnTo>
                  <a:lnTo>
                    <a:pt x="713" y="233"/>
                  </a:lnTo>
                  <a:lnTo>
                    <a:pt x="659" y="217"/>
                  </a:lnTo>
                  <a:lnTo>
                    <a:pt x="604" y="202"/>
                  </a:lnTo>
                  <a:lnTo>
                    <a:pt x="549" y="189"/>
                  </a:lnTo>
                  <a:lnTo>
                    <a:pt x="495" y="178"/>
                  </a:lnTo>
                  <a:lnTo>
                    <a:pt x="393" y="158"/>
                  </a:lnTo>
                  <a:lnTo>
                    <a:pt x="344" y="149"/>
                  </a:lnTo>
                  <a:lnTo>
                    <a:pt x="298" y="138"/>
                  </a:lnTo>
                  <a:lnTo>
                    <a:pt x="255" y="126"/>
                  </a:lnTo>
                  <a:lnTo>
                    <a:pt x="235" y="120"/>
                  </a:lnTo>
                  <a:lnTo>
                    <a:pt x="216" y="113"/>
                  </a:lnTo>
                  <a:lnTo>
                    <a:pt x="216" y="113"/>
                  </a:lnTo>
                  <a:lnTo>
                    <a:pt x="150" y="86"/>
                  </a:lnTo>
                  <a:lnTo>
                    <a:pt x="99" y="64"/>
                  </a:lnTo>
                  <a:lnTo>
                    <a:pt x="61" y="43"/>
                  </a:lnTo>
                  <a:lnTo>
                    <a:pt x="34" y="28"/>
                  </a:lnTo>
                  <a:lnTo>
                    <a:pt x="16" y="16"/>
                  </a:lnTo>
                  <a:lnTo>
                    <a:pt x="6" y="6"/>
                  </a:lnTo>
                  <a:lnTo>
                    <a:pt x="1" y="2"/>
                  </a:lnTo>
                  <a:lnTo>
                    <a:pt x="0" y="0"/>
                  </a:lnTo>
                  <a:lnTo>
                    <a:pt x="0" y="0"/>
                  </a:lnTo>
                  <a:lnTo>
                    <a:pt x="0" y="29"/>
                  </a:lnTo>
                  <a:lnTo>
                    <a:pt x="1" y="64"/>
                  </a:lnTo>
                  <a:lnTo>
                    <a:pt x="3" y="109"/>
                  </a:lnTo>
                  <a:lnTo>
                    <a:pt x="6" y="164"/>
                  </a:lnTo>
                  <a:lnTo>
                    <a:pt x="12" y="227"/>
                  </a:lnTo>
                  <a:lnTo>
                    <a:pt x="19" y="297"/>
                  </a:lnTo>
                  <a:lnTo>
                    <a:pt x="30" y="371"/>
                  </a:lnTo>
                  <a:lnTo>
                    <a:pt x="36" y="410"/>
                  </a:lnTo>
                  <a:lnTo>
                    <a:pt x="43" y="450"/>
                  </a:lnTo>
                  <a:lnTo>
                    <a:pt x="51" y="489"/>
                  </a:lnTo>
                  <a:lnTo>
                    <a:pt x="59" y="530"/>
                  </a:lnTo>
                  <a:lnTo>
                    <a:pt x="70" y="570"/>
                  </a:lnTo>
                  <a:lnTo>
                    <a:pt x="81" y="610"/>
                  </a:lnTo>
                  <a:lnTo>
                    <a:pt x="94" y="650"/>
                  </a:lnTo>
                  <a:lnTo>
                    <a:pt x="107" y="690"/>
                  </a:lnTo>
                  <a:lnTo>
                    <a:pt x="122" y="729"/>
                  </a:lnTo>
                  <a:lnTo>
                    <a:pt x="137" y="767"/>
                  </a:lnTo>
                  <a:lnTo>
                    <a:pt x="155" y="804"/>
                  </a:lnTo>
                  <a:lnTo>
                    <a:pt x="173" y="840"/>
                  </a:lnTo>
                  <a:lnTo>
                    <a:pt x="193" y="875"/>
                  </a:lnTo>
                  <a:lnTo>
                    <a:pt x="215" y="907"/>
                  </a:lnTo>
                  <a:lnTo>
                    <a:pt x="239" y="938"/>
                  </a:lnTo>
                  <a:lnTo>
                    <a:pt x="263" y="968"/>
                  </a:lnTo>
                  <a:lnTo>
                    <a:pt x="263" y="968"/>
                  </a:lnTo>
                  <a:lnTo>
                    <a:pt x="289" y="995"/>
                  </a:lnTo>
                  <a:lnTo>
                    <a:pt x="315" y="1019"/>
                  </a:lnTo>
                  <a:lnTo>
                    <a:pt x="343" y="1042"/>
                  </a:lnTo>
                  <a:lnTo>
                    <a:pt x="369" y="1063"/>
                  </a:lnTo>
                  <a:lnTo>
                    <a:pt x="396" y="1081"/>
                  </a:lnTo>
                  <a:lnTo>
                    <a:pt x="424" y="1098"/>
                  </a:lnTo>
                  <a:lnTo>
                    <a:pt x="451" y="1114"/>
                  </a:lnTo>
                  <a:lnTo>
                    <a:pt x="480" y="1127"/>
                  </a:lnTo>
                  <a:lnTo>
                    <a:pt x="507" y="1139"/>
                  </a:lnTo>
                  <a:lnTo>
                    <a:pt x="534" y="1149"/>
                  </a:lnTo>
                  <a:lnTo>
                    <a:pt x="561" y="1158"/>
                  </a:lnTo>
                  <a:lnTo>
                    <a:pt x="587" y="1165"/>
                  </a:lnTo>
                  <a:lnTo>
                    <a:pt x="614" y="1172"/>
                  </a:lnTo>
                  <a:lnTo>
                    <a:pt x="640" y="1177"/>
                  </a:lnTo>
                  <a:lnTo>
                    <a:pt x="665" y="1181"/>
                  </a:lnTo>
                  <a:lnTo>
                    <a:pt x="689" y="1184"/>
                  </a:lnTo>
                  <a:lnTo>
                    <a:pt x="713" y="1186"/>
                  </a:lnTo>
                  <a:lnTo>
                    <a:pt x="736" y="1188"/>
                  </a:lnTo>
                  <a:lnTo>
                    <a:pt x="779" y="1189"/>
                  </a:lnTo>
                  <a:lnTo>
                    <a:pt x="816" y="1188"/>
                  </a:lnTo>
                  <a:lnTo>
                    <a:pt x="849" y="1184"/>
                  </a:lnTo>
                  <a:lnTo>
                    <a:pt x="875" y="1182"/>
                  </a:lnTo>
                  <a:lnTo>
                    <a:pt x="894" y="1178"/>
                  </a:lnTo>
                  <a:lnTo>
                    <a:pt x="911" y="1175"/>
                  </a:lnTo>
                  <a:lnTo>
                    <a:pt x="911" y="1175"/>
                  </a:lnTo>
                  <a:lnTo>
                    <a:pt x="900" y="1153"/>
                  </a:lnTo>
                  <a:lnTo>
                    <a:pt x="868" y="1093"/>
                  </a:lnTo>
                  <a:lnTo>
                    <a:pt x="817" y="1003"/>
                  </a:lnTo>
                  <a:lnTo>
                    <a:pt x="786" y="949"/>
                  </a:lnTo>
                  <a:lnTo>
                    <a:pt x="751" y="890"/>
                  </a:lnTo>
                  <a:lnTo>
                    <a:pt x="713" y="828"/>
                  </a:lnTo>
                  <a:lnTo>
                    <a:pt x="672" y="764"/>
                  </a:lnTo>
                  <a:lnTo>
                    <a:pt x="629" y="697"/>
                  </a:lnTo>
                  <a:lnTo>
                    <a:pt x="584" y="630"/>
                  </a:lnTo>
                  <a:lnTo>
                    <a:pt x="537" y="563"/>
                  </a:lnTo>
                  <a:lnTo>
                    <a:pt x="488" y="499"/>
                  </a:lnTo>
                  <a:lnTo>
                    <a:pt x="438" y="435"/>
                  </a:lnTo>
                  <a:lnTo>
                    <a:pt x="413" y="405"/>
                  </a:lnTo>
                  <a:lnTo>
                    <a:pt x="388" y="376"/>
                  </a:lnTo>
                  <a:lnTo>
                    <a:pt x="388" y="376"/>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2"/>
            <p:cNvSpPr>
              <a:spLocks/>
            </p:cNvSpPr>
            <p:nvPr/>
          </p:nvSpPr>
          <p:spPr bwMode="auto">
            <a:xfrm>
              <a:off x="5600701" y="771525"/>
              <a:ext cx="290513" cy="314325"/>
            </a:xfrm>
            <a:custGeom>
              <a:avLst/>
              <a:gdLst>
                <a:gd name="T0" fmla="*/ 566 w 1100"/>
                <a:gd name="T1" fmla="*/ 518 h 1189"/>
                <a:gd name="T2" fmla="*/ 274 w 1100"/>
                <a:gd name="T3" fmla="*/ 771 h 1189"/>
                <a:gd name="T4" fmla="*/ 172 w 1100"/>
                <a:gd name="T5" fmla="*/ 853 h 1189"/>
                <a:gd name="T6" fmla="*/ 84 w 1100"/>
                <a:gd name="T7" fmla="*/ 911 h 1189"/>
                <a:gd name="T8" fmla="*/ 57 w 1100"/>
                <a:gd name="T9" fmla="*/ 921 h 1189"/>
                <a:gd name="T10" fmla="*/ 44 w 1100"/>
                <a:gd name="T11" fmla="*/ 891 h 1189"/>
                <a:gd name="T12" fmla="*/ 19 w 1100"/>
                <a:gd name="T13" fmla="*/ 815 h 1189"/>
                <a:gd name="T14" fmla="*/ 3 w 1100"/>
                <a:gd name="T15" fmla="*/ 725 h 1189"/>
                <a:gd name="T16" fmla="*/ 0 w 1100"/>
                <a:gd name="T17" fmla="*/ 665 h 1189"/>
                <a:gd name="T18" fmla="*/ 6 w 1100"/>
                <a:gd name="T19" fmla="*/ 601 h 1189"/>
                <a:gd name="T20" fmla="*/ 22 w 1100"/>
                <a:gd name="T21" fmla="*/ 537 h 1189"/>
                <a:gd name="T22" fmla="*/ 50 w 1100"/>
                <a:gd name="T23" fmla="*/ 473 h 1189"/>
                <a:gd name="T24" fmla="*/ 94 w 1100"/>
                <a:gd name="T25" fmla="*/ 414 h 1189"/>
                <a:gd name="T26" fmla="*/ 137 w 1100"/>
                <a:gd name="T27" fmla="*/ 372 h 1189"/>
                <a:gd name="T28" fmla="*/ 207 w 1100"/>
                <a:gd name="T29" fmla="*/ 319 h 1189"/>
                <a:gd name="T30" fmla="*/ 281 w 1100"/>
                <a:gd name="T31" fmla="*/ 278 h 1189"/>
                <a:gd name="T32" fmla="*/ 361 w 1100"/>
                <a:gd name="T33" fmla="*/ 244 h 1189"/>
                <a:gd name="T34" fmla="*/ 496 w 1100"/>
                <a:gd name="T35" fmla="*/ 202 h 1189"/>
                <a:gd name="T36" fmla="*/ 707 w 1100"/>
                <a:gd name="T37" fmla="*/ 158 h 1189"/>
                <a:gd name="T38" fmla="*/ 845 w 1100"/>
                <a:gd name="T39" fmla="*/ 126 h 1189"/>
                <a:gd name="T40" fmla="*/ 884 w 1100"/>
                <a:gd name="T41" fmla="*/ 113 h 1189"/>
                <a:gd name="T42" fmla="*/ 1039 w 1100"/>
                <a:gd name="T43" fmla="*/ 45 h 1189"/>
                <a:gd name="T44" fmla="*/ 1094 w 1100"/>
                <a:gd name="T45" fmla="*/ 8 h 1189"/>
                <a:gd name="T46" fmla="*/ 1100 w 1100"/>
                <a:gd name="T47" fmla="*/ 0 h 1189"/>
                <a:gd name="T48" fmla="*/ 1098 w 1100"/>
                <a:gd name="T49" fmla="*/ 109 h 1189"/>
                <a:gd name="T50" fmla="*/ 1081 w 1100"/>
                <a:gd name="T51" fmla="*/ 297 h 1189"/>
                <a:gd name="T52" fmla="*/ 1057 w 1100"/>
                <a:gd name="T53" fmla="*/ 450 h 1189"/>
                <a:gd name="T54" fmla="*/ 1030 w 1100"/>
                <a:gd name="T55" fmla="*/ 570 h 1189"/>
                <a:gd name="T56" fmla="*/ 993 w 1100"/>
                <a:gd name="T57" fmla="*/ 690 h 1189"/>
                <a:gd name="T58" fmla="*/ 945 w 1100"/>
                <a:gd name="T59" fmla="*/ 804 h 1189"/>
                <a:gd name="T60" fmla="*/ 885 w 1100"/>
                <a:gd name="T61" fmla="*/ 908 h 1189"/>
                <a:gd name="T62" fmla="*/ 837 w 1100"/>
                <a:gd name="T63" fmla="*/ 968 h 1189"/>
                <a:gd name="T64" fmla="*/ 759 w 1100"/>
                <a:gd name="T65" fmla="*/ 1043 h 1189"/>
                <a:gd name="T66" fmla="*/ 676 w 1100"/>
                <a:gd name="T67" fmla="*/ 1099 h 1189"/>
                <a:gd name="T68" fmla="*/ 594 w 1100"/>
                <a:gd name="T69" fmla="*/ 1139 h 1189"/>
                <a:gd name="T70" fmla="*/ 513 w 1100"/>
                <a:gd name="T71" fmla="*/ 1166 h 1189"/>
                <a:gd name="T72" fmla="*/ 435 w 1100"/>
                <a:gd name="T73" fmla="*/ 1180 h 1189"/>
                <a:gd name="T74" fmla="*/ 364 w 1100"/>
                <a:gd name="T75" fmla="*/ 1188 h 1189"/>
                <a:gd name="T76" fmla="*/ 252 w 1100"/>
                <a:gd name="T77" fmla="*/ 1185 h 1189"/>
                <a:gd name="T78" fmla="*/ 189 w 1100"/>
                <a:gd name="T79" fmla="*/ 1175 h 1189"/>
                <a:gd name="T80" fmla="*/ 292 w 1100"/>
                <a:gd name="T81" fmla="*/ 1003 h 1189"/>
                <a:gd name="T82" fmla="*/ 447 w 1100"/>
                <a:gd name="T83" fmla="*/ 762 h 1189"/>
                <a:gd name="T84" fmla="*/ 589 w 1100"/>
                <a:gd name="T85" fmla="*/ 561 h 1189"/>
                <a:gd name="T86" fmla="*/ 740 w 1100"/>
                <a:gd name="T87" fmla="*/ 370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0" h="1189">
                  <a:moveTo>
                    <a:pt x="740" y="370"/>
                  </a:moveTo>
                  <a:lnTo>
                    <a:pt x="740" y="370"/>
                  </a:lnTo>
                  <a:lnTo>
                    <a:pt x="566" y="518"/>
                  </a:lnTo>
                  <a:lnTo>
                    <a:pt x="413" y="649"/>
                  </a:lnTo>
                  <a:lnTo>
                    <a:pt x="274" y="771"/>
                  </a:lnTo>
                  <a:lnTo>
                    <a:pt x="274" y="771"/>
                  </a:lnTo>
                  <a:lnTo>
                    <a:pt x="245" y="796"/>
                  </a:lnTo>
                  <a:lnTo>
                    <a:pt x="218" y="817"/>
                  </a:lnTo>
                  <a:lnTo>
                    <a:pt x="172" y="853"/>
                  </a:lnTo>
                  <a:lnTo>
                    <a:pt x="135" y="881"/>
                  </a:lnTo>
                  <a:lnTo>
                    <a:pt x="105" y="899"/>
                  </a:lnTo>
                  <a:lnTo>
                    <a:pt x="84" y="911"/>
                  </a:lnTo>
                  <a:lnTo>
                    <a:pt x="68" y="918"/>
                  </a:lnTo>
                  <a:lnTo>
                    <a:pt x="60" y="920"/>
                  </a:lnTo>
                  <a:lnTo>
                    <a:pt x="57" y="921"/>
                  </a:lnTo>
                  <a:lnTo>
                    <a:pt x="57" y="921"/>
                  </a:lnTo>
                  <a:lnTo>
                    <a:pt x="51" y="908"/>
                  </a:lnTo>
                  <a:lnTo>
                    <a:pt x="44" y="891"/>
                  </a:lnTo>
                  <a:lnTo>
                    <a:pt x="36" y="871"/>
                  </a:lnTo>
                  <a:lnTo>
                    <a:pt x="28" y="845"/>
                  </a:lnTo>
                  <a:lnTo>
                    <a:pt x="19" y="815"/>
                  </a:lnTo>
                  <a:lnTo>
                    <a:pt x="12" y="782"/>
                  </a:lnTo>
                  <a:lnTo>
                    <a:pt x="5" y="745"/>
                  </a:lnTo>
                  <a:lnTo>
                    <a:pt x="3" y="725"/>
                  </a:lnTo>
                  <a:lnTo>
                    <a:pt x="1" y="706"/>
                  </a:lnTo>
                  <a:lnTo>
                    <a:pt x="0" y="686"/>
                  </a:lnTo>
                  <a:lnTo>
                    <a:pt x="0" y="665"/>
                  </a:lnTo>
                  <a:lnTo>
                    <a:pt x="1" y="644"/>
                  </a:lnTo>
                  <a:lnTo>
                    <a:pt x="3" y="623"/>
                  </a:lnTo>
                  <a:lnTo>
                    <a:pt x="6" y="601"/>
                  </a:lnTo>
                  <a:lnTo>
                    <a:pt x="10" y="580"/>
                  </a:lnTo>
                  <a:lnTo>
                    <a:pt x="14" y="558"/>
                  </a:lnTo>
                  <a:lnTo>
                    <a:pt x="22" y="537"/>
                  </a:lnTo>
                  <a:lnTo>
                    <a:pt x="30" y="516"/>
                  </a:lnTo>
                  <a:lnTo>
                    <a:pt x="40" y="495"/>
                  </a:lnTo>
                  <a:lnTo>
                    <a:pt x="50" y="473"/>
                  </a:lnTo>
                  <a:lnTo>
                    <a:pt x="63" y="453"/>
                  </a:lnTo>
                  <a:lnTo>
                    <a:pt x="78" y="433"/>
                  </a:lnTo>
                  <a:lnTo>
                    <a:pt x="94" y="414"/>
                  </a:lnTo>
                  <a:lnTo>
                    <a:pt x="94" y="414"/>
                  </a:lnTo>
                  <a:lnTo>
                    <a:pt x="115" y="392"/>
                  </a:lnTo>
                  <a:lnTo>
                    <a:pt x="137" y="372"/>
                  </a:lnTo>
                  <a:lnTo>
                    <a:pt x="159" y="353"/>
                  </a:lnTo>
                  <a:lnTo>
                    <a:pt x="183" y="336"/>
                  </a:lnTo>
                  <a:lnTo>
                    <a:pt x="207" y="319"/>
                  </a:lnTo>
                  <a:lnTo>
                    <a:pt x="231" y="304"/>
                  </a:lnTo>
                  <a:lnTo>
                    <a:pt x="256" y="291"/>
                  </a:lnTo>
                  <a:lnTo>
                    <a:pt x="281" y="278"/>
                  </a:lnTo>
                  <a:lnTo>
                    <a:pt x="307" y="266"/>
                  </a:lnTo>
                  <a:lnTo>
                    <a:pt x="333" y="254"/>
                  </a:lnTo>
                  <a:lnTo>
                    <a:pt x="361" y="244"/>
                  </a:lnTo>
                  <a:lnTo>
                    <a:pt x="387" y="235"/>
                  </a:lnTo>
                  <a:lnTo>
                    <a:pt x="442" y="217"/>
                  </a:lnTo>
                  <a:lnTo>
                    <a:pt x="496" y="202"/>
                  </a:lnTo>
                  <a:lnTo>
                    <a:pt x="551" y="190"/>
                  </a:lnTo>
                  <a:lnTo>
                    <a:pt x="605" y="178"/>
                  </a:lnTo>
                  <a:lnTo>
                    <a:pt x="707" y="158"/>
                  </a:lnTo>
                  <a:lnTo>
                    <a:pt x="756" y="149"/>
                  </a:lnTo>
                  <a:lnTo>
                    <a:pt x="803" y="138"/>
                  </a:lnTo>
                  <a:lnTo>
                    <a:pt x="845" y="126"/>
                  </a:lnTo>
                  <a:lnTo>
                    <a:pt x="865" y="120"/>
                  </a:lnTo>
                  <a:lnTo>
                    <a:pt x="884" y="113"/>
                  </a:lnTo>
                  <a:lnTo>
                    <a:pt x="884" y="113"/>
                  </a:lnTo>
                  <a:lnTo>
                    <a:pt x="950" y="86"/>
                  </a:lnTo>
                  <a:lnTo>
                    <a:pt x="1001" y="64"/>
                  </a:lnTo>
                  <a:lnTo>
                    <a:pt x="1039" y="45"/>
                  </a:lnTo>
                  <a:lnTo>
                    <a:pt x="1066" y="28"/>
                  </a:lnTo>
                  <a:lnTo>
                    <a:pt x="1084" y="16"/>
                  </a:lnTo>
                  <a:lnTo>
                    <a:pt x="1094" y="8"/>
                  </a:lnTo>
                  <a:lnTo>
                    <a:pt x="1099" y="2"/>
                  </a:lnTo>
                  <a:lnTo>
                    <a:pt x="1100" y="0"/>
                  </a:lnTo>
                  <a:lnTo>
                    <a:pt x="1100" y="0"/>
                  </a:lnTo>
                  <a:lnTo>
                    <a:pt x="1100" y="29"/>
                  </a:lnTo>
                  <a:lnTo>
                    <a:pt x="1099" y="64"/>
                  </a:lnTo>
                  <a:lnTo>
                    <a:pt x="1098" y="109"/>
                  </a:lnTo>
                  <a:lnTo>
                    <a:pt x="1094" y="164"/>
                  </a:lnTo>
                  <a:lnTo>
                    <a:pt x="1088" y="227"/>
                  </a:lnTo>
                  <a:lnTo>
                    <a:pt x="1081" y="297"/>
                  </a:lnTo>
                  <a:lnTo>
                    <a:pt x="1070" y="372"/>
                  </a:lnTo>
                  <a:lnTo>
                    <a:pt x="1064" y="410"/>
                  </a:lnTo>
                  <a:lnTo>
                    <a:pt x="1057" y="450"/>
                  </a:lnTo>
                  <a:lnTo>
                    <a:pt x="1049" y="489"/>
                  </a:lnTo>
                  <a:lnTo>
                    <a:pt x="1041" y="530"/>
                  </a:lnTo>
                  <a:lnTo>
                    <a:pt x="1030" y="570"/>
                  </a:lnTo>
                  <a:lnTo>
                    <a:pt x="1019" y="611"/>
                  </a:lnTo>
                  <a:lnTo>
                    <a:pt x="1007" y="650"/>
                  </a:lnTo>
                  <a:lnTo>
                    <a:pt x="993" y="690"/>
                  </a:lnTo>
                  <a:lnTo>
                    <a:pt x="978" y="729"/>
                  </a:lnTo>
                  <a:lnTo>
                    <a:pt x="963" y="767"/>
                  </a:lnTo>
                  <a:lnTo>
                    <a:pt x="945" y="804"/>
                  </a:lnTo>
                  <a:lnTo>
                    <a:pt x="927" y="840"/>
                  </a:lnTo>
                  <a:lnTo>
                    <a:pt x="907" y="875"/>
                  </a:lnTo>
                  <a:lnTo>
                    <a:pt x="885" y="908"/>
                  </a:lnTo>
                  <a:lnTo>
                    <a:pt x="861" y="939"/>
                  </a:lnTo>
                  <a:lnTo>
                    <a:pt x="837" y="968"/>
                  </a:lnTo>
                  <a:lnTo>
                    <a:pt x="837" y="968"/>
                  </a:lnTo>
                  <a:lnTo>
                    <a:pt x="811" y="995"/>
                  </a:lnTo>
                  <a:lnTo>
                    <a:pt x="785" y="1020"/>
                  </a:lnTo>
                  <a:lnTo>
                    <a:pt x="759" y="1043"/>
                  </a:lnTo>
                  <a:lnTo>
                    <a:pt x="731" y="1063"/>
                  </a:lnTo>
                  <a:lnTo>
                    <a:pt x="704" y="1081"/>
                  </a:lnTo>
                  <a:lnTo>
                    <a:pt x="676" y="1099"/>
                  </a:lnTo>
                  <a:lnTo>
                    <a:pt x="649" y="1114"/>
                  </a:lnTo>
                  <a:lnTo>
                    <a:pt x="621" y="1127"/>
                  </a:lnTo>
                  <a:lnTo>
                    <a:pt x="594" y="1139"/>
                  </a:lnTo>
                  <a:lnTo>
                    <a:pt x="566" y="1149"/>
                  </a:lnTo>
                  <a:lnTo>
                    <a:pt x="539" y="1158"/>
                  </a:lnTo>
                  <a:lnTo>
                    <a:pt x="513" y="1166"/>
                  </a:lnTo>
                  <a:lnTo>
                    <a:pt x="486" y="1172"/>
                  </a:lnTo>
                  <a:lnTo>
                    <a:pt x="460" y="1177"/>
                  </a:lnTo>
                  <a:lnTo>
                    <a:pt x="435" y="1180"/>
                  </a:lnTo>
                  <a:lnTo>
                    <a:pt x="411" y="1184"/>
                  </a:lnTo>
                  <a:lnTo>
                    <a:pt x="387" y="1186"/>
                  </a:lnTo>
                  <a:lnTo>
                    <a:pt x="364" y="1188"/>
                  </a:lnTo>
                  <a:lnTo>
                    <a:pt x="321" y="1189"/>
                  </a:lnTo>
                  <a:lnTo>
                    <a:pt x="284" y="1188"/>
                  </a:lnTo>
                  <a:lnTo>
                    <a:pt x="252" y="1185"/>
                  </a:lnTo>
                  <a:lnTo>
                    <a:pt x="225" y="1182"/>
                  </a:lnTo>
                  <a:lnTo>
                    <a:pt x="206" y="1178"/>
                  </a:lnTo>
                  <a:lnTo>
                    <a:pt x="189" y="1175"/>
                  </a:lnTo>
                  <a:lnTo>
                    <a:pt x="189" y="1175"/>
                  </a:lnTo>
                  <a:lnTo>
                    <a:pt x="237" y="1093"/>
                  </a:lnTo>
                  <a:lnTo>
                    <a:pt x="292" y="1003"/>
                  </a:lnTo>
                  <a:lnTo>
                    <a:pt x="363" y="890"/>
                  </a:lnTo>
                  <a:lnTo>
                    <a:pt x="404" y="827"/>
                  </a:lnTo>
                  <a:lnTo>
                    <a:pt x="447" y="762"/>
                  </a:lnTo>
                  <a:lnTo>
                    <a:pt x="492" y="696"/>
                  </a:lnTo>
                  <a:lnTo>
                    <a:pt x="540" y="627"/>
                  </a:lnTo>
                  <a:lnTo>
                    <a:pt x="589" y="561"/>
                  </a:lnTo>
                  <a:lnTo>
                    <a:pt x="638" y="494"/>
                  </a:lnTo>
                  <a:lnTo>
                    <a:pt x="689" y="430"/>
                  </a:lnTo>
                  <a:lnTo>
                    <a:pt x="740" y="370"/>
                  </a:lnTo>
                  <a:lnTo>
                    <a:pt x="740" y="370"/>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43"/>
            <p:cNvSpPr>
              <a:spLocks/>
            </p:cNvSpPr>
            <p:nvPr/>
          </p:nvSpPr>
          <p:spPr bwMode="auto">
            <a:xfrm>
              <a:off x="5200651" y="1087438"/>
              <a:ext cx="215900" cy="147638"/>
            </a:xfrm>
            <a:custGeom>
              <a:avLst/>
              <a:gdLst>
                <a:gd name="T0" fmla="*/ 771 w 819"/>
                <a:gd name="T1" fmla="*/ 4 h 559"/>
                <a:gd name="T2" fmla="*/ 713 w 819"/>
                <a:gd name="T3" fmla="*/ 12 h 559"/>
                <a:gd name="T4" fmla="*/ 629 w 819"/>
                <a:gd name="T5" fmla="*/ 17 h 559"/>
                <a:gd name="T6" fmla="*/ 577 w 819"/>
                <a:gd name="T7" fmla="*/ 16 h 559"/>
                <a:gd name="T8" fmla="*/ 522 w 819"/>
                <a:gd name="T9" fmla="*/ 12 h 559"/>
                <a:gd name="T10" fmla="*/ 465 w 819"/>
                <a:gd name="T11" fmla="*/ 4 h 559"/>
                <a:gd name="T12" fmla="*/ 452 w 819"/>
                <a:gd name="T13" fmla="*/ 3 h 559"/>
                <a:gd name="T14" fmla="*/ 426 w 819"/>
                <a:gd name="T15" fmla="*/ 0 h 559"/>
                <a:gd name="T16" fmla="*/ 400 w 819"/>
                <a:gd name="T17" fmla="*/ 1 h 559"/>
                <a:gd name="T18" fmla="*/ 378 w 819"/>
                <a:gd name="T19" fmla="*/ 6 h 559"/>
                <a:gd name="T20" fmla="*/ 356 w 819"/>
                <a:gd name="T21" fmla="*/ 13 h 559"/>
                <a:gd name="T22" fmla="*/ 336 w 819"/>
                <a:gd name="T23" fmla="*/ 24 h 559"/>
                <a:gd name="T24" fmla="*/ 317 w 819"/>
                <a:gd name="T25" fmla="*/ 37 h 559"/>
                <a:gd name="T26" fmla="*/ 292 w 819"/>
                <a:gd name="T27" fmla="*/ 62 h 559"/>
                <a:gd name="T28" fmla="*/ 261 w 819"/>
                <a:gd name="T29" fmla="*/ 104 h 559"/>
                <a:gd name="T30" fmla="*/ 234 w 819"/>
                <a:gd name="T31" fmla="*/ 155 h 559"/>
                <a:gd name="T32" fmla="*/ 211 w 819"/>
                <a:gd name="T33" fmla="*/ 214 h 559"/>
                <a:gd name="T34" fmla="*/ 188 w 819"/>
                <a:gd name="T35" fmla="*/ 282 h 559"/>
                <a:gd name="T36" fmla="*/ 177 w 819"/>
                <a:gd name="T37" fmla="*/ 316 h 559"/>
                <a:gd name="T38" fmla="*/ 150 w 819"/>
                <a:gd name="T39" fmla="*/ 376 h 559"/>
                <a:gd name="T40" fmla="*/ 120 w 819"/>
                <a:gd name="T41" fmla="*/ 428 h 559"/>
                <a:gd name="T42" fmla="*/ 89 w 819"/>
                <a:gd name="T43" fmla="*/ 471 h 559"/>
                <a:gd name="T44" fmla="*/ 59 w 819"/>
                <a:gd name="T45" fmla="*/ 504 h 559"/>
                <a:gd name="T46" fmla="*/ 22 w 819"/>
                <a:gd name="T47" fmla="*/ 538 h 559"/>
                <a:gd name="T48" fmla="*/ 0 w 819"/>
                <a:gd name="T49" fmla="*/ 554 h 559"/>
                <a:gd name="T50" fmla="*/ 16 w 819"/>
                <a:gd name="T51" fmla="*/ 556 h 559"/>
                <a:gd name="T52" fmla="*/ 120 w 819"/>
                <a:gd name="T53" fmla="*/ 559 h 559"/>
                <a:gd name="T54" fmla="*/ 199 w 819"/>
                <a:gd name="T55" fmla="*/ 558 h 559"/>
                <a:gd name="T56" fmla="*/ 287 w 819"/>
                <a:gd name="T57" fmla="*/ 553 h 559"/>
                <a:gd name="T58" fmla="*/ 381 w 819"/>
                <a:gd name="T59" fmla="*/ 542 h 559"/>
                <a:gd name="T60" fmla="*/ 476 w 819"/>
                <a:gd name="T61" fmla="*/ 525 h 559"/>
                <a:gd name="T62" fmla="*/ 543 w 819"/>
                <a:gd name="T63" fmla="*/ 505 h 559"/>
                <a:gd name="T64" fmla="*/ 564 w 819"/>
                <a:gd name="T65" fmla="*/ 498 h 559"/>
                <a:gd name="T66" fmla="*/ 607 w 819"/>
                <a:gd name="T67" fmla="*/ 478 h 559"/>
                <a:gd name="T68" fmla="*/ 645 w 819"/>
                <a:gd name="T69" fmla="*/ 454 h 559"/>
                <a:gd name="T70" fmla="*/ 679 w 819"/>
                <a:gd name="T71" fmla="*/ 427 h 559"/>
                <a:gd name="T72" fmla="*/ 707 w 819"/>
                <a:gd name="T73" fmla="*/ 397 h 559"/>
                <a:gd name="T74" fmla="*/ 731 w 819"/>
                <a:gd name="T75" fmla="*/ 366 h 559"/>
                <a:gd name="T76" fmla="*/ 752 w 819"/>
                <a:gd name="T77" fmla="*/ 333 h 559"/>
                <a:gd name="T78" fmla="*/ 768 w 819"/>
                <a:gd name="T79" fmla="*/ 300 h 559"/>
                <a:gd name="T80" fmla="*/ 793 w 819"/>
                <a:gd name="T81" fmla="*/ 235 h 559"/>
                <a:gd name="T82" fmla="*/ 808 w 819"/>
                <a:gd name="T83" fmla="*/ 179 h 559"/>
                <a:gd name="T84" fmla="*/ 815 w 819"/>
                <a:gd name="T85" fmla="*/ 135 h 559"/>
                <a:gd name="T86" fmla="*/ 819 w 819"/>
                <a:gd name="T87" fmla="*/ 108 h 559"/>
                <a:gd name="T88" fmla="*/ 802 w 819"/>
                <a:gd name="T89" fmla="*/ 110 h 559"/>
                <a:gd name="T90" fmla="*/ 753 w 819"/>
                <a:gd name="T91" fmla="*/ 121 h 559"/>
                <a:gd name="T92" fmla="*/ 669 w 819"/>
                <a:gd name="T93" fmla="*/ 147 h 559"/>
                <a:gd name="T94" fmla="*/ 583 w 819"/>
                <a:gd name="T95" fmla="*/ 182 h 559"/>
                <a:gd name="T96" fmla="*/ 550 w 819"/>
                <a:gd name="T97" fmla="*/ 197 h 559"/>
                <a:gd name="T98" fmla="*/ 495 w 819"/>
                <a:gd name="T99" fmla="*/ 226 h 559"/>
                <a:gd name="T100" fmla="*/ 441 w 819"/>
                <a:gd name="T101" fmla="*/ 259 h 559"/>
                <a:gd name="T102" fmla="*/ 390 w 819"/>
                <a:gd name="T103" fmla="*/ 295 h 559"/>
                <a:gd name="T104" fmla="*/ 302 w 819"/>
                <a:gd name="T105" fmla="*/ 362 h 559"/>
                <a:gd name="T106" fmla="*/ 245 w 819"/>
                <a:gd name="T107" fmla="*/ 413 h 559"/>
                <a:gd name="T108" fmla="*/ 250 w 819"/>
                <a:gd name="T109" fmla="*/ 404 h 559"/>
                <a:gd name="T110" fmla="*/ 282 w 819"/>
                <a:gd name="T111" fmla="*/ 362 h 559"/>
                <a:gd name="T112" fmla="*/ 324 w 819"/>
                <a:gd name="T113" fmla="*/ 317 h 559"/>
                <a:gd name="T114" fmla="*/ 384 w 819"/>
                <a:gd name="T115" fmla="*/ 261 h 559"/>
                <a:gd name="T116" fmla="*/ 464 w 819"/>
                <a:gd name="T117" fmla="*/ 195 h 559"/>
                <a:gd name="T118" fmla="*/ 568 w 819"/>
                <a:gd name="T119" fmla="*/ 122 h 559"/>
                <a:gd name="T120" fmla="*/ 697 w 819"/>
                <a:gd name="T121" fmla="*/ 44 h 559"/>
                <a:gd name="T122" fmla="*/ 771 w 819"/>
                <a:gd name="T123" fmla="*/ 4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9" h="559">
                  <a:moveTo>
                    <a:pt x="771" y="4"/>
                  </a:moveTo>
                  <a:lnTo>
                    <a:pt x="771" y="4"/>
                  </a:lnTo>
                  <a:lnTo>
                    <a:pt x="744" y="9"/>
                  </a:lnTo>
                  <a:lnTo>
                    <a:pt x="713" y="12"/>
                  </a:lnTo>
                  <a:lnTo>
                    <a:pt x="675" y="15"/>
                  </a:lnTo>
                  <a:lnTo>
                    <a:pt x="629" y="17"/>
                  </a:lnTo>
                  <a:lnTo>
                    <a:pt x="603" y="17"/>
                  </a:lnTo>
                  <a:lnTo>
                    <a:pt x="577" y="16"/>
                  </a:lnTo>
                  <a:lnTo>
                    <a:pt x="550" y="15"/>
                  </a:lnTo>
                  <a:lnTo>
                    <a:pt x="522" y="12"/>
                  </a:lnTo>
                  <a:lnTo>
                    <a:pt x="494" y="9"/>
                  </a:lnTo>
                  <a:lnTo>
                    <a:pt x="465" y="4"/>
                  </a:lnTo>
                  <a:lnTo>
                    <a:pt x="465" y="4"/>
                  </a:lnTo>
                  <a:lnTo>
                    <a:pt x="452" y="3"/>
                  </a:lnTo>
                  <a:lnTo>
                    <a:pt x="439" y="0"/>
                  </a:lnTo>
                  <a:lnTo>
                    <a:pt x="426" y="0"/>
                  </a:lnTo>
                  <a:lnTo>
                    <a:pt x="412" y="0"/>
                  </a:lnTo>
                  <a:lnTo>
                    <a:pt x="400" y="1"/>
                  </a:lnTo>
                  <a:lnTo>
                    <a:pt x="388" y="4"/>
                  </a:lnTo>
                  <a:lnTo>
                    <a:pt x="378" y="6"/>
                  </a:lnTo>
                  <a:lnTo>
                    <a:pt x="367" y="10"/>
                  </a:lnTo>
                  <a:lnTo>
                    <a:pt x="356" y="13"/>
                  </a:lnTo>
                  <a:lnTo>
                    <a:pt x="345" y="18"/>
                  </a:lnTo>
                  <a:lnTo>
                    <a:pt x="336" y="24"/>
                  </a:lnTo>
                  <a:lnTo>
                    <a:pt x="326" y="30"/>
                  </a:lnTo>
                  <a:lnTo>
                    <a:pt x="317" y="37"/>
                  </a:lnTo>
                  <a:lnTo>
                    <a:pt x="308" y="44"/>
                  </a:lnTo>
                  <a:lnTo>
                    <a:pt x="292" y="62"/>
                  </a:lnTo>
                  <a:lnTo>
                    <a:pt x="276" y="81"/>
                  </a:lnTo>
                  <a:lnTo>
                    <a:pt x="261" y="104"/>
                  </a:lnTo>
                  <a:lnTo>
                    <a:pt x="248" y="128"/>
                  </a:lnTo>
                  <a:lnTo>
                    <a:pt x="234" y="155"/>
                  </a:lnTo>
                  <a:lnTo>
                    <a:pt x="222" y="184"/>
                  </a:lnTo>
                  <a:lnTo>
                    <a:pt x="211" y="214"/>
                  </a:lnTo>
                  <a:lnTo>
                    <a:pt x="199" y="247"/>
                  </a:lnTo>
                  <a:lnTo>
                    <a:pt x="188" y="282"/>
                  </a:lnTo>
                  <a:lnTo>
                    <a:pt x="188" y="282"/>
                  </a:lnTo>
                  <a:lnTo>
                    <a:pt x="177" y="316"/>
                  </a:lnTo>
                  <a:lnTo>
                    <a:pt x="164" y="348"/>
                  </a:lnTo>
                  <a:lnTo>
                    <a:pt x="150" y="376"/>
                  </a:lnTo>
                  <a:lnTo>
                    <a:pt x="135" y="404"/>
                  </a:lnTo>
                  <a:lnTo>
                    <a:pt x="120" y="428"/>
                  </a:lnTo>
                  <a:lnTo>
                    <a:pt x="104" y="450"/>
                  </a:lnTo>
                  <a:lnTo>
                    <a:pt x="89" y="471"/>
                  </a:lnTo>
                  <a:lnTo>
                    <a:pt x="73" y="489"/>
                  </a:lnTo>
                  <a:lnTo>
                    <a:pt x="59" y="504"/>
                  </a:lnTo>
                  <a:lnTo>
                    <a:pt x="44" y="517"/>
                  </a:lnTo>
                  <a:lnTo>
                    <a:pt x="22" y="538"/>
                  </a:lnTo>
                  <a:lnTo>
                    <a:pt x="6" y="550"/>
                  </a:lnTo>
                  <a:lnTo>
                    <a:pt x="0" y="554"/>
                  </a:lnTo>
                  <a:lnTo>
                    <a:pt x="0" y="554"/>
                  </a:lnTo>
                  <a:lnTo>
                    <a:pt x="16" y="556"/>
                  </a:lnTo>
                  <a:lnTo>
                    <a:pt x="56" y="557"/>
                  </a:lnTo>
                  <a:lnTo>
                    <a:pt x="120" y="559"/>
                  </a:lnTo>
                  <a:lnTo>
                    <a:pt x="158" y="559"/>
                  </a:lnTo>
                  <a:lnTo>
                    <a:pt x="199" y="558"/>
                  </a:lnTo>
                  <a:lnTo>
                    <a:pt x="242" y="557"/>
                  </a:lnTo>
                  <a:lnTo>
                    <a:pt x="287" y="553"/>
                  </a:lnTo>
                  <a:lnTo>
                    <a:pt x="335" y="548"/>
                  </a:lnTo>
                  <a:lnTo>
                    <a:pt x="381" y="542"/>
                  </a:lnTo>
                  <a:lnTo>
                    <a:pt x="429" y="535"/>
                  </a:lnTo>
                  <a:lnTo>
                    <a:pt x="476" y="525"/>
                  </a:lnTo>
                  <a:lnTo>
                    <a:pt x="521" y="513"/>
                  </a:lnTo>
                  <a:lnTo>
                    <a:pt x="543" y="505"/>
                  </a:lnTo>
                  <a:lnTo>
                    <a:pt x="564" y="498"/>
                  </a:lnTo>
                  <a:lnTo>
                    <a:pt x="564" y="498"/>
                  </a:lnTo>
                  <a:lnTo>
                    <a:pt x="587" y="489"/>
                  </a:lnTo>
                  <a:lnTo>
                    <a:pt x="607" y="478"/>
                  </a:lnTo>
                  <a:lnTo>
                    <a:pt x="627" y="466"/>
                  </a:lnTo>
                  <a:lnTo>
                    <a:pt x="645" y="454"/>
                  </a:lnTo>
                  <a:lnTo>
                    <a:pt x="662" y="441"/>
                  </a:lnTo>
                  <a:lnTo>
                    <a:pt x="679" y="427"/>
                  </a:lnTo>
                  <a:lnTo>
                    <a:pt x="693" y="412"/>
                  </a:lnTo>
                  <a:lnTo>
                    <a:pt x="707" y="397"/>
                  </a:lnTo>
                  <a:lnTo>
                    <a:pt x="719" y="381"/>
                  </a:lnTo>
                  <a:lnTo>
                    <a:pt x="731" y="366"/>
                  </a:lnTo>
                  <a:lnTo>
                    <a:pt x="742" y="349"/>
                  </a:lnTo>
                  <a:lnTo>
                    <a:pt x="752" y="333"/>
                  </a:lnTo>
                  <a:lnTo>
                    <a:pt x="761" y="317"/>
                  </a:lnTo>
                  <a:lnTo>
                    <a:pt x="768" y="300"/>
                  </a:lnTo>
                  <a:lnTo>
                    <a:pt x="783" y="268"/>
                  </a:lnTo>
                  <a:lnTo>
                    <a:pt x="793" y="235"/>
                  </a:lnTo>
                  <a:lnTo>
                    <a:pt x="802" y="207"/>
                  </a:lnTo>
                  <a:lnTo>
                    <a:pt x="808" y="179"/>
                  </a:lnTo>
                  <a:lnTo>
                    <a:pt x="813" y="155"/>
                  </a:lnTo>
                  <a:lnTo>
                    <a:pt x="815" y="135"/>
                  </a:lnTo>
                  <a:lnTo>
                    <a:pt x="817" y="121"/>
                  </a:lnTo>
                  <a:lnTo>
                    <a:pt x="819" y="108"/>
                  </a:lnTo>
                  <a:lnTo>
                    <a:pt x="819" y="108"/>
                  </a:lnTo>
                  <a:lnTo>
                    <a:pt x="802" y="110"/>
                  </a:lnTo>
                  <a:lnTo>
                    <a:pt x="781" y="114"/>
                  </a:lnTo>
                  <a:lnTo>
                    <a:pt x="753" y="121"/>
                  </a:lnTo>
                  <a:lnTo>
                    <a:pt x="716" y="132"/>
                  </a:lnTo>
                  <a:lnTo>
                    <a:pt x="669" y="147"/>
                  </a:lnTo>
                  <a:lnTo>
                    <a:pt x="614" y="169"/>
                  </a:lnTo>
                  <a:lnTo>
                    <a:pt x="583" y="182"/>
                  </a:lnTo>
                  <a:lnTo>
                    <a:pt x="550" y="197"/>
                  </a:lnTo>
                  <a:lnTo>
                    <a:pt x="550" y="197"/>
                  </a:lnTo>
                  <a:lnTo>
                    <a:pt x="522" y="210"/>
                  </a:lnTo>
                  <a:lnTo>
                    <a:pt x="495" y="226"/>
                  </a:lnTo>
                  <a:lnTo>
                    <a:pt x="467" y="241"/>
                  </a:lnTo>
                  <a:lnTo>
                    <a:pt x="441" y="259"/>
                  </a:lnTo>
                  <a:lnTo>
                    <a:pt x="415" y="277"/>
                  </a:lnTo>
                  <a:lnTo>
                    <a:pt x="390" y="295"/>
                  </a:lnTo>
                  <a:lnTo>
                    <a:pt x="343" y="330"/>
                  </a:lnTo>
                  <a:lnTo>
                    <a:pt x="302" y="362"/>
                  </a:lnTo>
                  <a:lnTo>
                    <a:pt x="271" y="388"/>
                  </a:lnTo>
                  <a:lnTo>
                    <a:pt x="245" y="413"/>
                  </a:lnTo>
                  <a:lnTo>
                    <a:pt x="245" y="413"/>
                  </a:lnTo>
                  <a:lnTo>
                    <a:pt x="250" y="404"/>
                  </a:lnTo>
                  <a:lnTo>
                    <a:pt x="268" y="380"/>
                  </a:lnTo>
                  <a:lnTo>
                    <a:pt x="282" y="362"/>
                  </a:lnTo>
                  <a:lnTo>
                    <a:pt x="301" y="341"/>
                  </a:lnTo>
                  <a:lnTo>
                    <a:pt x="324" y="317"/>
                  </a:lnTo>
                  <a:lnTo>
                    <a:pt x="351" y="289"/>
                  </a:lnTo>
                  <a:lnTo>
                    <a:pt x="384" y="261"/>
                  </a:lnTo>
                  <a:lnTo>
                    <a:pt x="421" y="228"/>
                  </a:lnTo>
                  <a:lnTo>
                    <a:pt x="464" y="195"/>
                  </a:lnTo>
                  <a:lnTo>
                    <a:pt x="513" y="159"/>
                  </a:lnTo>
                  <a:lnTo>
                    <a:pt x="568" y="122"/>
                  </a:lnTo>
                  <a:lnTo>
                    <a:pt x="629" y="84"/>
                  </a:lnTo>
                  <a:lnTo>
                    <a:pt x="697" y="44"/>
                  </a:lnTo>
                  <a:lnTo>
                    <a:pt x="771" y="4"/>
                  </a:lnTo>
                  <a:lnTo>
                    <a:pt x="771" y="4"/>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44"/>
            <p:cNvSpPr>
              <a:spLocks/>
            </p:cNvSpPr>
            <p:nvPr/>
          </p:nvSpPr>
          <p:spPr bwMode="auto">
            <a:xfrm>
              <a:off x="5640388" y="1092200"/>
              <a:ext cx="215900" cy="147638"/>
            </a:xfrm>
            <a:custGeom>
              <a:avLst/>
              <a:gdLst>
                <a:gd name="T0" fmla="*/ 47 w 817"/>
                <a:gd name="T1" fmla="*/ 3 h 558"/>
                <a:gd name="T2" fmla="*/ 104 w 817"/>
                <a:gd name="T3" fmla="*/ 11 h 558"/>
                <a:gd name="T4" fmla="*/ 189 w 817"/>
                <a:gd name="T5" fmla="*/ 16 h 558"/>
                <a:gd name="T6" fmla="*/ 241 w 817"/>
                <a:gd name="T7" fmla="*/ 15 h 558"/>
                <a:gd name="T8" fmla="*/ 295 w 817"/>
                <a:gd name="T9" fmla="*/ 11 h 558"/>
                <a:gd name="T10" fmla="*/ 353 w 817"/>
                <a:gd name="T11" fmla="*/ 3 h 558"/>
                <a:gd name="T12" fmla="*/ 366 w 817"/>
                <a:gd name="T13" fmla="*/ 1 h 558"/>
                <a:gd name="T14" fmla="*/ 392 w 817"/>
                <a:gd name="T15" fmla="*/ 0 h 558"/>
                <a:gd name="T16" fmla="*/ 417 w 817"/>
                <a:gd name="T17" fmla="*/ 1 h 558"/>
                <a:gd name="T18" fmla="*/ 440 w 817"/>
                <a:gd name="T19" fmla="*/ 6 h 558"/>
                <a:gd name="T20" fmla="*/ 461 w 817"/>
                <a:gd name="T21" fmla="*/ 13 h 558"/>
                <a:gd name="T22" fmla="*/ 482 w 817"/>
                <a:gd name="T23" fmla="*/ 23 h 558"/>
                <a:gd name="T24" fmla="*/ 501 w 817"/>
                <a:gd name="T25" fmla="*/ 37 h 558"/>
                <a:gd name="T26" fmla="*/ 526 w 817"/>
                <a:gd name="T27" fmla="*/ 60 h 558"/>
                <a:gd name="T28" fmla="*/ 557 w 817"/>
                <a:gd name="T29" fmla="*/ 103 h 558"/>
                <a:gd name="T30" fmla="*/ 583 w 817"/>
                <a:gd name="T31" fmla="*/ 154 h 558"/>
                <a:gd name="T32" fmla="*/ 607 w 817"/>
                <a:gd name="T33" fmla="*/ 213 h 558"/>
                <a:gd name="T34" fmla="*/ 630 w 817"/>
                <a:gd name="T35" fmla="*/ 280 h 558"/>
                <a:gd name="T36" fmla="*/ 640 w 817"/>
                <a:gd name="T37" fmla="*/ 315 h 558"/>
                <a:gd name="T38" fmla="*/ 668 w 817"/>
                <a:gd name="T39" fmla="*/ 376 h 558"/>
                <a:gd name="T40" fmla="*/ 698 w 817"/>
                <a:gd name="T41" fmla="*/ 427 h 558"/>
                <a:gd name="T42" fmla="*/ 729 w 817"/>
                <a:gd name="T43" fmla="*/ 470 h 558"/>
                <a:gd name="T44" fmla="*/ 759 w 817"/>
                <a:gd name="T45" fmla="*/ 504 h 558"/>
                <a:gd name="T46" fmla="*/ 796 w 817"/>
                <a:gd name="T47" fmla="*/ 537 h 558"/>
                <a:gd name="T48" fmla="*/ 817 w 817"/>
                <a:gd name="T49" fmla="*/ 554 h 558"/>
                <a:gd name="T50" fmla="*/ 802 w 817"/>
                <a:gd name="T51" fmla="*/ 554 h 558"/>
                <a:gd name="T52" fmla="*/ 698 w 817"/>
                <a:gd name="T53" fmla="*/ 558 h 558"/>
                <a:gd name="T54" fmla="*/ 619 w 817"/>
                <a:gd name="T55" fmla="*/ 557 h 558"/>
                <a:gd name="T56" fmla="*/ 531 w 817"/>
                <a:gd name="T57" fmla="*/ 553 h 558"/>
                <a:gd name="T58" fmla="*/ 436 w 817"/>
                <a:gd name="T59" fmla="*/ 542 h 558"/>
                <a:gd name="T60" fmla="*/ 342 w 817"/>
                <a:gd name="T61" fmla="*/ 524 h 558"/>
                <a:gd name="T62" fmla="*/ 275 w 817"/>
                <a:gd name="T63" fmla="*/ 505 h 558"/>
                <a:gd name="T64" fmla="*/ 253 w 817"/>
                <a:gd name="T65" fmla="*/ 496 h 558"/>
                <a:gd name="T66" fmla="*/ 210 w 817"/>
                <a:gd name="T67" fmla="*/ 477 h 558"/>
                <a:gd name="T68" fmla="*/ 172 w 817"/>
                <a:gd name="T69" fmla="*/ 453 h 558"/>
                <a:gd name="T70" fmla="*/ 139 w 817"/>
                <a:gd name="T71" fmla="*/ 426 h 558"/>
                <a:gd name="T72" fmla="*/ 110 w 817"/>
                <a:gd name="T73" fmla="*/ 396 h 558"/>
                <a:gd name="T74" fmla="*/ 86 w 817"/>
                <a:gd name="T75" fmla="*/ 365 h 558"/>
                <a:gd name="T76" fmla="*/ 66 w 817"/>
                <a:gd name="T77" fmla="*/ 332 h 558"/>
                <a:gd name="T78" fmla="*/ 49 w 817"/>
                <a:gd name="T79" fmla="*/ 299 h 558"/>
                <a:gd name="T80" fmla="*/ 24 w 817"/>
                <a:gd name="T81" fmla="*/ 235 h 558"/>
                <a:gd name="T82" fmla="*/ 10 w 817"/>
                <a:gd name="T83" fmla="*/ 179 h 558"/>
                <a:gd name="T84" fmla="*/ 3 w 817"/>
                <a:gd name="T85" fmla="*/ 134 h 558"/>
                <a:gd name="T86" fmla="*/ 0 w 817"/>
                <a:gd name="T87" fmla="*/ 107 h 558"/>
                <a:gd name="T88" fmla="*/ 16 w 817"/>
                <a:gd name="T89" fmla="*/ 109 h 558"/>
                <a:gd name="T90" fmla="*/ 65 w 817"/>
                <a:gd name="T91" fmla="*/ 120 h 558"/>
                <a:gd name="T92" fmla="*/ 148 w 817"/>
                <a:gd name="T93" fmla="*/ 146 h 558"/>
                <a:gd name="T94" fmla="*/ 234 w 817"/>
                <a:gd name="T95" fmla="*/ 181 h 558"/>
                <a:gd name="T96" fmla="*/ 268 w 817"/>
                <a:gd name="T97" fmla="*/ 197 h 558"/>
                <a:gd name="T98" fmla="*/ 323 w 817"/>
                <a:gd name="T99" fmla="*/ 225 h 558"/>
                <a:gd name="T100" fmla="*/ 376 w 817"/>
                <a:gd name="T101" fmla="*/ 259 h 558"/>
                <a:gd name="T102" fmla="*/ 428 w 817"/>
                <a:gd name="T103" fmla="*/ 295 h 558"/>
                <a:gd name="T104" fmla="*/ 515 w 817"/>
                <a:gd name="T105" fmla="*/ 361 h 558"/>
                <a:gd name="T106" fmla="*/ 572 w 817"/>
                <a:gd name="T107" fmla="*/ 413 h 558"/>
                <a:gd name="T108" fmla="*/ 568 w 817"/>
                <a:gd name="T109" fmla="*/ 403 h 558"/>
                <a:gd name="T110" fmla="*/ 535 w 817"/>
                <a:gd name="T111" fmla="*/ 361 h 558"/>
                <a:gd name="T112" fmla="*/ 494 w 817"/>
                <a:gd name="T113" fmla="*/ 316 h 558"/>
                <a:gd name="T114" fmla="*/ 434 w 817"/>
                <a:gd name="T115" fmla="*/ 260 h 558"/>
                <a:gd name="T116" fmla="*/ 354 w 817"/>
                <a:gd name="T117" fmla="*/ 194 h 558"/>
                <a:gd name="T118" fmla="*/ 251 w 817"/>
                <a:gd name="T119" fmla="*/ 121 h 558"/>
                <a:gd name="T120" fmla="*/ 122 w 817"/>
                <a:gd name="T121" fmla="*/ 44 h 558"/>
                <a:gd name="T122" fmla="*/ 47 w 817"/>
                <a:gd name="T123" fmla="*/ 3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7" h="558">
                  <a:moveTo>
                    <a:pt x="47" y="3"/>
                  </a:moveTo>
                  <a:lnTo>
                    <a:pt x="47" y="3"/>
                  </a:lnTo>
                  <a:lnTo>
                    <a:pt x="73" y="8"/>
                  </a:lnTo>
                  <a:lnTo>
                    <a:pt x="104" y="11"/>
                  </a:lnTo>
                  <a:lnTo>
                    <a:pt x="144" y="14"/>
                  </a:lnTo>
                  <a:lnTo>
                    <a:pt x="189" y="16"/>
                  </a:lnTo>
                  <a:lnTo>
                    <a:pt x="215" y="16"/>
                  </a:lnTo>
                  <a:lnTo>
                    <a:pt x="241" y="15"/>
                  </a:lnTo>
                  <a:lnTo>
                    <a:pt x="268" y="14"/>
                  </a:lnTo>
                  <a:lnTo>
                    <a:pt x="295" y="11"/>
                  </a:lnTo>
                  <a:lnTo>
                    <a:pt x="324" y="8"/>
                  </a:lnTo>
                  <a:lnTo>
                    <a:pt x="353" y="3"/>
                  </a:lnTo>
                  <a:lnTo>
                    <a:pt x="353" y="3"/>
                  </a:lnTo>
                  <a:lnTo>
                    <a:pt x="366" y="1"/>
                  </a:lnTo>
                  <a:lnTo>
                    <a:pt x="379" y="0"/>
                  </a:lnTo>
                  <a:lnTo>
                    <a:pt x="392" y="0"/>
                  </a:lnTo>
                  <a:lnTo>
                    <a:pt x="405" y="0"/>
                  </a:lnTo>
                  <a:lnTo>
                    <a:pt x="417" y="1"/>
                  </a:lnTo>
                  <a:lnTo>
                    <a:pt x="429" y="2"/>
                  </a:lnTo>
                  <a:lnTo>
                    <a:pt x="440" y="6"/>
                  </a:lnTo>
                  <a:lnTo>
                    <a:pt x="451" y="8"/>
                  </a:lnTo>
                  <a:lnTo>
                    <a:pt x="461" y="13"/>
                  </a:lnTo>
                  <a:lnTo>
                    <a:pt x="472" y="17"/>
                  </a:lnTo>
                  <a:lnTo>
                    <a:pt x="482" y="23"/>
                  </a:lnTo>
                  <a:lnTo>
                    <a:pt x="491" y="29"/>
                  </a:lnTo>
                  <a:lnTo>
                    <a:pt x="501" y="37"/>
                  </a:lnTo>
                  <a:lnTo>
                    <a:pt x="509" y="44"/>
                  </a:lnTo>
                  <a:lnTo>
                    <a:pt x="526" y="60"/>
                  </a:lnTo>
                  <a:lnTo>
                    <a:pt x="541" y="81"/>
                  </a:lnTo>
                  <a:lnTo>
                    <a:pt x="557" y="103"/>
                  </a:lnTo>
                  <a:lnTo>
                    <a:pt x="570" y="127"/>
                  </a:lnTo>
                  <a:lnTo>
                    <a:pt x="583" y="154"/>
                  </a:lnTo>
                  <a:lnTo>
                    <a:pt x="596" y="183"/>
                  </a:lnTo>
                  <a:lnTo>
                    <a:pt x="607" y="213"/>
                  </a:lnTo>
                  <a:lnTo>
                    <a:pt x="619" y="247"/>
                  </a:lnTo>
                  <a:lnTo>
                    <a:pt x="630" y="280"/>
                  </a:lnTo>
                  <a:lnTo>
                    <a:pt x="630" y="280"/>
                  </a:lnTo>
                  <a:lnTo>
                    <a:pt x="640" y="315"/>
                  </a:lnTo>
                  <a:lnTo>
                    <a:pt x="654" y="346"/>
                  </a:lnTo>
                  <a:lnTo>
                    <a:pt x="668" y="376"/>
                  </a:lnTo>
                  <a:lnTo>
                    <a:pt x="682" y="402"/>
                  </a:lnTo>
                  <a:lnTo>
                    <a:pt x="698" y="427"/>
                  </a:lnTo>
                  <a:lnTo>
                    <a:pt x="713" y="450"/>
                  </a:lnTo>
                  <a:lnTo>
                    <a:pt x="729" y="470"/>
                  </a:lnTo>
                  <a:lnTo>
                    <a:pt x="744" y="487"/>
                  </a:lnTo>
                  <a:lnTo>
                    <a:pt x="759" y="504"/>
                  </a:lnTo>
                  <a:lnTo>
                    <a:pt x="773" y="517"/>
                  </a:lnTo>
                  <a:lnTo>
                    <a:pt x="796" y="537"/>
                  </a:lnTo>
                  <a:lnTo>
                    <a:pt x="811" y="549"/>
                  </a:lnTo>
                  <a:lnTo>
                    <a:pt x="817" y="554"/>
                  </a:lnTo>
                  <a:lnTo>
                    <a:pt x="817" y="554"/>
                  </a:lnTo>
                  <a:lnTo>
                    <a:pt x="802" y="554"/>
                  </a:lnTo>
                  <a:lnTo>
                    <a:pt x="761" y="556"/>
                  </a:lnTo>
                  <a:lnTo>
                    <a:pt x="698" y="558"/>
                  </a:lnTo>
                  <a:lnTo>
                    <a:pt x="660" y="558"/>
                  </a:lnTo>
                  <a:lnTo>
                    <a:pt x="619" y="557"/>
                  </a:lnTo>
                  <a:lnTo>
                    <a:pt x="576" y="555"/>
                  </a:lnTo>
                  <a:lnTo>
                    <a:pt x="531" y="553"/>
                  </a:lnTo>
                  <a:lnTo>
                    <a:pt x="483" y="548"/>
                  </a:lnTo>
                  <a:lnTo>
                    <a:pt x="436" y="542"/>
                  </a:lnTo>
                  <a:lnTo>
                    <a:pt x="388" y="533"/>
                  </a:lnTo>
                  <a:lnTo>
                    <a:pt x="342" y="524"/>
                  </a:lnTo>
                  <a:lnTo>
                    <a:pt x="296" y="512"/>
                  </a:lnTo>
                  <a:lnTo>
                    <a:pt x="275" y="505"/>
                  </a:lnTo>
                  <a:lnTo>
                    <a:pt x="253" y="496"/>
                  </a:lnTo>
                  <a:lnTo>
                    <a:pt x="253" y="496"/>
                  </a:lnTo>
                  <a:lnTo>
                    <a:pt x="231" y="487"/>
                  </a:lnTo>
                  <a:lnTo>
                    <a:pt x="210" y="477"/>
                  </a:lnTo>
                  <a:lnTo>
                    <a:pt x="190" y="465"/>
                  </a:lnTo>
                  <a:lnTo>
                    <a:pt x="172" y="453"/>
                  </a:lnTo>
                  <a:lnTo>
                    <a:pt x="155" y="440"/>
                  </a:lnTo>
                  <a:lnTo>
                    <a:pt x="139" y="426"/>
                  </a:lnTo>
                  <a:lnTo>
                    <a:pt x="124" y="412"/>
                  </a:lnTo>
                  <a:lnTo>
                    <a:pt x="110" y="396"/>
                  </a:lnTo>
                  <a:lnTo>
                    <a:pt x="98" y="381"/>
                  </a:lnTo>
                  <a:lnTo>
                    <a:pt x="86" y="365"/>
                  </a:lnTo>
                  <a:lnTo>
                    <a:pt x="75" y="348"/>
                  </a:lnTo>
                  <a:lnTo>
                    <a:pt x="66" y="332"/>
                  </a:lnTo>
                  <a:lnTo>
                    <a:pt x="56" y="316"/>
                  </a:lnTo>
                  <a:lnTo>
                    <a:pt x="49" y="299"/>
                  </a:lnTo>
                  <a:lnTo>
                    <a:pt x="35" y="267"/>
                  </a:lnTo>
                  <a:lnTo>
                    <a:pt x="24" y="235"/>
                  </a:lnTo>
                  <a:lnTo>
                    <a:pt x="16" y="205"/>
                  </a:lnTo>
                  <a:lnTo>
                    <a:pt x="10" y="179"/>
                  </a:lnTo>
                  <a:lnTo>
                    <a:pt x="5" y="155"/>
                  </a:lnTo>
                  <a:lnTo>
                    <a:pt x="3" y="134"/>
                  </a:lnTo>
                  <a:lnTo>
                    <a:pt x="0" y="120"/>
                  </a:lnTo>
                  <a:lnTo>
                    <a:pt x="0" y="107"/>
                  </a:lnTo>
                  <a:lnTo>
                    <a:pt x="0" y="107"/>
                  </a:lnTo>
                  <a:lnTo>
                    <a:pt x="16" y="109"/>
                  </a:lnTo>
                  <a:lnTo>
                    <a:pt x="36" y="113"/>
                  </a:lnTo>
                  <a:lnTo>
                    <a:pt x="65" y="120"/>
                  </a:lnTo>
                  <a:lnTo>
                    <a:pt x="102" y="131"/>
                  </a:lnTo>
                  <a:lnTo>
                    <a:pt x="148" y="146"/>
                  </a:lnTo>
                  <a:lnTo>
                    <a:pt x="203" y="168"/>
                  </a:lnTo>
                  <a:lnTo>
                    <a:pt x="234" y="181"/>
                  </a:lnTo>
                  <a:lnTo>
                    <a:pt x="268" y="197"/>
                  </a:lnTo>
                  <a:lnTo>
                    <a:pt x="268" y="197"/>
                  </a:lnTo>
                  <a:lnTo>
                    <a:pt x="295" y="210"/>
                  </a:lnTo>
                  <a:lnTo>
                    <a:pt x="323" y="225"/>
                  </a:lnTo>
                  <a:lnTo>
                    <a:pt x="350" y="241"/>
                  </a:lnTo>
                  <a:lnTo>
                    <a:pt x="376" y="259"/>
                  </a:lnTo>
                  <a:lnTo>
                    <a:pt x="403" y="277"/>
                  </a:lnTo>
                  <a:lnTo>
                    <a:pt x="428" y="295"/>
                  </a:lnTo>
                  <a:lnTo>
                    <a:pt x="474" y="329"/>
                  </a:lnTo>
                  <a:lnTo>
                    <a:pt x="515" y="361"/>
                  </a:lnTo>
                  <a:lnTo>
                    <a:pt x="546" y="388"/>
                  </a:lnTo>
                  <a:lnTo>
                    <a:pt x="572" y="413"/>
                  </a:lnTo>
                  <a:lnTo>
                    <a:pt x="572" y="413"/>
                  </a:lnTo>
                  <a:lnTo>
                    <a:pt x="568" y="403"/>
                  </a:lnTo>
                  <a:lnTo>
                    <a:pt x="550" y="378"/>
                  </a:lnTo>
                  <a:lnTo>
                    <a:pt x="535" y="361"/>
                  </a:lnTo>
                  <a:lnTo>
                    <a:pt x="516" y="340"/>
                  </a:lnTo>
                  <a:lnTo>
                    <a:pt x="494" y="316"/>
                  </a:lnTo>
                  <a:lnTo>
                    <a:pt x="466" y="289"/>
                  </a:lnTo>
                  <a:lnTo>
                    <a:pt x="434" y="260"/>
                  </a:lnTo>
                  <a:lnTo>
                    <a:pt x="397" y="228"/>
                  </a:lnTo>
                  <a:lnTo>
                    <a:pt x="354" y="194"/>
                  </a:lnTo>
                  <a:lnTo>
                    <a:pt x="305" y="158"/>
                  </a:lnTo>
                  <a:lnTo>
                    <a:pt x="251" y="121"/>
                  </a:lnTo>
                  <a:lnTo>
                    <a:pt x="189" y="83"/>
                  </a:lnTo>
                  <a:lnTo>
                    <a:pt x="122" y="44"/>
                  </a:lnTo>
                  <a:lnTo>
                    <a:pt x="47" y="3"/>
                  </a:lnTo>
                  <a:lnTo>
                    <a:pt x="47" y="3"/>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45"/>
            <p:cNvSpPr>
              <a:spLocks/>
            </p:cNvSpPr>
            <p:nvPr/>
          </p:nvSpPr>
          <p:spPr bwMode="auto">
            <a:xfrm>
              <a:off x="5402263" y="549275"/>
              <a:ext cx="241300" cy="415925"/>
            </a:xfrm>
            <a:custGeom>
              <a:avLst/>
              <a:gdLst>
                <a:gd name="T0" fmla="*/ 537 w 910"/>
                <a:gd name="T1" fmla="*/ 1530 h 1569"/>
                <a:gd name="T2" fmla="*/ 669 w 910"/>
                <a:gd name="T3" fmla="*/ 1391 h 1569"/>
                <a:gd name="T4" fmla="*/ 763 w 910"/>
                <a:gd name="T5" fmla="*/ 1280 h 1569"/>
                <a:gd name="T6" fmla="*/ 848 w 910"/>
                <a:gd name="T7" fmla="*/ 1160 h 1569"/>
                <a:gd name="T8" fmla="*/ 880 w 910"/>
                <a:gd name="T9" fmla="*/ 1099 h 1569"/>
                <a:gd name="T10" fmla="*/ 902 w 910"/>
                <a:gd name="T11" fmla="*/ 1041 h 1569"/>
                <a:gd name="T12" fmla="*/ 910 w 910"/>
                <a:gd name="T13" fmla="*/ 983 h 1569"/>
                <a:gd name="T14" fmla="*/ 908 w 910"/>
                <a:gd name="T15" fmla="*/ 923 h 1569"/>
                <a:gd name="T16" fmla="*/ 896 w 910"/>
                <a:gd name="T17" fmla="*/ 862 h 1569"/>
                <a:gd name="T18" fmla="*/ 876 w 910"/>
                <a:gd name="T19" fmla="*/ 800 h 1569"/>
                <a:gd name="T20" fmla="*/ 836 w 910"/>
                <a:gd name="T21" fmla="*/ 717 h 1569"/>
                <a:gd name="T22" fmla="*/ 757 w 910"/>
                <a:gd name="T23" fmla="*/ 588 h 1569"/>
                <a:gd name="T24" fmla="*/ 659 w 910"/>
                <a:gd name="T25" fmla="*/ 456 h 1569"/>
                <a:gd name="T26" fmla="*/ 595 w 910"/>
                <a:gd name="T27" fmla="*/ 365 h 1569"/>
                <a:gd name="T28" fmla="*/ 524 w 910"/>
                <a:gd name="T29" fmla="*/ 240 h 1569"/>
                <a:gd name="T30" fmla="*/ 479 w 910"/>
                <a:gd name="T31" fmla="*/ 135 h 1569"/>
                <a:gd name="T32" fmla="*/ 455 w 910"/>
                <a:gd name="T33" fmla="*/ 56 h 1569"/>
                <a:gd name="T34" fmla="*/ 443 w 910"/>
                <a:gd name="T35" fmla="*/ 0 h 1569"/>
                <a:gd name="T36" fmla="*/ 436 w 910"/>
                <a:gd name="T37" fmla="*/ 39 h 1569"/>
                <a:gd name="T38" fmla="*/ 407 w 910"/>
                <a:gd name="T39" fmla="*/ 142 h 1569"/>
                <a:gd name="T40" fmla="*/ 365 w 910"/>
                <a:gd name="T41" fmla="*/ 251 h 1569"/>
                <a:gd name="T42" fmla="*/ 300 w 910"/>
                <a:gd name="T43" fmla="*/ 376 h 1569"/>
                <a:gd name="T44" fmla="*/ 241 w 910"/>
                <a:gd name="T45" fmla="*/ 466 h 1569"/>
                <a:gd name="T46" fmla="*/ 128 w 910"/>
                <a:gd name="T47" fmla="*/ 632 h 1569"/>
                <a:gd name="T48" fmla="*/ 57 w 910"/>
                <a:gd name="T49" fmla="*/ 761 h 1569"/>
                <a:gd name="T50" fmla="*/ 23 w 910"/>
                <a:gd name="T51" fmla="*/ 846 h 1569"/>
                <a:gd name="T52" fmla="*/ 6 w 910"/>
                <a:gd name="T53" fmla="*/ 908 h 1569"/>
                <a:gd name="T54" fmla="*/ 0 w 910"/>
                <a:gd name="T55" fmla="*/ 970 h 1569"/>
                <a:gd name="T56" fmla="*/ 4 w 910"/>
                <a:gd name="T57" fmla="*/ 1030 h 1569"/>
                <a:gd name="T58" fmla="*/ 20 w 910"/>
                <a:gd name="T59" fmla="*/ 1087 h 1569"/>
                <a:gd name="T60" fmla="*/ 39 w 910"/>
                <a:gd name="T61" fmla="*/ 1123 h 1569"/>
                <a:gd name="T62" fmla="*/ 119 w 910"/>
                <a:gd name="T63" fmla="*/ 1233 h 1569"/>
                <a:gd name="T64" fmla="*/ 215 w 910"/>
                <a:gd name="T65" fmla="*/ 1338 h 1569"/>
                <a:gd name="T66" fmla="*/ 337 w 910"/>
                <a:gd name="T67" fmla="*/ 1454 h 1569"/>
                <a:gd name="T68" fmla="*/ 430 w 910"/>
                <a:gd name="T69" fmla="*/ 1532 h 1569"/>
                <a:gd name="T70" fmla="*/ 413 w 910"/>
                <a:gd name="T71" fmla="*/ 1390 h 1569"/>
                <a:gd name="T72" fmla="*/ 398 w 910"/>
                <a:gd name="T73" fmla="*/ 1150 h 1569"/>
                <a:gd name="T74" fmla="*/ 397 w 910"/>
                <a:gd name="T75" fmla="*/ 1057 h 1569"/>
                <a:gd name="T76" fmla="*/ 401 w 910"/>
                <a:gd name="T77" fmla="*/ 892 h 1569"/>
                <a:gd name="T78" fmla="*/ 425 w 910"/>
                <a:gd name="T79" fmla="*/ 602 h 1569"/>
                <a:gd name="T80" fmla="*/ 453 w 910"/>
                <a:gd name="T81" fmla="*/ 348 h 1569"/>
                <a:gd name="T82" fmla="*/ 471 w 910"/>
                <a:gd name="T83" fmla="*/ 475 h 1569"/>
                <a:gd name="T84" fmla="*/ 496 w 910"/>
                <a:gd name="T85" fmla="*/ 699 h 1569"/>
                <a:gd name="T86" fmla="*/ 517 w 910"/>
                <a:gd name="T87" fmla="*/ 985 h 1569"/>
                <a:gd name="T88" fmla="*/ 522 w 910"/>
                <a:gd name="T89" fmla="*/ 1239 h 1569"/>
                <a:gd name="T90" fmla="*/ 516 w 910"/>
                <a:gd name="T91" fmla="*/ 1388 h 1569"/>
                <a:gd name="T92" fmla="*/ 502 w 910"/>
                <a:gd name="T93" fmla="*/ 1526 h 1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10" h="1569">
                  <a:moveTo>
                    <a:pt x="496" y="1569"/>
                  </a:moveTo>
                  <a:lnTo>
                    <a:pt x="496" y="1569"/>
                  </a:lnTo>
                  <a:lnTo>
                    <a:pt x="537" y="1530"/>
                  </a:lnTo>
                  <a:lnTo>
                    <a:pt x="583" y="1483"/>
                  </a:lnTo>
                  <a:lnTo>
                    <a:pt x="639" y="1425"/>
                  </a:lnTo>
                  <a:lnTo>
                    <a:pt x="669" y="1391"/>
                  </a:lnTo>
                  <a:lnTo>
                    <a:pt x="700" y="1356"/>
                  </a:lnTo>
                  <a:lnTo>
                    <a:pt x="732" y="1319"/>
                  </a:lnTo>
                  <a:lnTo>
                    <a:pt x="763" y="1280"/>
                  </a:lnTo>
                  <a:lnTo>
                    <a:pt x="793" y="1241"/>
                  </a:lnTo>
                  <a:lnTo>
                    <a:pt x="822" y="1200"/>
                  </a:lnTo>
                  <a:lnTo>
                    <a:pt x="848" y="1160"/>
                  </a:lnTo>
                  <a:lnTo>
                    <a:pt x="871" y="1118"/>
                  </a:lnTo>
                  <a:lnTo>
                    <a:pt x="871" y="1118"/>
                  </a:lnTo>
                  <a:lnTo>
                    <a:pt x="880" y="1099"/>
                  </a:lnTo>
                  <a:lnTo>
                    <a:pt x="889" y="1080"/>
                  </a:lnTo>
                  <a:lnTo>
                    <a:pt x="896" y="1061"/>
                  </a:lnTo>
                  <a:lnTo>
                    <a:pt x="902" y="1041"/>
                  </a:lnTo>
                  <a:lnTo>
                    <a:pt x="905" y="1022"/>
                  </a:lnTo>
                  <a:lnTo>
                    <a:pt x="908" y="1002"/>
                  </a:lnTo>
                  <a:lnTo>
                    <a:pt x="910" y="983"/>
                  </a:lnTo>
                  <a:lnTo>
                    <a:pt x="910" y="963"/>
                  </a:lnTo>
                  <a:lnTo>
                    <a:pt x="910" y="942"/>
                  </a:lnTo>
                  <a:lnTo>
                    <a:pt x="908" y="923"/>
                  </a:lnTo>
                  <a:lnTo>
                    <a:pt x="905" y="903"/>
                  </a:lnTo>
                  <a:lnTo>
                    <a:pt x="902" y="883"/>
                  </a:lnTo>
                  <a:lnTo>
                    <a:pt x="896" y="862"/>
                  </a:lnTo>
                  <a:lnTo>
                    <a:pt x="890" y="842"/>
                  </a:lnTo>
                  <a:lnTo>
                    <a:pt x="884" y="821"/>
                  </a:lnTo>
                  <a:lnTo>
                    <a:pt x="876" y="800"/>
                  </a:lnTo>
                  <a:lnTo>
                    <a:pt x="867" y="780"/>
                  </a:lnTo>
                  <a:lnTo>
                    <a:pt x="858" y="758"/>
                  </a:lnTo>
                  <a:lnTo>
                    <a:pt x="836" y="717"/>
                  </a:lnTo>
                  <a:lnTo>
                    <a:pt x="812" y="675"/>
                  </a:lnTo>
                  <a:lnTo>
                    <a:pt x="786" y="632"/>
                  </a:lnTo>
                  <a:lnTo>
                    <a:pt x="757" y="588"/>
                  </a:lnTo>
                  <a:lnTo>
                    <a:pt x="726" y="545"/>
                  </a:lnTo>
                  <a:lnTo>
                    <a:pt x="694" y="500"/>
                  </a:lnTo>
                  <a:lnTo>
                    <a:pt x="659" y="456"/>
                  </a:lnTo>
                  <a:lnTo>
                    <a:pt x="659" y="456"/>
                  </a:lnTo>
                  <a:lnTo>
                    <a:pt x="626" y="410"/>
                  </a:lnTo>
                  <a:lnTo>
                    <a:pt x="595" y="365"/>
                  </a:lnTo>
                  <a:lnTo>
                    <a:pt x="569" y="321"/>
                  </a:lnTo>
                  <a:lnTo>
                    <a:pt x="545" y="279"/>
                  </a:lnTo>
                  <a:lnTo>
                    <a:pt x="524" y="240"/>
                  </a:lnTo>
                  <a:lnTo>
                    <a:pt x="506" y="202"/>
                  </a:lnTo>
                  <a:lnTo>
                    <a:pt x="492" y="167"/>
                  </a:lnTo>
                  <a:lnTo>
                    <a:pt x="479" y="135"/>
                  </a:lnTo>
                  <a:lnTo>
                    <a:pt x="469" y="105"/>
                  </a:lnTo>
                  <a:lnTo>
                    <a:pt x="461" y="79"/>
                  </a:lnTo>
                  <a:lnTo>
                    <a:pt x="455" y="56"/>
                  </a:lnTo>
                  <a:lnTo>
                    <a:pt x="450" y="37"/>
                  </a:lnTo>
                  <a:lnTo>
                    <a:pt x="444" y="10"/>
                  </a:lnTo>
                  <a:lnTo>
                    <a:pt x="443" y="0"/>
                  </a:lnTo>
                  <a:lnTo>
                    <a:pt x="443" y="0"/>
                  </a:lnTo>
                  <a:lnTo>
                    <a:pt x="442" y="11"/>
                  </a:lnTo>
                  <a:lnTo>
                    <a:pt x="436" y="39"/>
                  </a:lnTo>
                  <a:lnTo>
                    <a:pt x="425" y="84"/>
                  </a:lnTo>
                  <a:lnTo>
                    <a:pt x="417" y="111"/>
                  </a:lnTo>
                  <a:lnTo>
                    <a:pt x="407" y="142"/>
                  </a:lnTo>
                  <a:lnTo>
                    <a:pt x="395" y="176"/>
                  </a:lnTo>
                  <a:lnTo>
                    <a:pt x="381" y="213"/>
                  </a:lnTo>
                  <a:lnTo>
                    <a:pt x="365" y="251"/>
                  </a:lnTo>
                  <a:lnTo>
                    <a:pt x="346" y="291"/>
                  </a:lnTo>
                  <a:lnTo>
                    <a:pt x="325" y="333"/>
                  </a:lnTo>
                  <a:lnTo>
                    <a:pt x="300" y="376"/>
                  </a:lnTo>
                  <a:lnTo>
                    <a:pt x="272" y="420"/>
                  </a:lnTo>
                  <a:lnTo>
                    <a:pt x="241" y="466"/>
                  </a:lnTo>
                  <a:lnTo>
                    <a:pt x="241" y="466"/>
                  </a:lnTo>
                  <a:lnTo>
                    <a:pt x="184" y="548"/>
                  </a:lnTo>
                  <a:lnTo>
                    <a:pt x="155" y="590"/>
                  </a:lnTo>
                  <a:lnTo>
                    <a:pt x="128" y="632"/>
                  </a:lnTo>
                  <a:lnTo>
                    <a:pt x="103" y="675"/>
                  </a:lnTo>
                  <a:lnTo>
                    <a:pt x="79" y="718"/>
                  </a:lnTo>
                  <a:lnTo>
                    <a:pt x="57" y="761"/>
                  </a:lnTo>
                  <a:lnTo>
                    <a:pt x="38" y="803"/>
                  </a:lnTo>
                  <a:lnTo>
                    <a:pt x="30" y="824"/>
                  </a:lnTo>
                  <a:lnTo>
                    <a:pt x="23" y="846"/>
                  </a:lnTo>
                  <a:lnTo>
                    <a:pt x="17" y="866"/>
                  </a:lnTo>
                  <a:lnTo>
                    <a:pt x="11" y="887"/>
                  </a:lnTo>
                  <a:lnTo>
                    <a:pt x="6" y="908"/>
                  </a:lnTo>
                  <a:lnTo>
                    <a:pt x="4" y="929"/>
                  </a:lnTo>
                  <a:lnTo>
                    <a:pt x="1" y="950"/>
                  </a:lnTo>
                  <a:lnTo>
                    <a:pt x="0" y="970"/>
                  </a:lnTo>
                  <a:lnTo>
                    <a:pt x="0" y="990"/>
                  </a:lnTo>
                  <a:lnTo>
                    <a:pt x="1" y="1009"/>
                  </a:lnTo>
                  <a:lnTo>
                    <a:pt x="4" y="1030"/>
                  </a:lnTo>
                  <a:lnTo>
                    <a:pt x="8" y="1049"/>
                  </a:lnTo>
                  <a:lnTo>
                    <a:pt x="13" y="1068"/>
                  </a:lnTo>
                  <a:lnTo>
                    <a:pt x="20" y="1087"/>
                  </a:lnTo>
                  <a:lnTo>
                    <a:pt x="29" y="1105"/>
                  </a:lnTo>
                  <a:lnTo>
                    <a:pt x="39" y="1123"/>
                  </a:lnTo>
                  <a:lnTo>
                    <a:pt x="39" y="1123"/>
                  </a:lnTo>
                  <a:lnTo>
                    <a:pt x="63" y="1160"/>
                  </a:lnTo>
                  <a:lnTo>
                    <a:pt x="90" y="1196"/>
                  </a:lnTo>
                  <a:lnTo>
                    <a:pt x="119" y="1233"/>
                  </a:lnTo>
                  <a:lnTo>
                    <a:pt x="150" y="1268"/>
                  </a:lnTo>
                  <a:lnTo>
                    <a:pt x="182" y="1303"/>
                  </a:lnTo>
                  <a:lnTo>
                    <a:pt x="215" y="1338"/>
                  </a:lnTo>
                  <a:lnTo>
                    <a:pt x="247" y="1370"/>
                  </a:lnTo>
                  <a:lnTo>
                    <a:pt x="278" y="1400"/>
                  </a:lnTo>
                  <a:lnTo>
                    <a:pt x="337" y="1454"/>
                  </a:lnTo>
                  <a:lnTo>
                    <a:pt x="385" y="1495"/>
                  </a:lnTo>
                  <a:lnTo>
                    <a:pt x="430" y="1532"/>
                  </a:lnTo>
                  <a:lnTo>
                    <a:pt x="430" y="1532"/>
                  </a:lnTo>
                  <a:lnTo>
                    <a:pt x="424" y="1493"/>
                  </a:lnTo>
                  <a:lnTo>
                    <a:pt x="419" y="1449"/>
                  </a:lnTo>
                  <a:lnTo>
                    <a:pt x="413" y="1390"/>
                  </a:lnTo>
                  <a:lnTo>
                    <a:pt x="407" y="1319"/>
                  </a:lnTo>
                  <a:lnTo>
                    <a:pt x="401" y="1239"/>
                  </a:lnTo>
                  <a:lnTo>
                    <a:pt x="398" y="1150"/>
                  </a:lnTo>
                  <a:lnTo>
                    <a:pt x="397" y="1105"/>
                  </a:lnTo>
                  <a:lnTo>
                    <a:pt x="397" y="1057"/>
                  </a:lnTo>
                  <a:lnTo>
                    <a:pt x="397" y="1057"/>
                  </a:lnTo>
                  <a:lnTo>
                    <a:pt x="398" y="1006"/>
                  </a:lnTo>
                  <a:lnTo>
                    <a:pt x="399" y="950"/>
                  </a:lnTo>
                  <a:lnTo>
                    <a:pt x="401" y="892"/>
                  </a:lnTo>
                  <a:lnTo>
                    <a:pt x="405" y="834"/>
                  </a:lnTo>
                  <a:lnTo>
                    <a:pt x="414" y="715"/>
                  </a:lnTo>
                  <a:lnTo>
                    <a:pt x="425" y="602"/>
                  </a:lnTo>
                  <a:lnTo>
                    <a:pt x="435" y="502"/>
                  </a:lnTo>
                  <a:lnTo>
                    <a:pt x="444" y="422"/>
                  </a:lnTo>
                  <a:lnTo>
                    <a:pt x="453" y="348"/>
                  </a:lnTo>
                  <a:lnTo>
                    <a:pt x="453" y="348"/>
                  </a:lnTo>
                  <a:lnTo>
                    <a:pt x="457" y="382"/>
                  </a:lnTo>
                  <a:lnTo>
                    <a:pt x="471" y="475"/>
                  </a:lnTo>
                  <a:lnTo>
                    <a:pt x="479" y="541"/>
                  </a:lnTo>
                  <a:lnTo>
                    <a:pt x="487" y="615"/>
                  </a:lnTo>
                  <a:lnTo>
                    <a:pt x="496" y="699"/>
                  </a:lnTo>
                  <a:lnTo>
                    <a:pt x="504" y="789"/>
                  </a:lnTo>
                  <a:lnTo>
                    <a:pt x="511" y="885"/>
                  </a:lnTo>
                  <a:lnTo>
                    <a:pt x="517" y="985"/>
                  </a:lnTo>
                  <a:lnTo>
                    <a:pt x="521" y="1087"/>
                  </a:lnTo>
                  <a:lnTo>
                    <a:pt x="522" y="1188"/>
                  </a:lnTo>
                  <a:lnTo>
                    <a:pt x="522" y="1239"/>
                  </a:lnTo>
                  <a:lnTo>
                    <a:pt x="521" y="1290"/>
                  </a:lnTo>
                  <a:lnTo>
                    <a:pt x="520" y="1339"/>
                  </a:lnTo>
                  <a:lnTo>
                    <a:pt x="516" y="1388"/>
                  </a:lnTo>
                  <a:lnTo>
                    <a:pt x="512" y="1436"/>
                  </a:lnTo>
                  <a:lnTo>
                    <a:pt x="508" y="1481"/>
                  </a:lnTo>
                  <a:lnTo>
                    <a:pt x="502" y="1526"/>
                  </a:lnTo>
                  <a:lnTo>
                    <a:pt x="496" y="1569"/>
                  </a:lnTo>
                  <a:lnTo>
                    <a:pt x="496" y="1569"/>
                  </a:lnTo>
                  <a:close/>
                </a:path>
              </a:pathLst>
            </a:custGeom>
            <a:solidFill>
              <a:srgbClr val="6DB24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TextBox 156"/>
          <p:cNvSpPr txBox="1"/>
          <p:nvPr/>
        </p:nvSpPr>
        <p:spPr>
          <a:xfrm>
            <a:off x="1271349" y="286530"/>
            <a:ext cx="4698722" cy="430887"/>
          </a:xfrm>
          <a:prstGeom prst="rect">
            <a:avLst/>
          </a:prstGeom>
          <a:noFill/>
        </p:spPr>
        <p:txBody>
          <a:bodyPr wrap="none" rtlCol="0">
            <a:spAutoFit/>
          </a:bodyPr>
          <a:lstStyle/>
          <a:p>
            <a:r>
              <a:rPr lang="zh-CN" altLang="en-US" sz="2200" dirty="0" smtClean="0">
                <a:solidFill>
                  <a:schemeClr val="tx2"/>
                </a:solidFill>
                <a:latin typeface="微软雅黑"/>
                <a:ea typeface="微软雅黑"/>
              </a:rPr>
              <a:t>备用环保相关图标（图标均可变色）</a:t>
            </a:r>
            <a:endParaRPr lang="zh-CN" altLang="en-US" sz="2200" dirty="0">
              <a:solidFill>
                <a:schemeClr val="tx2"/>
              </a:solidFill>
              <a:latin typeface="微软雅黑"/>
              <a:ea typeface="微软雅黑"/>
            </a:endParaRPr>
          </a:p>
        </p:txBody>
      </p:sp>
      <p:cxnSp>
        <p:nvCxnSpPr>
          <p:cNvPr id="158" name="直接连接符 157"/>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0" name="组合 158"/>
          <p:cNvGrpSpPr/>
          <p:nvPr/>
        </p:nvGrpSpPr>
        <p:grpSpPr>
          <a:xfrm>
            <a:off x="153943" y="233850"/>
            <a:ext cx="1074018" cy="536250"/>
            <a:chOff x="4662492" y="2938459"/>
            <a:chExt cx="1119183" cy="558799"/>
          </a:xfrm>
        </p:grpSpPr>
        <p:sp>
          <p:nvSpPr>
            <p:cNvPr id="160"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12"/>
          <p:cNvGrpSpPr/>
          <p:nvPr/>
        </p:nvGrpSpPr>
        <p:grpSpPr>
          <a:xfrm>
            <a:off x="1122363" y="3856038"/>
            <a:ext cx="1401763" cy="1401762"/>
            <a:chOff x="1122363" y="3856038"/>
            <a:chExt cx="1401763" cy="1401762"/>
          </a:xfrm>
        </p:grpSpPr>
        <p:sp>
          <p:nvSpPr>
            <p:cNvPr id="4" name="Freeform 5"/>
            <p:cNvSpPr>
              <a:spLocks noEditPoints="1"/>
            </p:cNvSpPr>
            <p:nvPr/>
          </p:nvSpPr>
          <p:spPr bwMode="auto">
            <a:xfrm>
              <a:off x="1239838" y="3984625"/>
              <a:ext cx="565150" cy="979487"/>
            </a:xfrm>
            <a:custGeom>
              <a:avLst/>
              <a:gdLst>
                <a:gd name="T0" fmla="*/ 3992 w 4843"/>
                <a:gd name="T1" fmla="*/ 226 h 8410"/>
                <a:gd name="T2" fmla="*/ 3355 w 4843"/>
                <a:gd name="T3" fmla="*/ 655 h 8410"/>
                <a:gd name="T4" fmla="*/ 4118 w 4843"/>
                <a:gd name="T5" fmla="*/ 704 h 8410"/>
                <a:gd name="T6" fmla="*/ 4769 w 4843"/>
                <a:gd name="T7" fmla="*/ 443 h 8410"/>
                <a:gd name="T8" fmla="*/ 2898 w 4843"/>
                <a:gd name="T9" fmla="*/ 328 h 8410"/>
                <a:gd name="T10" fmla="*/ 2645 w 4843"/>
                <a:gd name="T11" fmla="*/ 817 h 8410"/>
                <a:gd name="T12" fmla="*/ 2884 w 4843"/>
                <a:gd name="T13" fmla="*/ 1234 h 8410"/>
                <a:gd name="T14" fmla="*/ 3418 w 4843"/>
                <a:gd name="T15" fmla="*/ 1292 h 8410"/>
                <a:gd name="T16" fmla="*/ 3903 w 4843"/>
                <a:gd name="T17" fmla="*/ 1131 h 8410"/>
                <a:gd name="T18" fmla="*/ 3398 w 4843"/>
                <a:gd name="T19" fmla="*/ 938 h 8410"/>
                <a:gd name="T20" fmla="*/ 3033 w 4843"/>
                <a:gd name="T21" fmla="*/ 758 h 8410"/>
                <a:gd name="T22" fmla="*/ 3364 w 4843"/>
                <a:gd name="T23" fmla="*/ 138 h 8410"/>
                <a:gd name="T24" fmla="*/ 1781 w 4843"/>
                <a:gd name="T25" fmla="*/ 966 h 8410"/>
                <a:gd name="T26" fmla="*/ 1581 w 4843"/>
                <a:gd name="T27" fmla="*/ 1463 h 8410"/>
                <a:gd name="T28" fmla="*/ 1792 w 4843"/>
                <a:gd name="T29" fmla="*/ 1917 h 8410"/>
                <a:gd name="T30" fmla="*/ 2328 w 4843"/>
                <a:gd name="T31" fmla="*/ 1915 h 8410"/>
                <a:gd name="T32" fmla="*/ 2890 w 4843"/>
                <a:gd name="T33" fmla="*/ 1653 h 8410"/>
                <a:gd name="T34" fmla="*/ 2494 w 4843"/>
                <a:gd name="T35" fmla="*/ 1535 h 8410"/>
                <a:gd name="T36" fmla="*/ 1888 w 4843"/>
                <a:gd name="T37" fmla="*/ 1565 h 8410"/>
                <a:gd name="T38" fmla="*/ 2149 w 4843"/>
                <a:gd name="T39" fmla="*/ 859 h 8410"/>
                <a:gd name="T40" fmla="*/ 999 w 4843"/>
                <a:gd name="T41" fmla="*/ 1866 h 8410"/>
                <a:gd name="T42" fmla="*/ 840 w 4843"/>
                <a:gd name="T43" fmla="*/ 2488 h 8410"/>
                <a:gd name="T44" fmla="*/ 995 w 4843"/>
                <a:gd name="T45" fmla="*/ 3421 h 8410"/>
                <a:gd name="T46" fmla="*/ 1607 w 4843"/>
                <a:gd name="T47" fmla="*/ 2890 h 8410"/>
                <a:gd name="T48" fmla="*/ 2162 w 4843"/>
                <a:gd name="T49" fmla="*/ 2428 h 8410"/>
                <a:gd name="T50" fmla="*/ 1764 w 4843"/>
                <a:gd name="T51" fmla="*/ 2444 h 8410"/>
                <a:gd name="T52" fmla="*/ 1193 w 4843"/>
                <a:gd name="T53" fmla="*/ 2689 h 8410"/>
                <a:gd name="T54" fmla="*/ 1237 w 4843"/>
                <a:gd name="T55" fmla="*/ 1986 h 8410"/>
                <a:gd name="T56" fmla="*/ 415 w 4843"/>
                <a:gd name="T57" fmla="*/ 2937 h 8410"/>
                <a:gd name="T58" fmla="*/ 293 w 4843"/>
                <a:gd name="T59" fmla="*/ 3697 h 8410"/>
                <a:gd name="T60" fmla="*/ 546 w 4843"/>
                <a:gd name="T61" fmla="*/ 4211 h 8410"/>
                <a:gd name="T62" fmla="*/ 1071 w 4843"/>
                <a:gd name="T63" fmla="*/ 4104 h 8410"/>
                <a:gd name="T64" fmla="*/ 1475 w 4843"/>
                <a:gd name="T65" fmla="*/ 3674 h 8410"/>
                <a:gd name="T66" fmla="*/ 1468 w 4843"/>
                <a:gd name="T67" fmla="*/ 3485 h 8410"/>
                <a:gd name="T68" fmla="*/ 900 w 4843"/>
                <a:gd name="T69" fmla="*/ 3843 h 8410"/>
                <a:gd name="T70" fmla="*/ 662 w 4843"/>
                <a:gd name="T71" fmla="*/ 3484 h 8410"/>
                <a:gd name="T72" fmla="*/ 0 w 4843"/>
                <a:gd name="T73" fmla="*/ 4457 h 8410"/>
                <a:gd name="T74" fmla="*/ 140 w 4843"/>
                <a:gd name="T75" fmla="*/ 5214 h 8410"/>
                <a:gd name="T76" fmla="*/ 534 w 4843"/>
                <a:gd name="T77" fmla="*/ 5606 h 8410"/>
                <a:gd name="T78" fmla="*/ 970 w 4843"/>
                <a:gd name="T79" fmla="*/ 5439 h 8410"/>
                <a:gd name="T80" fmla="*/ 1209 w 4843"/>
                <a:gd name="T81" fmla="*/ 4960 h 8410"/>
                <a:gd name="T82" fmla="*/ 1282 w 4843"/>
                <a:gd name="T83" fmla="*/ 4553 h 8410"/>
                <a:gd name="T84" fmla="*/ 850 w 4843"/>
                <a:gd name="T85" fmla="*/ 4982 h 8410"/>
                <a:gd name="T86" fmla="*/ 495 w 4843"/>
                <a:gd name="T87" fmla="*/ 5039 h 8410"/>
                <a:gd name="T88" fmla="*/ 27 w 4843"/>
                <a:gd name="T89" fmla="*/ 4441 h 8410"/>
                <a:gd name="T90" fmla="*/ 375 w 4843"/>
                <a:gd name="T91" fmla="*/ 6591 h 8410"/>
                <a:gd name="T92" fmla="*/ 912 w 4843"/>
                <a:gd name="T93" fmla="*/ 6909 h 8410"/>
                <a:gd name="T94" fmla="*/ 1334 w 4843"/>
                <a:gd name="T95" fmla="*/ 6686 h 8410"/>
                <a:gd name="T96" fmla="*/ 1435 w 4843"/>
                <a:gd name="T97" fmla="*/ 6095 h 8410"/>
                <a:gd name="T98" fmla="*/ 1394 w 4843"/>
                <a:gd name="T99" fmla="*/ 5495 h 8410"/>
                <a:gd name="T100" fmla="*/ 1122 w 4843"/>
                <a:gd name="T101" fmla="*/ 5982 h 8410"/>
                <a:gd name="T102" fmla="*/ 931 w 4843"/>
                <a:gd name="T103" fmla="*/ 6537 h 8410"/>
                <a:gd name="T104" fmla="*/ 259 w 4843"/>
                <a:gd name="T105" fmla="*/ 5998 h 8410"/>
                <a:gd name="T106" fmla="*/ 840 w 4843"/>
                <a:gd name="T107" fmla="*/ 7694 h 8410"/>
                <a:gd name="T108" fmla="*/ 1338 w 4843"/>
                <a:gd name="T109" fmla="*/ 8015 h 8410"/>
                <a:gd name="T110" fmla="*/ 1887 w 4843"/>
                <a:gd name="T111" fmla="*/ 8076 h 8410"/>
                <a:gd name="T112" fmla="*/ 2061 w 4843"/>
                <a:gd name="T113" fmla="*/ 7418 h 8410"/>
                <a:gd name="T114" fmla="*/ 1875 w 4843"/>
                <a:gd name="T115" fmla="*/ 6680 h 8410"/>
                <a:gd name="T116" fmla="*/ 1718 w 4843"/>
                <a:gd name="T117" fmla="*/ 6657 h 8410"/>
                <a:gd name="T118" fmla="*/ 1671 w 4843"/>
                <a:gd name="T119" fmla="*/ 7528 h 8410"/>
                <a:gd name="T120" fmla="*/ 1143 w 4843"/>
                <a:gd name="T121" fmla="*/ 7414 h 8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43" h="8410">
                  <a:moveTo>
                    <a:pt x="4843" y="378"/>
                  </a:moveTo>
                  <a:lnTo>
                    <a:pt x="4836" y="376"/>
                  </a:lnTo>
                  <a:lnTo>
                    <a:pt x="4817" y="370"/>
                  </a:lnTo>
                  <a:lnTo>
                    <a:pt x="4782" y="359"/>
                  </a:lnTo>
                  <a:lnTo>
                    <a:pt x="4734" y="344"/>
                  </a:lnTo>
                  <a:lnTo>
                    <a:pt x="4671" y="325"/>
                  </a:lnTo>
                  <a:lnTo>
                    <a:pt x="4593" y="301"/>
                  </a:lnTo>
                  <a:lnTo>
                    <a:pt x="4500" y="271"/>
                  </a:lnTo>
                  <a:lnTo>
                    <a:pt x="4390" y="238"/>
                  </a:lnTo>
                  <a:lnTo>
                    <a:pt x="4360" y="229"/>
                  </a:lnTo>
                  <a:lnTo>
                    <a:pt x="4328" y="222"/>
                  </a:lnTo>
                  <a:lnTo>
                    <a:pt x="4294" y="217"/>
                  </a:lnTo>
                  <a:lnTo>
                    <a:pt x="4260" y="213"/>
                  </a:lnTo>
                  <a:lnTo>
                    <a:pt x="4224" y="210"/>
                  </a:lnTo>
                  <a:lnTo>
                    <a:pt x="4187" y="209"/>
                  </a:lnTo>
                  <a:lnTo>
                    <a:pt x="4149" y="210"/>
                  </a:lnTo>
                  <a:lnTo>
                    <a:pt x="4111" y="211"/>
                  </a:lnTo>
                  <a:lnTo>
                    <a:pt x="4072" y="215"/>
                  </a:lnTo>
                  <a:lnTo>
                    <a:pt x="4032" y="219"/>
                  </a:lnTo>
                  <a:lnTo>
                    <a:pt x="3992" y="226"/>
                  </a:lnTo>
                  <a:lnTo>
                    <a:pt x="3952" y="233"/>
                  </a:lnTo>
                  <a:lnTo>
                    <a:pt x="3912" y="242"/>
                  </a:lnTo>
                  <a:lnTo>
                    <a:pt x="3873" y="253"/>
                  </a:lnTo>
                  <a:lnTo>
                    <a:pt x="3833" y="265"/>
                  </a:lnTo>
                  <a:lnTo>
                    <a:pt x="3794" y="278"/>
                  </a:lnTo>
                  <a:lnTo>
                    <a:pt x="3754" y="293"/>
                  </a:lnTo>
                  <a:lnTo>
                    <a:pt x="3717" y="310"/>
                  </a:lnTo>
                  <a:lnTo>
                    <a:pt x="3679" y="327"/>
                  </a:lnTo>
                  <a:lnTo>
                    <a:pt x="3644" y="347"/>
                  </a:lnTo>
                  <a:lnTo>
                    <a:pt x="3609" y="368"/>
                  </a:lnTo>
                  <a:lnTo>
                    <a:pt x="3575" y="389"/>
                  </a:lnTo>
                  <a:lnTo>
                    <a:pt x="3543" y="413"/>
                  </a:lnTo>
                  <a:lnTo>
                    <a:pt x="3512" y="438"/>
                  </a:lnTo>
                  <a:lnTo>
                    <a:pt x="3484" y="465"/>
                  </a:lnTo>
                  <a:lnTo>
                    <a:pt x="3457" y="492"/>
                  </a:lnTo>
                  <a:lnTo>
                    <a:pt x="3432" y="522"/>
                  </a:lnTo>
                  <a:lnTo>
                    <a:pt x="3409" y="553"/>
                  </a:lnTo>
                  <a:lnTo>
                    <a:pt x="3388" y="586"/>
                  </a:lnTo>
                  <a:lnTo>
                    <a:pt x="3370" y="619"/>
                  </a:lnTo>
                  <a:lnTo>
                    <a:pt x="3355" y="655"/>
                  </a:lnTo>
                  <a:lnTo>
                    <a:pt x="3342" y="691"/>
                  </a:lnTo>
                  <a:lnTo>
                    <a:pt x="3347" y="692"/>
                  </a:lnTo>
                  <a:lnTo>
                    <a:pt x="3361" y="692"/>
                  </a:lnTo>
                  <a:lnTo>
                    <a:pt x="3382" y="693"/>
                  </a:lnTo>
                  <a:lnTo>
                    <a:pt x="3410" y="695"/>
                  </a:lnTo>
                  <a:lnTo>
                    <a:pt x="3445" y="696"/>
                  </a:lnTo>
                  <a:lnTo>
                    <a:pt x="3484" y="698"/>
                  </a:lnTo>
                  <a:lnTo>
                    <a:pt x="3527" y="700"/>
                  </a:lnTo>
                  <a:lnTo>
                    <a:pt x="3575" y="702"/>
                  </a:lnTo>
                  <a:lnTo>
                    <a:pt x="3624" y="704"/>
                  </a:lnTo>
                  <a:lnTo>
                    <a:pt x="3676" y="706"/>
                  </a:lnTo>
                  <a:lnTo>
                    <a:pt x="3728" y="707"/>
                  </a:lnTo>
                  <a:lnTo>
                    <a:pt x="3780" y="710"/>
                  </a:lnTo>
                  <a:lnTo>
                    <a:pt x="3831" y="710"/>
                  </a:lnTo>
                  <a:lnTo>
                    <a:pt x="3880" y="712"/>
                  </a:lnTo>
                  <a:lnTo>
                    <a:pt x="3926" y="713"/>
                  </a:lnTo>
                  <a:lnTo>
                    <a:pt x="3969" y="713"/>
                  </a:lnTo>
                  <a:lnTo>
                    <a:pt x="4020" y="712"/>
                  </a:lnTo>
                  <a:lnTo>
                    <a:pt x="4069" y="709"/>
                  </a:lnTo>
                  <a:lnTo>
                    <a:pt x="4118" y="704"/>
                  </a:lnTo>
                  <a:lnTo>
                    <a:pt x="4164" y="698"/>
                  </a:lnTo>
                  <a:lnTo>
                    <a:pt x="4210" y="691"/>
                  </a:lnTo>
                  <a:lnTo>
                    <a:pt x="4254" y="682"/>
                  </a:lnTo>
                  <a:lnTo>
                    <a:pt x="4297" y="671"/>
                  </a:lnTo>
                  <a:lnTo>
                    <a:pt x="4338" y="660"/>
                  </a:lnTo>
                  <a:lnTo>
                    <a:pt x="4378" y="648"/>
                  </a:lnTo>
                  <a:lnTo>
                    <a:pt x="4415" y="635"/>
                  </a:lnTo>
                  <a:lnTo>
                    <a:pt x="4452" y="621"/>
                  </a:lnTo>
                  <a:lnTo>
                    <a:pt x="4488" y="607"/>
                  </a:lnTo>
                  <a:lnTo>
                    <a:pt x="4521" y="592"/>
                  </a:lnTo>
                  <a:lnTo>
                    <a:pt x="4553" y="577"/>
                  </a:lnTo>
                  <a:lnTo>
                    <a:pt x="4584" y="561"/>
                  </a:lnTo>
                  <a:lnTo>
                    <a:pt x="4612" y="545"/>
                  </a:lnTo>
                  <a:lnTo>
                    <a:pt x="4640" y="530"/>
                  </a:lnTo>
                  <a:lnTo>
                    <a:pt x="4666" y="514"/>
                  </a:lnTo>
                  <a:lnTo>
                    <a:pt x="4690" y="499"/>
                  </a:lnTo>
                  <a:lnTo>
                    <a:pt x="4712" y="484"/>
                  </a:lnTo>
                  <a:lnTo>
                    <a:pt x="4733" y="470"/>
                  </a:lnTo>
                  <a:lnTo>
                    <a:pt x="4751" y="456"/>
                  </a:lnTo>
                  <a:lnTo>
                    <a:pt x="4769" y="443"/>
                  </a:lnTo>
                  <a:lnTo>
                    <a:pt x="4785" y="430"/>
                  </a:lnTo>
                  <a:lnTo>
                    <a:pt x="4810" y="409"/>
                  </a:lnTo>
                  <a:lnTo>
                    <a:pt x="4828" y="392"/>
                  </a:lnTo>
                  <a:lnTo>
                    <a:pt x="4839" y="382"/>
                  </a:lnTo>
                  <a:lnTo>
                    <a:pt x="4843" y="378"/>
                  </a:lnTo>
                  <a:close/>
                  <a:moveTo>
                    <a:pt x="3353" y="0"/>
                  </a:moveTo>
                  <a:lnTo>
                    <a:pt x="3348" y="4"/>
                  </a:lnTo>
                  <a:lnTo>
                    <a:pt x="3332" y="14"/>
                  </a:lnTo>
                  <a:lnTo>
                    <a:pt x="3306" y="32"/>
                  </a:lnTo>
                  <a:lnTo>
                    <a:pt x="3269" y="57"/>
                  </a:lnTo>
                  <a:lnTo>
                    <a:pt x="3220" y="89"/>
                  </a:lnTo>
                  <a:lnTo>
                    <a:pt x="3161" y="130"/>
                  </a:lnTo>
                  <a:lnTo>
                    <a:pt x="3088" y="178"/>
                  </a:lnTo>
                  <a:lnTo>
                    <a:pt x="3004" y="235"/>
                  </a:lnTo>
                  <a:lnTo>
                    <a:pt x="2986" y="247"/>
                  </a:lnTo>
                  <a:lnTo>
                    <a:pt x="2969" y="262"/>
                  </a:lnTo>
                  <a:lnTo>
                    <a:pt x="2951" y="277"/>
                  </a:lnTo>
                  <a:lnTo>
                    <a:pt x="2933" y="292"/>
                  </a:lnTo>
                  <a:lnTo>
                    <a:pt x="2915" y="310"/>
                  </a:lnTo>
                  <a:lnTo>
                    <a:pt x="2898" y="328"/>
                  </a:lnTo>
                  <a:lnTo>
                    <a:pt x="2881" y="347"/>
                  </a:lnTo>
                  <a:lnTo>
                    <a:pt x="2864" y="366"/>
                  </a:lnTo>
                  <a:lnTo>
                    <a:pt x="2847" y="387"/>
                  </a:lnTo>
                  <a:lnTo>
                    <a:pt x="2830" y="408"/>
                  </a:lnTo>
                  <a:lnTo>
                    <a:pt x="2815" y="431"/>
                  </a:lnTo>
                  <a:lnTo>
                    <a:pt x="2799" y="453"/>
                  </a:lnTo>
                  <a:lnTo>
                    <a:pt x="2784" y="477"/>
                  </a:lnTo>
                  <a:lnTo>
                    <a:pt x="2770" y="501"/>
                  </a:lnTo>
                  <a:lnTo>
                    <a:pt x="2755" y="526"/>
                  </a:lnTo>
                  <a:lnTo>
                    <a:pt x="2742" y="551"/>
                  </a:lnTo>
                  <a:lnTo>
                    <a:pt x="2728" y="577"/>
                  </a:lnTo>
                  <a:lnTo>
                    <a:pt x="2716" y="602"/>
                  </a:lnTo>
                  <a:lnTo>
                    <a:pt x="2705" y="628"/>
                  </a:lnTo>
                  <a:lnTo>
                    <a:pt x="2694" y="655"/>
                  </a:lnTo>
                  <a:lnTo>
                    <a:pt x="2684" y="682"/>
                  </a:lnTo>
                  <a:lnTo>
                    <a:pt x="2674" y="709"/>
                  </a:lnTo>
                  <a:lnTo>
                    <a:pt x="2666" y="736"/>
                  </a:lnTo>
                  <a:lnTo>
                    <a:pt x="2658" y="763"/>
                  </a:lnTo>
                  <a:lnTo>
                    <a:pt x="2651" y="790"/>
                  </a:lnTo>
                  <a:lnTo>
                    <a:pt x="2645" y="817"/>
                  </a:lnTo>
                  <a:lnTo>
                    <a:pt x="2641" y="844"/>
                  </a:lnTo>
                  <a:lnTo>
                    <a:pt x="2637" y="871"/>
                  </a:lnTo>
                  <a:lnTo>
                    <a:pt x="2634" y="898"/>
                  </a:lnTo>
                  <a:lnTo>
                    <a:pt x="2633" y="925"/>
                  </a:lnTo>
                  <a:lnTo>
                    <a:pt x="2633" y="951"/>
                  </a:lnTo>
                  <a:lnTo>
                    <a:pt x="2633" y="977"/>
                  </a:lnTo>
                  <a:lnTo>
                    <a:pt x="2636" y="1007"/>
                  </a:lnTo>
                  <a:lnTo>
                    <a:pt x="2639" y="1032"/>
                  </a:lnTo>
                  <a:lnTo>
                    <a:pt x="2643" y="1054"/>
                  </a:lnTo>
                  <a:lnTo>
                    <a:pt x="2647" y="1071"/>
                  </a:lnTo>
                  <a:lnTo>
                    <a:pt x="2354" y="1353"/>
                  </a:lnTo>
                  <a:lnTo>
                    <a:pt x="2439" y="1442"/>
                  </a:lnTo>
                  <a:lnTo>
                    <a:pt x="2730" y="1161"/>
                  </a:lnTo>
                  <a:lnTo>
                    <a:pt x="2750" y="1173"/>
                  </a:lnTo>
                  <a:lnTo>
                    <a:pt x="2770" y="1185"/>
                  </a:lnTo>
                  <a:lnTo>
                    <a:pt x="2791" y="1195"/>
                  </a:lnTo>
                  <a:lnTo>
                    <a:pt x="2813" y="1206"/>
                  </a:lnTo>
                  <a:lnTo>
                    <a:pt x="2836" y="1216"/>
                  </a:lnTo>
                  <a:lnTo>
                    <a:pt x="2860" y="1225"/>
                  </a:lnTo>
                  <a:lnTo>
                    <a:pt x="2884" y="1234"/>
                  </a:lnTo>
                  <a:lnTo>
                    <a:pt x="2909" y="1243"/>
                  </a:lnTo>
                  <a:lnTo>
                    <a:pt x="2935" y="1251"/>
                  </a:lnTo>
                  <a:lnTo>
                    <a:pt x="2961" y="1258"/>
                  </a:lnTo>
                  <a:lnTo>
                    <a:pt x="2988" y="1265"/>
                  </a:lnTo>
                  <a:lnTo>
                    <a:pt x="3015" y="1271"/>
                  </a:lnTo>
                  <a:lnTo>
                    <a:pt x="3042" y="1277"/>
                  </a:lnTo>
                  <a:lnTo>
                    <a:pt x="3070" y="1282"/>
                  </a:lnTo>
                  <a:lnTo>
                    <a:pt x="3097" y="1286"/>
                  </a:lnTo>
                  <a:lnTo>
                    <a:pt x="3125" y="1290"/>
                  </a:lnTo>
                  <a:lnTo>
                    <a:pt x="3153" y="1293"/>
                  </a:lnTo>
                  <a:lnTo>
                    <a:pt x="3181" y="1296"/>
                  </a:lnTo>
                  <a:lnTo>
                    <a:pt x="3208" y="1298"/>
                  </a:lnTo>
                  <a:lnTo>
                    <a:pt x="3236" y="1299"/>
                  </a:lnTo>
                  <a:lnTo>
                    <a:pt x="3263" y="1300"/>
                  </a:lnTo>
                  <a:lnTo>
                    <a:pt x="3290" y="1300"/>
                  </a:lnTo>
                  <a:lnTo>
                    <a:pt x="3317" y="1300"/>
                  </a:lnTo>
                  <a:lnTo>
                    <a:pt x="3343" y="1298"/>
                  </a:lnTo>
                  <a:lnTo>
                    <a:pt x="3369" y="1297"/>
                  </a:lnTo>
                  <a:lnTo>
                    <a:pt x="3394" y="1295"/>
                  </a:lnTo>
                  <a:lnTo>
                    <a:pt x="3418" y="1292"/>
                  </a:lnTo>
                  <a:lnTo>
                    <a:pt x="3442" y="1287"/>
                  </a:lnTo>
                  <a:lnTo>
                    <a:pt x="3465" y="1283"/>
                  </a:lnTo>
                  <a:lnTo>
                    <a:pt x="3487" y="1278"/>
                  </a:lnTo>
                  <a:lnTo>
                    <a:pt x="3509" y="1272"/>
                  </a:lnTo>
                  <a:lnTo>
                    <a:pt x="3529" y="1265"/>
                  </a:lnTo>
                  <a:lnTo>
                    <a:pt x="3578" y="1248"/>
                  </a:lnTo>
                  <a:lnTo>
                    <a:pt x="3624" y="1233"/>
                  </a:lnTo>
                  <a:lnTo>
                    <a:pt x="3666" y="1219"/>
                  </a:lnTo>
                  <a:lnTo>
                    <a:pt x="3706" y="1207"/>
                  </a:lnTo>
                  <a:lnTo>
                    <a:pt x="3742" y="1197"/>
                  </a:lnTo>
                  <a:lnTo>
                    <a:pt x="3774" y="1188"/>
                  </a:lnTo>
                  <a:lnTo>
                    <a:pt x="3803" y="1180"/>
                  </a:lnTo>
                  <a:lnTo>
                    <a:pt x="3830" y="1174"/>
                  </a:lnTo>
                  <a:lnTo>
                    <a:pt x="3872" y="1164"/>
                  </a:lnTo>
                  <a:lnTo>
                    <a:pt x="3902" y="1158"/>
                  </a:lnTo>
                  <a:lnTo>
                    <a:pt x="3919" y="1156"/>
                  </a:lnTo>
                  <a:lnTo>
                    <a:pt x="3925" y="1154"/>
                  </a:lnTo>
                  <a:lnTo>
                    <a:pt x="3923" y="1152"/>
                  </a:lnTo>
                  <a:lnTo>
                    <a:pt x="3915" y="1144"/>
                  </a:lnTo>
                  <a:lnTo>
                    <a:pt x="3903" y="1131"/>
                  </a:lnTo>
                  <a:lnTo>
                    <a:pt x="3885" y="1114"/>
                  </a:lnTo>
                  <a:lnTo>
                    <a:pt x="3875" y="1105"/>
                  </a:lnTo>
                  <a:lnTo>
                    <a:pt x="3863" y="1095"/>
                  </a:lnTo>
                  <a:lnTo>
                    <a:pt x="3848" y="1085"/>
                  </a:lnTo>
                  <a:lnTo>
                    <a:pt x="3833" y="1074"/>
                  </a:lnTo>
                  <a:lnTo>
                    <a:pt x="3816" y="1063"/>
                  </a:lnTo>
                  <a:lnTo>
                    <a:pt x="3798" y="1052"/>
                  </a:lnTo>
                  <a:lnTo>
                    <a:pt x="3778" y="1041"/>
                  </a:lnTo>
                  <a:lnTo>
                    <a:pt x="3756" y="1029"/>
                  </a:lnTo>
                  <a:lnTo>
                    <a:pt x="3733" y="1018"/>
                  </a:lnTo>
                  <a:lnTo>
                    <a:pt x="3708" y="1007"/>
                  </a:lnTo>
                  <a:lnTo>
                    <a:pt x="3681" y="997"/>
                  </a:lnTo>
                  <a:lnTo>
                    <a:pt x="3652" y="987"/>
                  </a:lnTo>
                  <a:lnTo>
                    <a:pt x="3621" y="977"/>
                  </a:lnTo>
                  <a:lnTo>
                    <a:pt x="3589" y="968"/>
                  </a:lnTo>
                  <a:lnTo>
                    <a:pt x="3554" y="960"/>
                  </a:lnTo>
                  <a:lnTo>
                    <a:pt x="3518" y="953"/>
                  </a:lnTo>
                  <a:lnTo>
                    <a:pt x="3481" y="947"/>
                  </a:lnTo>
                  <a:lnTo>
                    <a:pt x="3440" y="942"/>
                  </a:lnTo>
                  <a:lnTo>
                    <a:pt x="3398" y="938"/>
                  </a:lnTo>
                  <a:lnTo>
                    <a:pt x="3354" y="935"/>
                  </a:lnTo>
                  <a:lnTo>
                    <a:pt x="3308" y="934"/>
                  </a:lnTo>
                  <a:lnTo>
                    <a:pt x="3259" y="934"/>
                  </a:lnTo>
                  <a:lnTo>
                    <a:pt x="3209" y="936"/>
                  </a:lnTo>
                  <a:lnTo>
                    <a:pt x="3156" y="939"/>
                  </a:lnTo>
                  <a:lnTo>
                    <a:pt x="3127" y="940"/>
                  </a:lnTo>
                  <a:lnTo>
                    <a:pt x="3097" y="942"/>
                  </a:lnTo>
                  <a:lnTo>
                    <a:pt x="3064" y="944"/>
                  </a:lnTo>
                  <a:lnTo>
                    <a:pt x="3030" y="946"/>
                  </a:lnTo>
                  <a:lnTo>
                    <a:pt x="2995" y="948"/>
                  </a:lnTo>
                  <a:lnTo>
                    <a:pt x="2959" y="951"/>
                  </a:lnTo>
                  <a:lnTo>
                    <a:pt x="2923" y="953"/>
                  </a:lnTo>
                  <a:lnTo>
                    <a:pt x="2887" y="956"/>
                  </a:lnTo>
                  <a:lnTo>
                    <a:pt x="2911" y="928"/>
                  </a:lnTo>
                  <a:lnTo>
                    <a:pt x="2933" y="898"/>
                  </a:lnTo>
                  <a:lnTo>
                    <a:pt x="2955" y="869"/>
                  </a:lnTo>
                  <a:lnTo>
                    <a:pt x="2976" y="840"/>
                  </a:lnTo>
                  <a:lnTo>
                    <a:pt x="2996" y="811"/>
                  </a:lnTo>
                  <a:lnTo>
                    <a:pt x="3015" y="783"/>
                  </a:lnTo>
                  <a:lnTo>
                    <a:pt x="3033" y="758"/>
                  </a:lnTo>
                  <a:lnTo>
                    <a:pt x="3051" y="735"/>
                  </a:lnTo>
                  <a:lnTo>
                    <a:pt x="3088" y="695"/>
                  </a:lnTo>
                  <a:lnTo>
                    <a:pt x="3122" y="656"/>
                  </a:lnTo>
                  <a:lnTo>
                    <a:pt x="3154" y="616"/>
                  </a:lnTo>
                  <a:lnTo>
                    <a:pt x="3182" y="579"/>
                  </a:lnTo>
                  <a:lnTo>
                    <a:pt x="3208" y="542"/>
                  </a:lnTo>
                  <a:lnTo>
                    <a:pt x="3231" y="506"/>
                  </a:lnTo>
                  <a:lnTo>
                    <a:pt x="3252" y="471"/>
                  </a:lnTo>
                  <a:lnTo>
                    <a:pt x="3271" y="438"/>
                  </a:lnTo>
                  <a:lnTo>
                    <a:pt x="3288" y="404"/>
                  </a:lnTo>
                  <a:lnTo>
                    <a:pt x="3303" y="373"/>
                  </a:lnTo>
                  <a:lnTo>
                    <a:pt x="3315" y="342"/>
                  </a:lnTo>
                  <a:lnTo>
                    <a:pt x="3327" y="312"/>
                  </a:lnTo>
                  <a:lnTo>
                    <a:pt x="3336" y="283"/>
                  </a:lnTo>
                  <a:lnTo>
                    <a:pt x="3344" y="256"/>
                  </a:lnTo>
                  <a:lnTo>
                    <a:pt x="3351" y="230"/>
                  </a:lnTo>
                  <a:lnTo>
                    <a:pt x="3355" y="205"/>
                  </a:lnTo>
                  <a:lnTo>
                    <a:pt x="3360" y="181"/>
                  </a:lnTo>
                  <a:lnTo>
                    <a:pt x="3362" y="159"/>
                  </a:lnTo>
                  <a:lnTo>
                    <a:pt x="3364" y="138"/>
                  </a:lnTo>
                  <a:lnTo>
                    <a:pt x="3365" y="119"/>
                  </a:lnTo>
                  <a:lnTo>
                    <a:pt x="3366" y="100"/>
                  </a:lnTo>
                  <a:lnTo>
                    <a:pt x="3365" y="83"/>
                  </a:lnTo>
                  <a:lnTo>
                    <a:pt x="3364" y="68"/>
                  </a:lnTo>
                  <a:lnTo>
                    <a:pt x="3363" y="54"/>
                  </a:lnTo>
                  <a:lnTo>
                    <a:pt x="3360" y="31"/>
                  </a:lnTo>
                  <a:lnTo>
                    <a:pt x="3357" y="14"/>
                  </a:lnTo>
                  <a:lnTo>
                    <a:pt x="3354" y="4"/>
                  </a:lnTo>
                  <a:lnTo>
                    <a:pt x="3353" y="0"/>
                  </a:lnTo>
                  <a:close/>
                  <a:moveTo>
                    <a:pt x="2106" y="634"/>
                  </a:moveTo>
                  <a:lnTo>
                    <a:pt x="2101" y="638"/>
                  </a:lnTo>
                  <a:lnTo>
                    <a:pt x="2088" y="652"/>
                  </a:lnTo>
                  <a:lnTo>
                    <a:pt x="2066" y="674"/>
                  </a:lnTo>
                  <a:lnTo>
                    <a:pt x="2034" y="706"/>
                  </a:lnTo>
                  <a:lnTo>
                    <a:pt x="1994" y="747"/>
                  </a:lnTo>
                  <a:lnTo>
                    <a:pt x="1943" y="799"/>
                  </a:lnTo>
                  <a:lnTo>
                    <a:pt x="1882" y="861"/>
                  </a:lnTo>
                  <a:lnTo>
                    <a:pt x="1810" y="933"/>
                  </a:lnTo>
                  <a:lnTo>
                    <a:pt x="1795" y="949"/>
                  </a:lnTo>
                  <a:lnTo>
                    <a:pt x="1781" y="966"/>
                  </a:lnTo>
                  <a:lnTo>
                    <a:pt x="1766" y="984"/>
                  </a:lnTo>
                  <a:lnTo>
                    <a:pt x="1752" y="1004"/>
                  </a:lnTo>
                  <a:lnTo>
                    <a:pt x="1738" y="1024"/>
                  </a:lnTo>
                  <a:lnTo>
                    <a:pt x="1724" y="1045"/>
                  </a:lnTo>
                  <a:lnTo>
                    <a:pt x="1712" y="1067"/>
                  </a:lnTo>
                  <a:lnTo>
                    <a:pt x="1699" y="1089"/>
                  </a:lnTo>
                  <a:lnTo>
                    <a:pt x="1687" y="1113"/>
                  </a:lnTo>
                  <a:lnTo>
                    <a:pt x="1675" y="1137"/>
                  </a:lnTo>
                  <a:lnTo>
                    <a:pt x="1664" y="1162"/>
                  </a:lnTo>
                  <a:lnTo>
                    <a:pt x="1653" y="1188"/>
                  </a:lnTo>
                  <a:lnTo>
                    <a:pt x="1643" y="1214"/>
                  </a:lnTo>
                  <a:lnTo>
                    <a:pt x="1633" y="1241"/>
                  </a:lnTo>
                  <a:lnTo>
                    <a:pt x="1624" y="1268"/>
                  </a:lnTo>
                  <a:lnTo>
                    <a:pt x="1615" y="1295"/>
                  </a:lnTo>
                  <a:lnTo>
                    <a:pt x="1608" y="1322"/>
                  </a:lnTo>
                  <a:lnTo>
                    <a:pt x="1601" y="1350"/>
                  </a:lnTo>
                  <a:lnTo>
                    <a:pt x="1595" y="1378"/>
                  </a:lnTo>
                  <a:lnTo>
                    <a:pt x="1589" y="1407"/>
                  </a:lnTo>
                  <a:lnTo>
                    <a:pt x="1585" y="1434"/>
                  </a:lnTo>
                  <a:lnTo>
                    <a:pt x="1581" y="1463"/>
                  </a:lnTo>
                  <a:lnTo>
                    <a:pt x="1578" y="1491"/>
                  </a:lnTo>
                  <a:lnTo>
                    <a:pt x="1576" y="1519"/>
                  </a:lnTo>
                  <a:lnTo>
                    <a:pt x="1575" y="1547"/>
                  </a:lnTo>
                  <a:lnTo>
                    <a:pt x="1574" y="1575"/>
                  </a:lnTo>
                  <a:lnTo>
                    <a:pt x="1575" y="1602"/>
                  </a:lnTo>
                  <a:lnTo>
                    <a:pt x="1577" y="1630"/>
                  </a:lnTo>
                  <a:lnTo>
                    <a:pt x="1579" y="1656"/>
                  </a:lnTo>
                  <a:lnTo>
                    <a:pt x="1583" y="1683"/>
                  </a:lnTo>
                  <a:lnTo>
                    <a:pt x="1588" y="1709"/>
                  </a:lnTo>
                  <a:lnTo>
                    <a:pt x="1594" y="1734"/>
                  </a:lnTo>
                  <a:lnTo>
                    <a:pt x="1603" y="1762"/>
                  </a:lnTo>
                  <a:lnTo>
                    <a:pt x="1612" y="1786"/>
                  </a:lnTo>
                  <a:lnTo>
                    <a:pt x="1619" y="1807"/>
                  </a:lnTo>
                  <a:lnTo>
                    <a:pt x="1626" y="1824"/>
                  </a:lnTo>
                  <a:lnTo>
                    <a:pt x="1395" y="2159"/>
                  </a:lnTo>
                  <a:lnTo>
                    <a:pt x="1496" y="2228"/>
                  </a:lnTo>
                  <a:lnTo>
                    <a:pt x="1726" y="1895"/>
                  </a:lnTo>
                  <a:lnTo>
                    <a:pt x="1747" y="1903"/>
                  </a:lnTo>
                  <a:lnTo>
                    <a:pt x="1769" y="1910"/>
                  </a:lnTo>
                  <a:lnTo>
                    <a:pt x="1792" y="1917"/>
                  </a:lnTo>
                  <a:lnTo>
                    <a:pt x="1815" y="1922"/>
                  </a:lnTo>
                  <a:lnTo>
                    <a:pt x="1840" y="1928"/>
                  </a:lnTo>
                  <a:lnTo>
                    <a:pt x="1865" y="1933"/>
                  </a:lnTo>
                  <a:lnTo>
                    <a:pt x="1891" y="1937"/>
                  </a:lnTo>
                  <a:lnTo>
                    <a:pt x="1917" y="1940"/>
                  </a:lnTo>
                  <a:lnTo>
                    <a:pt x="1944" y="1943"/>
                  </a:lnTo>
                  <a:lnTo>
                    <a:pt x="1971" y="1944"/>
                  </a:lnTo>
                  <a:lnTo>
                    <a:pt x="1998" y="1946"/>
                  </a:lnTo>
                  <a:lnTo>
                    <a:pt x="2026" y="1946"/>
                  </a:lnTo>
                  <a:lnTo>
                    <a:pt x="2054" y="1946"/>
                  </a:lnTo>
                  <a:lnTo>
                    <a:pt x="2082" y="1946"/>
                  </a:lnTo>
                  <a:lnTo>
                    <a:pt x="2110" y="1945"/>
                  </a:lnTo>
                  <a:lnTo>
                    <a:pt x="2138" y="1943"/>
                  </a:lnTo>
                  <a:lnTo>
                    <a:pt x="2166" y="1940"/>
                  </a:lnTo>
                  <a:lnTo>
                    <a:pt x="2194" y="1938"/>
                  </a:lnTo>
                  <a:lnTo>
                    <a:pt x="2221" y="1934"/>
                  </a:lnTo>
                  <a:lnTo>
                    <a:pt x="2249" y="1930"/>
                  </a:lnTo>
                  <a:lnTo>
                    <a:pt x="2276" y="1925"/>
                  </a:lnTo>
                  <a:lnTo>
                    <a:pt x="2302" y="1920"/>
                  </a:lnTo>
                  <a:lnTo>
                    <a:pt x="2328" y="1915"/>
                  </a:lnTo>
                  <a:lnTo>
                    <a:pt x="2354" y="1908"/>
                  </a:lnTo>
                  <a:lnTo>
                    <a:pt x="2379" y="1901"/>
                  </a:lnTo>
                  <a:lnTo>
                    <a:pt x="2403" y="1894"/>
                  </a:lnTo>
                  <a:lnTo>
                    <a:pt x="2426" y="1886"/>
                  </a:lnTo>
                  <a:lnTo>
                    <a:pt x="2449" y="1878"/>
                  </a:lnTo>
                  <a:lnTo>
                    <a:pt x="2470" y="1869"/>
                  </a:lnTo>
                  <a:lnTo>
                    <a:pt x="2491" y="1859"/>
                  </a:lnTo>
                  <a:lnTo>
                    <a:pt x="2510" y="1849"/>
                  </a:lnTo>
                  <a:lnTo>
                    <a:pt x="2529" y="1839"/>
                  </a:lnTo>
                  <a:lnTo>
                    <a:pt x="2574" y="1813"/>
                  </a:lnTo>
                  <a:lnTo>
                    <a:pt x="2616" y="1789"/>
                  </a:lnTo>
                  <a:lnTo>
                    <a:pt x="2655" y="1767"/>
                  </a:lnTo>
                  <a:lnTo>
                    <a:pt x="2691" y="1747"/>
                  </a:lnTo>
                  <a:lnTo>
                    <a:pt x="2724" y="1730"/>
                  </a:lnTo>
                  <a:lnTo>
                    <a:pt x="2755" y="1714"/>
                  </a:lnTo>
                  <a:lnTo>
                    <a:pt x="2782" y="1701"/>
                  </a:lnTo>
                  <a:lnTo>
                    <a:pt x="2806" y="1689"/>
                  </a:lnTo>
                  <a:lnTo>
                    <a:pt x="2845" y="1672"/>
                  </a:lnTo>
                  <a:lnTo>
                    <a:pt x="2873" y="1660"/>
                  </a:lnTo>
                  <a:lnTo>
                    <a:pt x="2890" y="1653"/>
                  </a:lnTo>
                  <a:lnTo>
                    <a:pt x="2895" y="1652"/>
                  </a:lnTo>
                  <a:lnTo>
                    <a:pt x="2892" y="1650"/>
                  </a:lnTo>
                  <a:lnTo>
                    <a:pt x="2884" y="1643"/>
                  </a:lnTo>
                  <a:lnTo>
                    <a:pt x="2870" y="1633"/>
                  </a:lnTo>
                  <a:lnTo>
                    <a:pt x="2848" y="1620"/>
                  </a:lnTo>
                  <a:lnTo>
                    <a:pt x="2836" y="1613"/>
                  </a:lnTo>
                  <a:lnTo>
                    <a:pt x="2822" y="1606"/>
                  </a:lnTo>
                  <a:lnTo>
                    <a:pt x="2806" y="1598"/>
                  </a:lnTo>
                  <a:lnTo>
                    <a:pt x="2790" y="1591"/>
                  </a:lnTo>
                  <a:lnTo>
                    <a:pt x="2771" y="1583"/>
                  </a:lnTo>
                  <a:lnTo>
                    <a:pt x="2751" y="1577"/>
                  </a:lnTo>
                  <a:lnTo>
                    <a:pt x="2728" y="1569"/>
                  </a:lnTo>
                  <a:lnTo>
                    <a:pt x="2705" y="1562"/>
                  </a:lnTo>
                  <a:lnTo>
                    <a:pt x="2680" y="1556"/>
                  </a:lnTo>
                  <a:lnTo>
                    <a:pt x="2653" y="1551"/>
                  </a:lnTo>
                  <a:lnTo>
                    <a:pt x="2624" y="1546"/>
                  </a:lnTo>
                  <a:lnTo>
                    <a:pt x="2594" y="1541"/>
                  </a:lnTo>
                  <a:lnTo>
                    <a:pt x="2563" y="1538"/>
                  </a:lnTo>
                  <a:lnTo>
                    <a:pt x="2529" y="1536"/>
                  </a:lnTo>
                  <a:lnTo>
                    <a:pt x="2494" y="1535"/>
                  </a:lnTo>
                  <a:lnTo>
                    <a:pt x="2458" y="1535"/>
                  </a:lnTo>
                  <a:lnTo>
                    <a:pt x="2418" y="1537"/>
                  </a:lnTo>
                  <a:lnTo>
                    <a:pt x="2378" y="1539"/>
                  </a:lnTo>
                  <a:lnTo>
                    <a:pt x="2336" y="1544"/>
                  </a:lnTo>
                  <a:lnTo>
                    <a:pt x="2292" y="1550"/>
                  </a:lnTo>
                  <a:lnTo>
                    <a:pt x="2246" y="1558"/>
                  </a:lnTo>
                  <a:lnTo>
                    <a:pt x="2199" y="1568"/>
                  </a:lnTo>
                  <a:lnTo>
                    <a:pt x="2150" y="1580"/>
                  </a:lnTo>
                  <a:lnTo>
                    <a:pt x="2099" y="1593"/>
                  </a:lnTo>
                  <a:lnTo>
                    <a:pt x="2071" y="1600"/>
                  </a:lnTo>
                  <a:lnTo>
                    <a:pt x="2041" y="1607"/>
                  </a:lnTo>
                  <a:lnTo>
                    <a:pt x="2009" y="1616"/>
                  </a:lnTo>
                  <a:lnTo>
                    <a:pt x="1977" y="1625"/>
                  </a:lnTo>
                  <a:lnTo>
                    <a:pt x="1943" y="1634"/>
                  </a:lnTo>
                  <a:lnTo>
                    <a:pt x="1909" y="1643"/>
                  </a:lnTo>
                  <a:lnTo>
                    <a:pt x="1873" y="1653"/>
                  </a:lnTo>
                  <a:lnTo>
                    <a:pt x="1839" y="1663"/>
                  </a:lnTo>
                  <a:lnTo>
                    <a:pt x="1856" y="1631"/>
                  </a:lnTo>
                  <a:lnTo>
                    <a:pt x="1873" y="1598"/>
                  </a:lnTo>
                  <a:lnTo>
                    <a:pt x="1888" y="1565"/>
                  </a:lnTo>
                  <a:lnTo>
                    <a:pt x="1903" y="1531"/>
                  </a:lnTo>
                  <a:lnTo>
                    <a:pt x="1917" y="1499"/>
                  </a:lnTo>
                  <a:lnTo>
                    <a:pt x="1930" y="1469"/>
                  </a:lnTo>
                  <a:lnTo>
                    <a:pt x="1943" y="1440"/>
                  </a:lnTo>
                  <a:lnTo>
                    <a:pt x="1956" y="1413"/>
                  </a:lnTo>
                  <a:lnTo>
                    <a:pt x="1984" y="1367"/>
                  </a:lnTo>
                  <a:lnTo>
                    <a:pt x="2009" y="1322"/>
                  </a:lnTo>
                  <a:lnTo>
                    <a:pt x="2033" y="1277"/>
                  </a:lnTo>
                  <a:lnTo>
                    <a:pt x="2053" y="1235"/>
                  </a:lnTo>
                  <a:lnTo>
                    <a:pt x="2071" y="1194"/>
                  </a:lnTo>
                  <a:lnTo>
                    <a:pt x="2087" y="1154"/>
                  </a:lnTo>
                  <a:lnTo>
                    <a:pt x="2100" y="1116"/>
                  </a:lnTo>
                  <a:lnTo>
                    <a:pt x="2112" y="1078"/>
                  </a:lnTo>
                  <a:lnTo>
                    <a:pt x="2122" y="1043"/>
                  </a:lnTo>
                  <a:lnTo>
                    <a:pt x="2130" y="1009"/>
                  </a:lnTo>
                  <a:lnTo>
                    <a:pt x="2136" y="976"/>
                  </a:lnTo>
                  <a:lnTo>
                    <a:pt x="2142" y="944"/>
                  </a:lnTo>
                  <a:lnTo>
                    <a:pt x="2146" y="915"/>
                  </a:lnTo>
                  <a:lnTo>
                    <a:pt x="2148" y="886"/>
                  </a:lnTo>
                  <a:lnTo>
                    <a:pt x="2149" y="859"/>
                  </a:lnTo>
                  <a:lnTo>
                    <a:pt x="2149" y="834"/>
                  </a:lnTo>
                  <a:lnTo>
                    <a:pt x="2148" y="810"/>
                  </a:lnTo>
                  <a:lnTo>
                    <a:pt x="2146" y="788"/>
                  </a:lnTo>
                  <a:lnTo>
                    <a:pt x="2144" y="767"/>
                  </a:lnTo>
                  <a:lnTo>
                    <a:pt x="2141" y="747"/>
                  </a:lnTo>
                  <a:lnTo>
                    <a:pt x="2138" y="729"/>
                  </a:lnTo>
                  <a:lnTo>
                    <a:pt x="2134" y="713"/>
                  </a:lnTo>
                  <a:lnTo>
                    <a:pt x="2130" y="698"/>
                  </a:lnTo>
                  <a:lnTo>
                    <a:pt x="2127" y="685"/>
                  </a:lnTo>
                  <a:lnTo>
                    <a:pt x="2118" y="662"/>
                  </a:lnTo>
                  <a:lnTo>
                    <a:pt x="2112" y="647"/>
                  </a:lnTo>
                  <a:lnTo>
                    <a:pt x="2107" y="637"/>
                  </a:lnTo>
                  <a:lnTo>
                    <a:pt x="2106" y="634"/>
                  </a:lnTo>
                  <a:close/>
                  <a:moveTo>
                    <a:pt x="1104" y="1664"/>
                  </a:moveTo>
                  <a:lnTo>
                    <a:pt x="1102" y="1669"/>
                  </a:lnTo>
                  <a:lnTo>
                    <a:pt x="1093" y="1686"/>
                  </a:lnTo>
                  <a:lnTo>
                    <a:pt x="1079" y="1713"/>
                  </a:lnTo>
                  <a:lnTo>
                    <a:pt x="1058" y="1753"/>
                  </a:lnTo>
                  <a:lnTo>
                    <a:pt x="1032" y="1803"/>
                  </a:lnTo>
                  <a:lnTo>
                    <a:pt x="999" y="1866"/>
                  </a:lnTo>
                  <a:lnTo>
                    <a:pt x="960" y="1942"/>
                  </a:lnTo>
                  <a:lnTo>
                    <a:pt x="913" y="2030"/>
                  </a:lnTo>
                  <a:lnTo>
                    <a:pt x="904" y="2049"/>
                  </a:lnTo>
                  <a:lnTo>
                    <a:pt x="895" y="2070"/>
                  </a:lnTo>
                  <a:lnTo>
                    <a:pt x="887" y="2091"/>
                  </a:lnTo>
                  <a:lnTo>
                    <a:pt x="879" y="2113"/>
                  </a:lnTo>
                  <a:lnTo>
                    <a:pt x="872" y="2137"/>
                  </a:lnTo>
                  <a:lnTo>
                    <a:pt x="865" y="2161"/>
                  </a:lnTo>
                  <a:lnTo>
                    <a:pt x="859" y="2186"/>
                  </a:lnTo>
                  <a:lnTo>
                    <a:pt x="854" y="2210"/>
                  </a:lnTo>
                  <a:lnTo>
                    <a:pt x="849" y="2237"/>
                  </a:lnTo>
                  <a:lnTo>
                    <a:pt x="846" y="2263"/>
                  </a:lnTo>
                  <a:lnTo>
                    <a:pt x="843" y="2290"/>
                  </a:lnTo>
                  <a:lnTo>
                    <a:pt x="840" y="2318"/>
                  </a:lnTo>
                  <a:lnTo>
                    <a:pt x="838" y="2346"/>
                  </a:lnTo>
                  <a:lnTo>
                    <a:pt x="837" y="2374"/>
                  </a:lnTo>
                  <a:lnTo>
                    <a:pt x="837" y="2402"/>
                  </a:lnTo>
                  <a:lnTo>
                    <a:pt x="837" y="2431"/>
                  </a:lnTo>
                  <a:lnTo>
                    <a:pt x="838" y="2459"/>
                  </a:lnTo>
                  <a:lnTo>
                    <a:pt x="840" y="2488"/>
                  </a:lnTo>
                  <a:lnTo>
                    <a:pt x="842" y="2516"/>
                  </a:lnTo>
                  <a:lnTo>
                    <a:pt x="846" y="2545"/>
                  </a:lnTo>
                  <a:lnTo>
                    <a:pt x="849" y="2574"/>
                  </a:lnTo>
                  <a:lnTo>
                    <a:pt x="855" y="2602"/>
                  </a:lnTo>
                  <a:lnTo>
                    <a:pt x="860" y="2630"/>
                  </a:lnTo>
                  <a:lnTo>
                    <a:pt x="867" y="2658"/>
                  </a:lnTo>
                  <a:lnTo>
                    <a:pt x="873" y="2686"/>
                  </a:lnTo>
                  <a:lnTo>
                    <a:pt x="882" y="2712"/>
                  </a:lnTo>
                  <a:lnTo>
                    <a:pt x="891" y="2738"/>
                  </a:lnTo>
                  <a:lnTo>
                    <a:pt x="900" y="2764"/>
                  </a:lnTo>
                  <a:lnTo>
                    <a:pt x="911" y="2789"/>
                  </a:lnTo>
                  <a:lnTo>
                    <a:pt x="923" y="2814"/>
                  </a:lnTo>
                  <a:lnTo>
                    <a:pt x="935" y="2837"/>
                  </a:lnTo>
                  <a:lnTo>
                    <a:pt x="949" y="2861"/>
                  </a:lnTo>
                  <a:lnTo>
                    <a:pt x="966" y="2886"/>
                  </a:lnTo>
                  <a:lnTo>
                    <a:pt x="981" y="2907"/>
                  </a:lnTo>
                  <a:lnTo>
                    <a:pt x="994" y="2925"/>
                  </a:lnTo>
                  <a:lnTo>
                    <a:pt x="1006" y="2939"/>
                  </a:lnTo>
                  <a:lnTo>
                    <a:pt x="879" y="3380"/>
                  </a:lnTo>
                  <a:lnTo>
                    <a:pt x="995" y="3421"/>
                  </a:lnTo>
                  <a:lnTo>
                    <a:pt x="1123" y="2981"/>
                  </a:lnTo>
                  <a:lnTo>
                    <a:pt x="1146" y="2983"/>
                  </a:lnTo>
                  <a:lnTo>
                    <a:pt x="1169" y="2985"/>
                  </a:lnTo>
                  <a:lnTo>
                    <a:pt x="1192" y="2986"/>
                  </a:lnTo>
                  <a:lnTo>
                    <a:pt x="1217" y="2985"/>
                  </a:lnTo>
                  <a:lnTo>
                    <a:pt x="1242" y="2983"/>
                  </a:lnTo>
                  <a:lnTo>
                    <a:pt x="1267" y="2982"/>
                  </a:lnTo>
                  <a:lnTo>
                    <a:pt x="1292" y="2979"/>
                  </a:lnTo>
                  <a:lnTo>
                    <a:pt x="1318" y="2975"/>
                  </a:lnTo>
                  <a:lnTo>
                    <a:pt x="1345" y="2971"/>
                  </a:lnTo>
                  <a:lnTo>
                    <a:pt x="1371" y="2965"/>
                  </a:lnTo>
                  <a:lnTo>
                    <a:pt x="1397" y="2959"/>
                  </a:lnTo>
                  <a:lnTo>
                    <a:pt x="1424" y="2952"/>
                  </a:lnTo>
                  <a:lnTo>
                    <a:pt x="1451" y="2946"/>
                  </a:lnTo>
                  <a:lnTo>
                    <a:pt x="1477" y="2937"/>
                  </a:lnTo>
                  <a:lnTo>
                    <a:pt x="1504" y="2929"/>
                  </a:lnTo>
                  <a:lnTo>
                    <a:pt x="1531" y="2920"/>
                  </a:lnTo>
                  <a:lnTo>
                    <a:pt x="1556" y="2910"/>
                  </a:lnTo>
                  <a:lnTo>
                    <a:pt x="1582" y="2901"/>
                  </a:lnTo>
                  <a:lnTo>
                    <a:pt x="1607" y="2890"/>
                  </a:lnTo>
                  <a:lnTo>
                    <a:pt x="1632" y="2879"/>
                  </a:lnTo>
                  <a:lnTo>
                    <a:pt x="1656" y="2867"/>
                  </a:lnTo>
                  <a:lnTo>
                    <a:pt x="1680" y="2855"/>
                  </a:lnTo>
                  <a:lnTo>
                    <a:pt x="1703" y="2843"/>
                  </a:lnTo>
                  <a:lnTo>
                    <a:pt x="1725" y="2830"/>
                  </a:lnTo>
                  <a:lnTo>
                    <a:pt x="1747" y="2817"/>
                  </a:lnTo>
                  <a:lnTo>
                    <a:pt x="1767" y="2804"/>
                  </a:lnTo>
                  <a:lnTo>
                    <a:pt x="1788" y="2790"/>
                  </a:lnTo>
                  <a:lnTo>
                    <a:pt x="1806" y="2776"/>
                  </a:lnTo>
                  <a:lnTo>
                    <a:pt x="1824" y="2761"/>
                  </a:lnTo>
                  <a:lnTo>
                    <a:pt x="1841" y="2746"/>
                  </a:lnTo>
                  <a:lnTo>
                    <a:pt x="1857" y="2732"/>
                  </a:lnTo>
                  <a:lnTo>
                    <a:pt x="1871" y="2717"/>
                  </a:lnTo>
                  <a:lnTo>
                    <a:pt x="1907" y="2679"/>
                  </a:lnTo>
                  <a:lnTo>
                    <a:pt x="1942" y="2643"/>
                  </a:lnTo>
                  <a:lnTo>
                    <a:pt x="1976" y="2608"/>
                  </a:lnTo>
                  <a:lnTo>
                    <a:pt x="2007" y="2576"/>
                  </a:lnTo>
                  <a:lnTo>
                    <a:pt x="2067" y="2517"/>
                  </a:lnTo>
                  <a:lnTo>
                    <a:pt x="2119" y="2468"/>
                  </a:lnTo>
                  <a:lnTo>
                    <a:pt x="2162" y="2428"/>
                  </a:lnTo>
                  <a:lnTo>
                    <a:pt x="2194" y="2399"/>
                  </a:lnTo>
                  <a:lnTo>
                    <a:pt x="2215" y="2382"/>
                  </a:lnTo>
                  <a:lnTo>
                    <a:pt x="2222" y="2375"/>
                  </a:lnTo>
                  <a:lnTo>
                    <a:pt x="2218" y="2375"/>
                  </a:lnTo>
                  <a:lnTo>
                    <a:pt x="2206" y="2374"/>
                  </a:lnTo>
                  <a:lnTo>
                    <a:pt x="2186" y="2374"/>
                  </a:lnTo>
                  <a:lnTo>
                    <a:pt x="2158" y="2373"/>
                  </a:lnTo>
                  <a:lnTo>
                    <a:pt x="2124" y="2374"/>
                  </a:lnTo>
                  <a:lnTo>
                    <a:pt x="2084" y="2377"/>
                  </a:lnTo>
                  <a:lnTo>
                    <a:pt x="2061" y="2379"/>
                  </a:lnTo>
                  <a:lnTo>
                    <a:pt x="2037" y="2382"/>
                  </a:lnTo>
                  <a:lnTo>
                    <a:pt x="2012" y="2385"/>
                  </a:lnTo>
                  <a:lnTo>
                    <a:pt x="1985" y="2389"/>
                  </a:lnTo>
                  <a:lnTo>
                    <a:pt x="1957" y="2394"/>
                  </a:lnTo>
                  <a:lnTo>
                    <a:pt x="1927" y="2400"/>
                  </a:lnTo>
                  <a:lnTo>
                    <a:pt x="1897" y="2407"/>
                  </a:lnTo>
                  <a:lnTo>
                    <a:pt x="1865" y="2414"/>
                  </a:lnTo>
                  <a:lnTo>
                    <a:pt x="1832" y="2423"/>
                  </a:lnTo>
                  <a:lnTo>
                    <a:pt x="1798" y="2433"/>
                  </a:lnTo>
                  <a:lnTo>
                    <a:pt x="1764" y="2444"/>
                  </a:lnTo>
                  <a:lnTo>
                    <a:pt x="1727" y="2456"/>
                  </a:lnTo>
                  <a:lnTo>
                    <a:pt x="1691" y="2471"/>
                  </a:lnTo>
                  <a:lnTo>
                    <a:pt x="1653" y="2486"/>
                  </a:lnTo>
                  <a:lnTo>
                    <a:pt x="1615" y="2502"/>
                  </a:lnTo>
                  <a:lnTo>
                    <a:pt x="1576" y="2520"/>
                  </a:lnTo>
                  <a:lnTo>
                    <a:pt x="1536" y="2540"/>
                  </a:lnTo>
                  <a:lnTo>
                    <a:pt x="1495" y="2561"/>
                  </a:lnTo>
                  <a:lnTo>
                    <a:pt x="1454" y="2584"/>
                  </a:lnTo>
                  <a:lnTo>
                    <a:pt x="1412" y="2609"/>
                  </a:lnTo>
                  <a:lnTo>
                    <a:pt x="1388" y="2623"/>
                  </a:lnTo>
                  <a:lnTo>
                    <a:pt x="1361" y="2638"/>
                  </a:lnTo>
                  <a:lnTo>
                    <a:pt x="1334" y="2654"/>
                  </a:lnTo>
                  <a:lnTo>
                    <a:pt x="1305" y="2671"/>
                  </a:lnTo>
                  <a:lnTo>
                    <a:pt x="1276" y="2689"/>
                  </a:lnTo>
                  <a:lnTo>
                    <a:pt x="1246" y="2707"/>
                  </a:lnTo>
                  <a:lnTo>
                    <a:pt x="1215" y="2726"/>
                  </a:lnTo>
                  <a:lnTo>
                    <a:pt x="1185" y="2744"/>
                  </a:lnTo>
                  <a:lnTo>
                    <a:pt x="1188" y="2726"/>
                  </a:lnTo>
                  <a:lnTo>
                    <a:pt x="1191" y="2708"/>
                  </a:lnTo>
                  <a:lnTo>
                    <a:pt x="1193" y="2689"/>
                  </a:lnTo>
                  <a:lnTo>
                    <a:pt x="1194" y="2670"/>
                  </a:lnTo>
                  <a:lnTo>
                    <a:pt x="1194" y="2631"/>
                  </a:lnTo>
                  <a:lnTo>
                    <a:pt x="1194" y="2592"/>
                  </a:lnTo>
                  <a:lnTo>
                    <a:pt x="1193" y="2555"/>
                  </a:lnTo>
                  <a:lnTo>
                    <a:pt x="1193" y="2519"/>
                  </a:lnTo>
                  <a:lnTo>
                    <a:pt x="1193" y="2502"/>
                  </a:lnTo>
                  <a:lnTo>
                    <a:pt x="1194" y="2486"/>
                  </a:lnTo>
                  <a:lnTo>
                    <a:pt x="1195" y="2471"/>
                  </a:lnTo>
                  <a:lnTo>
                    <a:pt x="1197" y="2456"/>
                  </a:lnTo>
                  <a:lnTo>
                    <a:pt x="1210" y="2404"/>
                  </a:lnTo>
                  <a:lnTo>
                    <a:pt x="1221" y="2353"/>
                  </a:lnTo>
                  <a:lnTo>
                    <a:pt x="1229" y="2305"/>
                  </a:lnTo>
                  <a:lnTo>
                    <a:pt x="1236" y="2259"/>
                  </a:lnTo>
                  <a:lnTo>
                    <a:pt x="1240" y="2214"/>
                  </a:lnTo>
                  <a:lnTo>
                    <a:pt x="1243" y="2171"/>
                  </a:lnTo>
                  <a:lnTo>
                    <a:pt x="1245" y="2131"/>
                  </a:lnTo>
                  <a:lnTo>
                    <a:pt x="1245" y="2092"/>
                  </a:lnTo>
                  <a:lnTo>
                    <a:pt x="1244" y="2055"/>
                  </a:lnTo>
                  <a:lnTo>
                    <a:pt x="1241" y="2019"/>
                  </a:lnTo>
                  <a:lnTo>
                    <a:pt x="1237" y="1986"/>
                  </a:lnTo>
                  <a:lnTo>
                    <a:pt x="1233" y="1955"/>
                  </a:lnTo>
                  <a:lnTo>
                    <a:pt x="1227" y="1925"/>
                  </a:lnTo>
                  <a:lnTo>
                    <a:pt x="1221" y="1897"/>
                  </a:lnTo>
                  <a:lnTo>
                    <a:pt x="1214" y="1871"/>
                  </a:lnTo>
                  <a:lnTo>
                    <a:pt x="1206" y="1846"/>
                  </a:lnTo>
                  <a:lnTo>
                    <a:pt x="1198" y="1823"/>
                  </a:lnTo>
                  <a:lnTo>
                    <a:pt x="1190" y="1801"/>
                  </a:lnTo>
                  <a:lnTo>
                    <a:pt x="1182" y="1782"/>
                  </a:lnTo>
                  <a:lnTo>
                    <a:pt x="1173" y="1764"/>
                  </a:lnTo>
                  <a:lnTo>
                    <a:pt x="1164" y="1747"/>
                  </a:lnTo>
                  <a:lnTo>
                    <a:pt x="1156" y="1733"/>
                  </a:lnTo>
                  <a:lnTo>
                    <a:pt x="1148" y="1719"/>
                  </a:lnTo>
                  <a:lnTo>
                    <a:pt x="1140" y="1707"/>
                  </a:lnTo>
                  <a:lnTo>
                    <a:pt x="1126" y="1688"/>
                  </a:lnTo>
                  <a:lnTo>
                    <a:pt x="1115" y="1674"/>
                  </a:lnTo>
                  <a:lnTo>
                    <a:pt x="1107" y="1667"/>
                  </a:lnTo>
                  <a:lnTo>
                    <a:pt x="1104" y="1664"/>
                  </a:lnTo>
                  <a:close/>
                  <a:moveTo>
                    <a:pt x="425" y="2910"/>
                  </a:moveTo>
                  <a:lnTo>
                    <a:pt x="422" y="2917"/>
                  </a:lnTo>
                  <a:lnTo>
                    <a:pt x="415" y="2937"/>
                  </a:lnTo>
                  <a:lnTo>
                    <a:pt x="403" y="2971"/>
                  </a:lnTo>
                  <a:lnTo>
                    <a:pt x="388" y="3016"/>
                  </a:lnTo>
                  <a:lnTo>
                    <a:pt x="369" y="3076"/>
                  </a:lnTo>
                  <a:lnTo>
                    <a:pt x="347" y="3147"/>
                  </a:lnTo>
                  <a:lnTo>
                    <a:pt x="322" y="3231"/>
                  </a:lnTo>
                  <a:lnTo>
                    <a:pt x="295" y="3328"/>
                  </a:lnTo>
                  <a:lnTo>
                    <a:pt x="290" y="3349"/>
                  </a:lnTo>
                  <a:lnTo>
                    <a:pt x="285" y="3372"/>
                  </a:lnTo>
                  <a:lnTo>
                    <a:pt x="282" y="3395"/>
                  </a:lnTo>
                  <a:lnTo>
                    <a:pt x="279" y="3419"/>
                  </a:lnTo>
                  <a:lnTo>
                    <a:pt x="276" y="3444"/>
                  </a:lnTo>
                  <a:lnTo>
                    <a:pt x="276" y="3470"/>
                  </a:lnTo>
                  <a:lnTo>
                    <a:pt x="275" y="3497"/>
                  </a:lnTo>
                  <a:lnTo>
                    <a:pt x="275" y="3524"/>
                  </a:lnTo>
                  <a:lnTo>
                    <a:pt x="276" y="3552"/>
                  </a:lnTo>
                  <a:lnTo>
                    <a:pt x="278" y="3580"/>
                  </a:lnTo>
                  <a:lnTo>
                    <a:pt x="281" y="3609"/>
                  </a:lnTo>
                  <a:lnTo>
                    <a:pt x="284" y="3638"/>
                  </a:lnTo>
                  <a:lnTo>
                    <a:pt x="288" y="3667"/>
                  </a:lnTo>
                  <a:lnTo>
                    <a:pt x="293" y="3697"/>
                  </a:lnTo>
                  <a:lnTo>
                    <a:pt x="298" y="3727"/>
                  </a:lnTo>
                  <a:lnTo>
                    <a:pt x="305" y="3756"/>
                  </a:lnTo>
                  <a:lnTo>
                    <a:pt x="312" y="3786"/>
                  </a:lnTo>
                  <a:lnTo>
                    <a:pt x="320" y="3816"/>
                  </a:lnTo>
                  <a:lnTo>
                    <a:pt x="328" y="3845"/>
                  </a:lnTo>
                  <a:lnTo>
                    <a:pt x="337" y="3874"/>
                  </a:lnTo>
                  <a:lnTo>
                    <a:pt x="348" y="3903"/>
                  </a:lnTo>
                  <a:lnTo>
                    <a:pt x="358" y="3931"/>
                  </a:lnTo>
                  <a:lnTo>
                    <a:pt x="370" y="3958"/>
                  </a:lnTo>
                  <a:lnTo>
                    <a:pt x="382" y="3985"/>
                  </a:lnTo>
                  <a:lnTo>
                    <a:pt x="395" y="4013"/>
                  </a:lnTo>
                  <a:lnTo>
                    <a:pt x="409" y="4038"/>
                  </a:lnTo>
                  <a:lnTo>
                    <a:pt x="423" y="4063"/>
                  </a:lnTo>
                  <a:lnTo>
                    <a:pt x="438" y="4087"/>
                  </a:lnTo>
                  <a:lnTo>
                    <a:pt x="454" y="4110"/>
                  </a:lnTo>
                  <a:lnTo>
                    <a:pt x="470" y="4132"/>
                  </a:lnTo>
                  <a:lnTo>
                    <a:pt x="487" y="4153"/>
                  </a:lnTo>
                  <a:lnTo>
                    <a:pt x="505" y="4173"/>
                  </a:lnTo>
                  <a:lnTo>
                    <a:pt x="527" y="4194"/>
                  </a:lnTo>
                  <a:lnTo>
                    <a:pt x="546" y="4211"/>
                  </a:lnTo>
                  <a:lnTo>
                    <a:pt x="564" y="4226"/>
                  </a:lnTo>
                  <a:lnTo>
                    <a:pt x="578" y="4237"/>
                  </a:lnTo>
                  <a:lnTo>
                    <a:pt x="576" y="4776"/>
                  </a:lnTo>
                  <a:lnTo>
                    <a:pt x="700" y="4791"/>
                  </a:lnTo>
                  <a:lnTo>
                    <a:pt x="701" y="4254"/>
                  </a:lnTo>
                  <a:lnTo>
                    <a:pt x="724" y="4252"/>
                  </a:lnTo>
                  <a:lnTo>
                    <a:pt x="746" y="4247"/>
                  </a:lnTo>
                  <a:lnTo>
                    <a:pt x="770" y="4243"/>
                  </a:lnTo>
                  <a:lnTo>
                    <a:pt x="794" y="4236"/>
                  </a:lnTo>
                  <a:lnTo>
                    <a:pt x="819" y="4228"/>
                  </a:lnTo>
                  <a:lnTo>
                    <a:pt x="843" y="4220"/>
                  </a:lnTo>
                  <a:lnTo>
                    <a:pt x="869" y="4210"/>
                  </a:lnTo>
                  <a:lnTo>
                    <a:pt x="894" y="4200"/>
                  </a:lnTo>
                  <a:lnTo>
                    <a:pt x="919" y="4188"/>
                  </a:lnTo>
                  <a:lnTo>
                    <a:pt x="945" y="4176"/>
                  </a:lnTo>
                  <a:lnTo>
                    <a:pt x="970" y="4164"/>
                  </a:lnTo>
                  <a:lnTo>
                    <a:pt x="996" y="4149"/>
                  </a:lnTo>
                  <a:lnTo>
                    <a:pt x="1021" y="4135"/>
                  </a:lnTo>
                  <a:lnTo>
                    <a:pt x="1046" y="4120"/>
                  </a:lnTo>
                  <a:lnTo>
                    <a:pt x="1071" y="4104"/>
                  </a:lnTo>
                  <a:lnTo>
                    <a:pt x="1096" y="4088"/>
                  </a:lnTo>
                  <a:lnTo>
                    <a:pt x="1120" y="4071"/>
                  </a:lnTo>
                  <a:lnTo>
                    <a:pt x="1144" y="4054"/>
                  </a:lnTo>
                  <a:lnTo>
                    <a:pt x="1167" y="4037"/>
                  </a:lnTo>
                  <a:lnTo>
                    <a:pt x="1191" y="4019"/>
                  </a:lnTo>
                  <a:lnTo>
                    <a:pt x="1212" y="4001"/>
                  </a:lnTo>
                  <a:lnTo>
                    <a:pt x="1234" y="3982"/>
                  </a:lnTo>
                  <a:lnTo>
                    <a:pt x="1255" y="3964"/>
                  </a:lnTo>
                  <a:lnTo>
                    <a:pt x="1275" y="3945"/>
                  </a:lnTo>
                  <a:lnTo>
                    <a:pt x="1294" y="3926"/>
                  </a:lnTo>
                  <a:lnTo>
                    <a:pt x="1312" y="3907"/>
                  </a:lnTo>
                  <a:lnTo>
                    <a:pt x="1329" y="3889"/>
                  </a:lnTo>
                  <a:lnTo>
                    <a:pt x="1345" y="3870"/>
                  </a:lnTo>
                  <a:lnTo>
                    <a:pt x="1360" y="3852"/>
                  </a:lnTo>
                  <a:lnTo>
                    <a:pt x="1373" y="3834"/>
                  </a:lnTo>
                  <a:lnTo>
                    <a:pt x="1385" y="3815"/>
                  </a:lnTo>
                  <a:lnTo>
                    <a:pt x="1397" y="3798"/>
                  </a:lnTo>
                  <a:lnTo>
                    <a:pt x="1424" y="3753"/>
                  </a:lnTo>
                  <a:lnTo>
                    <a:pt x="1449" y="3712"/>
                  </a:lnTo>
                  <a:lnTo>
                    <a:pt x="1475" y="3674"/>
                  </a:lnTo>
                  <a:lnTo>
                    <a:pt x="1500" y="3640"/>
                  </a:lnTo>
                  <a:lnTo>
                    <a:pt x="1523" y="3608"/>
                  </a:lnTo>
                  <a:lnTo>
                    <a:pt x="1546" y="3579"/>
                  </a:lnTo>
                  <a:lnTo>
                    <a:pt x="1567" y="3554"/>
                  </a:lnTo>
                  <a:lnTo>
                    <a:pt x="1586" y="3531"/>
                  </a:lnTo>
                  <a:lnTo>
                    <a:pt x="1603" y="3512"/>
                  </a:lnTo>
                  <a:lnTo>
                    <a:pt x="1620" y="3495"/>
                  </a:lnTo>
                  <a:lnTo>
                    <a:pt x="1634" y="3480"/>
                  </a:lnTo>
                  <a:lnTo>
                    <a:pt x="1646" y="3469"/>
                  </a:lnTo>
                  <a:lnTo>
                    <a:pt x="1661" y="3454"/>
                  </a:lnTo>
                  <a:lnTo>
                    <a:pt x="1667" y="3449"/>
                  </a:lnTo>
                  <a:lnTo>
                    <a:pt x="1664" y="3449"/>
                  </a:lnTo>
                  <a:lnTo>
                    <a:pt x="1652" y="3449"/>
                  </a:lnTo>
                  <a:lnTo>
                    <a:pt x="1632" y="3451"/>
                  </a:lnTo>
                  <a:lnTo>
                    <a:pt x="1606" y="3454"/>
                  </a:lnTo>
                  <a:lnTo>
                    <a:pt x="1574" y="3459"/>
                  </a:lnTo>
                  <a:lnTo>
                    <a:pt x="1536" y="3467"/>
                  </a:lnTo>
                  <a:lnTo>
                    <a:pt x="1514" y="3472"/>
                  </a:lnTo>
                  <a:lnTo>
                    <a:pt x="1492" y="3478"/>
                  </a:lnTo>
                  <a:lnTo>
                    <a:pt x="1468" y="3485"/>
                  </a:lnTo>
                  <a:lnTo>
                    <a:pt x="1443" y="3493"/>
                  </a:lnTo>
                  <a:lnTo>
                    <a:pt x="1417" y="3501"/>
                  </a:lnTo>
                  <a:lnTo>
                    <a:pt x="1390" y="3512"/>
                  </a:lnTo>
                  <a:lnTo>
                    <a:pt x="1362" y="3523"/>
                  </a:lnTo>
                  <a:lnTo>
                    <a:pt x="1334" y="3535"/>
                  </a:lnTo>
                  <a:lnTo>
                    <a:pt x="1303" y="3549"/>
                  </a:lnTo>
                  <a:lnTo>
                    <a:pt x="1273" y="3564"/>
                  </a:lnTo>
                  <a:lnTo>
                    <a:pt x="1241" y="3581"/>
                  </a:lnTo>
                  <a:lnTo>
                    <a:pt x="1209" y="3599"/>
                  </a:lnTo>
                  <a:lnTo>
                    <a:pt x="1176" y="3619"/>
                  </a:lnTo>
                  <a:lnTo>
                    <a:pt x="1143" y="3640"/>
                  </a:lnTo>
                  <a:lnTo>
                    <a:pt x="1109" y="3664"/>
                  </a:lnTo>
                  <a:lnTo>
                    <a:pt x="1075" y="3689"/>
                  </a:lnTo>
                  <a:lnTo>
                    <a:pt x="1040" y="3716"/>
                  </a:lnTo>
                  <a:lnTo>
                    <a:pt x="1006" y="3745"/>
                  </a:lnTo>
                  <a:lnTo>
                    <a:pt x="970" y="3776"/>
                  </a:lnTo>
                  <a:lnTo>
                    <a:pt x="935" y="3809"/>
                  </a:lnTo>
                  <a:lnTo>
                    <a:pt x="925" y="3819"/>
                  </a:lnTo>
                  <a:lnTo>
                    <a:pt x="912" y="3830"/>
                  </a:lnTo>
                  <a:lnTo>
                    <a:pt x="900" y="3843"/>
                  </a:lnTo>
                  <a:lnTo>
                    <a:pt x="887" y="3858"/>
                  </a:lnTo>
                  <a:lnTo>
                    <a:pt x="858" y="3889"/>
                  </a:lnTo>
                  <a:lnTo>
                    <a:pt x="829" y="3922"/>
                  </a:lnTo>
                  <a:lnTo>
                    <a:pt x="798" y="3957"/>
                  </a:lnTo>
                  <a:lnTo>
                    <a:pt x="768" y="3991"/>
                  </a:lnTo>
                  <a:lnTo>
                    <a:pt x="739" y="4022"/>
                  </a:lnTo>
                  <a:lnTo>
                    <a:pt x="712" y="4049"/>
                  </a:lnTo>
                  <a:lnTo>
                    <a:pt x="711" y="3989"/>
                  </a:lnTo>
                  <a:lnTo>
                    <a:pt x="709" y="3922"/>
                  </a:lnTo>
                  <a:lnTo>
                    <a:pt x="707" y="3886"/>
                  </a:lnTo>
                  <a:lnTo>
                    <a:pt x="705" y="3849"/>
                  </a:lnTo>
                  <a:lnTo>
                    <a:pt x="702" y="3812"/>
                  </a:lnTo>
                  <a:lnTo>
                    <a:pt x="699" y="3773"/>
                  </a:lnTo>
                  <a:lnTo>
                    <a:pt x="695" y="3733"/>
                  </a:lnTo>
                  <a:lnTo>
                    <a:pt x="691" y="3692"/>
                  </a:lnTo>
                  <a:lnTo>
                    <a:pt x="687" y="3651"/>
                  </a:lnTo>
                  <a:lnTo>
                    <a:pt x="682" y="3610"/>
                  </a:lnTo>
                  <a:lnTo>
                    <a:pt x="676" y="3568"/>
                  </a:lnTo>
                  <a:lnTo>
                    <a:pt x="669" y="3526"/>
                  </a:lnTo>
                  <a:lnTo>
                    <a:pt x="662" y="3484"/>
                  </a:lnTo>
                  <a:lnTo>
                    <a:pt x="655" y="3443"/>
                  </a:lnTo>
                  <a:lnTo>
                    <a:pt x="646" y="3401"/>
                  </a:lnTo>
                  <a:lnTo>
                    <a:pt x="637" y="3360"/>
                  </a:lnTo>
                  <a:lnTo>
                    <a:pt x="627" y="3320"/>
                  </a:lnTo>
                  <a:lnTo>
                    <a:pt x="616" y="3280"/>
                  </a:lnTo>
                  <a:lnTo>
                    <a:pt x="605" y="3241"/>
                  </a:lnTo>
                  <a:lnTo>
                    <a:pt x="593" y="3204"/>
                  </a:lnTo>
                  <a:lnTo>
                    <a:pt x="580" y="3167"/>
                  </a:lnTo>
                  <a:lnTo>
                    <a:pt x="566" y="3131"/>
                  </a:lnTo>
                  <a:lnTo>
                    <a:pt x="552" y="3097"/>
                  </a:lnTo>
                  <a:lnTo>
                    <a:pt x="536" y="3064"/>
                  </a:lnTo>
                  <a:lnTo>
                    <a:pt x="520" y="3034"/>
                  </a:lnTo>
                  <a:lnTo>
                    <a:pt x="503" y="3005"/>
                  </a:lnTo>
                  <a:lnTo>
                    <a:pt x="485" y="2978"/>
                  </a:lnTo>
                  <a:lnTo>
                    <a:pt x="465" y="2953"/>
                  </a:lnTo>
                  <a:lnTo>
                    <a:pt x="446" y="2931"/>
                  </a:lnTo>
                  <a:lnTo>
                    <a:pt x="425" y="2910"/>
                  </a:lnTo>
                  <a:close/>
                  <a:moveTo>
                    <a:pt x="0" y="4429"/>
                  </a:moveTo>
                  <a:lnTo>
                    <a:pt x="0" y="4436"/>
                  </a:lnTo>
                  <a:lnTo>
                    <a:pt x="0" y="4457"/>
                  </a:lnTo>
                  <a:lnTo>
                    <a:pt x="0" y="4492"/>
                  </a:lnTo>
                  <a:lnTo>
                    <a:pt x="1" y="4541"/>
                  </a:lnTo>
                  <a:lnTo>
                    <a:pt x="3" y="4603"/>
                  </a:lnTo>
                  <a:lnTo>
                    <a:pt x="7" y="4678"/>
                  </a:lnTo>
                  <a:lnTo>
                    <a:pt x="12" y="4766"/>
                  </a:lnTo>
                  <a:lnTo>
                    <a:pt x="19" y="4866"/>
                  </a:lnTo>
                  <a:lnTo>
                    <a:pt x="20" y="4888"/>
                  </a:lnTo>
                  <a:lnTo>
                    <a:pt x="24" y="4910"/>
                  </a:lnTo>
                  <a:lnTo>
                    <a:pt x="28" y="4933"/>
                  </a:lnTo>
                  <a:lnTo>
                    <a:pt x="34" y="4957"/>
                  </a:lnTo>
                  <a:lnTo>
                    <a:pt x="40" y="4981"/>
                  </a:lnTo>
                  <a:lnTo>
                    <a:pt x="47" y="5006"/>
                  </a:lnTo>
                  <a:lnTo>
                    <a:pt x="55" y="5031"/>
                  </a:lnTo>
                  <a:lnTo>
                    <a:pt x="65" y="5057"/>
                  </a:lnTo>
                  <a:lnTo>
                    <a:pt x="75" y="5082"/>
                  </a:lnTo>
                  <a:lnTo>
                    <a:pt x="86" y="5109"/>
                  </a:lnTo>
                  <a:lnTo>
                    <a:pt x="98" y="5135"/>
                  </a:lnTo>
                  <a:lnTo>
                    <a:pt x="111" y="5161"/>
                  </a:lnTo>
                  <a:lnTo>
                    <a:pt x="125" y="5188"/>
                  </a:lnTo>
                  <a:lnTo>
                    <a:pt x="140" y="5214"/>
                  </a:lnTo>
                  <a:lnTo>
                    <a:pt x="155" y="5240"/>
                  </a:lnTo>
                  <a:lnTo>
                    <a:pt x="170" y="5266"/>
                  </a:lnTo>
                  <a:lnTo>
                    <a:pt x="187" y="5291"/>
                  </a:lnTo>
                  <a:lnTo>
                    <a:pt x="204" y="5317"/>
                  </a:lnTo>
                  <a:lnTo>
                    <a:pt x="222" y="5342"/>
                  </a:lnTo>
                  <a:lnTo>
                    <a:pt x="241" y="5366"/>
                  </a:lnTo>
                  <a:lnTo>
                    <a:pt x="260" y="5389"/>
                  </a:lnTo>
                  <a:lnTo>
                    <a:pt x="279" y="5412"/>
                  </a:lnTo>
                  <a:lnTo>
                    <a:pt x="300" y="5435"/>
                  </a:lnTo>
                  <a:lnTo>
                    <a:pt x="320" y="5456"/>
                  </a:lnTo>
                  <a:lnTo>
                    <a:pt x="341" y="5477"/>
                  </a:lnTo>
                  <a:lnTo>
                    <a:pt x="363" y="5497"/>
                  </a:lnTo>
                  <a:lnTo>
                    <a:pt x="385" y="5515"/>
                  </a:lnTo>
                  <a:lnTo>
                    <a:pt x="406" y="5533"/>
                  </a:lnTo>
                  <a:lnTo>
                    <a:pt x="429" y="5549"/>
                  </a:lnTo>
                  <a:lnTo>
                    <a:pt x="452" y="5565"/>
                  </a:lnTo>
                  <a:lnTo>
                    <a:pt x="476" y="5579"/>
                  </a:lnTo>
                  <a:lnTo>
                    <a:pt x="499" y="5591"/>
                  </a:lnTo>
                  <a:lnTo>
                    <a:pt x="515" y="5598"/>
                  </a:lnTo>
                  <a:lnTo>
                    <a:pt x="534" y="5606"/>
                  </a:lnTo>
                  <a:lnTo>
                    <a:pt x="555" y="5614"/>
                  </a:lnTo>
                  <a:lnTo>
                    <a:pt x="576" y="5622"/>
                  </a:lnTo>
                  <a:lnTo>
                    <a:pt x="595" y="5629"/>
                  </a:lnTo>
                  <a:lnTo>
                    <a:pt x="613" y="5636"/>
                  </a:lnTo>
                  <a:lnTo>
                    <a:pt x="628" y="5640"/>
                  </a:lnTo>
                  <a:lnTo>
                    <a:pt x="639" y="5644"/>
                  </a:lnTo>
                  <a:lnTo>
                    <a:pt x="697" y="6139"/>
                  </a:lnTo>
                  <a:lnTo>
                    <a:pt x="816" y="6128"/>
                  </a:lnTo>
                  <a:lnTo>
                    <a:pt x="760" y="5619"/>
                  </a:lnTo>
                  <a:lnTo>
                    <a:pt x="780" y="5609"/>
                  </a:lnTo>
                  <a:lnTo>
                    <a:pt x="800" y="5597"/>
                  </a:lnTo>
                  <a:lnTo>
                    <a:pt x="820" y="5584"/>
                  </a:lnTo>
                  <a:lnTo>
                    <a:pt x="840" y="5570"/>
                  </a:lnTo>
                  <a:lnTo>
                    <a:pt x="859" y="5554"/>
                  </a:lnTo>
                  <a:lnTo>
                    <a:pt x="879" y="5537"/>
                  </a:lnTo>
                  <a:lnTo>
                    <a:pt x="897" y="5519"/>
                  </a:lnTo>
                  <a:lnTo>
                    <a:pt x="916" y="5500"/>
                  </a:lnTo>
                  <a:lnTo>
                    <a:pt x="934" y="5481"/>
                  </a:lnTo>
                  <a:lnTo>
                    <a:pt x="952" y="5460"/>
                  </a:lnTo>
                  <a:lnTo>
                    <a:pt x="970" y="5439"/>
                  </a:lnTo>
                  <a:lnTo>
                    <a:pt x="988" y="5416"/>
                  </a:lnTo>
                  <a:lnTo>
                    <a:pt x="1004" y="5394"/>
                  </a:lnTo>
                  <a:lnTo>
                    <a:pt x="1021" y="5370"/>
                  </a:lnTo>
                  <a:lnTo>
                    <a:pt x="1037" y="5346"/>
                  </a:lnTo>
                  <a:lnTo>
                    <a:pt x="1052" y="5322"/>
                  </a:lnTo>
                  <a:lnTo>
                    <a:pt x="1067" y="5297"/>
                  </a:lnTo>
                  <a:lnTo>
                    <a:pt x="1082" y="5273"/>
                  </a:lnTo>
                  <a:lnTo>
                    <a:pt x="1095" y="5247"/>
                  </a:lnTo>
                  <a:lnTo>
                    <a:pt x="1109" y="5222"/>
                  </a:lnTo>
                  <a:lnTo>
                    <a:pt x="1121" y="5197"/>
                  </a:lnTo>
                  <a:lnTo>
                    <a:pt x="1134" y="5172"/>
                  </a:lnTo>
                  <a:lnTo>
                    <a:pt x="1145" y="5146"/>
                  </a:lnTo>
                  <a:lnTo>
                    <a:pt x="1155" y="5122"/>
                  </a:lnTo>
                  <a:lnTo>
                    <a:pt x="1165" y="5097"/>
                  </a:lnTo>
                  <a:lnTo>
                    <a:pt x="1174" y="5073"/>
                  </a:lnTo>
                  <a:lnTo>
                    <a:pt x="1183" y="5049"/>
                  </a:lnTo>
                  <a:lnTo>
                    <a:pt x="1191" y="5026"/>
                  </a:lnTo>
                  <a:lnTo>
                    <a:pt x="1197" y="5003"/>
                  </a:lnTo>
                  <a:lnTo>
                    <a:pt x="1203" y="4981"/>
                  </a:lnTo>
                  <a:lnTo>
                    <a:pt x="1209" y="4960"/>
                  </a:lnTo>
                  <a:lnTo>
                    <a:pt x="1213" y="4939"/>
                  </a:lnTo>
                  <a:lnTo>
                    <a:pt x="1224" y="4888"/>
                  </a:lnTo>
                  <a:lnTo>
                    <a:pt x="1234" y="4841"/>
                  </a:lnTo>
                  <a:lnTo>
                    <a:pt x="1246" y="4797"/>
                  </a:lnTo>
                  <a:lnTo>
                    <a:pt x="1258" y="4756"/>
                  </a:lnTo>
                  <a:lnTo>
                    <a:pt x="1269" y="4719"/>
                  </a:lnTo>
                  <a:lnTo>
                    <a:pt x="1281" y="4684"/>
                  </a:lnTo>
                  <a:lnTo>
                    <a:pt x="1292" y="4653"/>
                  </a:lnTo>
                  <a:lnTo>
                    <a:pt x="1303" y="4625"/>
                  </a:lnTo>
                  <a:lnTo>
                    <a:pt x="1312" y="4601"/>
                  </a:lnTo>
                  <a:lnTo>
                    <a:pt x="1322" y="4579"/>
                  </a:lnTo>
                  <a:lnTo>
                    <a:pt x="1331" y="4561"/>
                  </a:lnTo>
                  <a:lnTo>
                    <a:pt x="1337" y="4546"/>
                  </a:lnTo>
                  <a:lnTo>
                    <a:pt x="1348" y="4527"/>
                  </a:lnTo>
                  <a:lnTo>
                    <a:pt x="1352" y="4520"/>
                  </a:lnTo>
                  <a:lnTo>
                    <a:pt x="1348" y="4522"/>
                  </a:lnTo>
                  <a:lnTo>
                    <a:pt x="1337" y="4526"/>
                  </a:lnTo>
                  <a:lnTo>
                    <a:pt x="1319" y="4534"/>
                  </a:lnTo>
                  <a:lnTo>
                    <a:pt x="1296" y="4546"/>
                  </a:lnTo>
                  <a:lnTo>
                    <a:pt x="1282" y="4553"/>
                  </a:lnTo>
                  <a:lnTo>
                    <a:pt x="1267" y="4561"/>
                  </a:lnTo>
                  <a:lnTo>
                    <a:pt x="1251" y="4570"/>
                  </a:lnTo>
                  <a:lnTo>
                    <a:pt x="1234" y="4582"/>
                  </a:lnTo>
                  <a:lnTo>
                    <a:pt x="1215" y="4593"/>
                  </a:lnTo>
                  <a:lnTo>
                    <a:pt x="1196" y="4607"/>
                  </a:lnTo>
                  <a:lnTo>
                    <a:pt x="1176" y="4621"/>
                  </a:lnTo>
                  <a:lnTo>
                    <a:pt x="1155" y="4637"/>
                  </a:lnTo>
                  <a:lnTo>
                    <a:pt x="1134" y="4653"/>
                  </a:lnTo>
                  <a:lnTo>
                    <a:pt x="1112" y="4672"/>
                  </a:lnTo>
                  <a:lnTo>
                    <a:pt x="1088" y="4692"/>
                  </a:lnTo>
                  <a:lnTo>
                    <a:pt x="1066" y="4713"/>
                  </a:lnTo>
                  <a:lnTo>
                    <a:pt x="1042" y="4737"/>
                  </a:lnTo>
                  <a:lnTo>
                    <a:pt x="1018" y="4761"/>
                  </a:lnTo>
                  <a:lnTo>
                    <a:pt x="994" y="4787"/>
                  </a:lnTo>
                  <a:lnTo>
                    <a:pt x="970" y="4816"/>
                  </a:lnTo>
                  <a:lnTo>
                    <a:pt x="946" y="4845"/>
                  </a:lnTo>
                  <a:lnTo>
                    <a:pt x="922" y="4876"/>
                  </a:lnTo>
                  <a:lnTo>
                    <a:pt x="898" y="4910"/>
                  </a:lnTo>
                  <a:lnTo>
                    <a:pt x="874" y="4945"/>
                  </a:lnTo>
                  <a:lnTo>
                    <a:pt x="850" y="4982"/>
                  </a:lnTo>
                  <a:lnTo>
                    <a:pt x="827" y="5021"/>
                  </a:lnTo>
                  <a:lnTo>
                    <a:pt x="804" y="5061"/>
                  </a:lnTo>
                  <a:lnTo>
                    <a:pt x="782" y="5104"/>
                  </a:lnTo>
                  <a:lnTo>
                    <a:pt x="775" y="5117"/>
                  </a:lnTo>
                  <a:lnTo>
                    <a:pt x="768" y="5132"/>
                  </a:lnTo>
                  <a:lnTo>
                    <a:pt x="761" y="5149"/>
                  </a:lnTo>
                  <a:lnTo>
                    <a:pt x="753" y="5166"/>
                  </a:lnTo>
                  <a:lnTo>
                    <a:pt x="737" y="5205"/>
                  </a:lnTo>
                  <a:lnTo>
                    <a:pt x="720" y="5247"/>
                  </a:lnTo>
                  <a:lnTo>
                    <a:pt x="703" y="5290"/>
                  </a:lnTo>
                  <a:lnTo>
                    <a:pt x="685" y="5332"/>
                  </a:lnTo>
                  <a:lnTo>
                    <a:pt x="668" y="5371"/>
                  </a:lnTo>
                  <a:lnTo>
                    <a:pt x="652" y="5406"/>
                  </a:lnTo>
                  <a:lnTo>
                    <a:pt x="631" y="5349"/>
                  </a:lnTo>
                  <a:lnTo>
                    <a:pt x="606" y="5287"/>
                  </a:lnTo>
                  <a:lnTo>
                    <a:pt x="579" y="5220"/>
                  </a:lnTo>
                  <a:lnTo>
                    <a:pt x="548" y="5149"/>
                  </a:lnTo>
                  <a:lnTo>
                    <a:pt x="531" y="5113"/>
                  </a:lnTo>
                  <a:lnTo>
                    <a:pt x="513" y="5076"/>
                  </a:lnTo>
                  <a:lnTo>
                    <a:pt x="495" y="5039"/>
                  </a:lnTo>
                  <a:lnTo>
                    <a:pt x="476" y="5002"/>
                  </a:lnTo>
                  <a:lnTo>
                    <a:pt x="457" y="4964"/>
                  </a:lnTo>
                  <a:lnTo>
                    <a:pt x="437" y="4927"/>
                  </a:lnTo>
                  <a:lnTo>
                    <a:pt x="416" y="4890"/>
                  </a:lnTo>
                  <a:lnTo>
                    <a:pt x="394" y="4853"/>
                  </a:lnTo>
                  <a:lnTo>
                    <a:pt x="373" y="4817"/>
                  </a:lnTo>
                  <a:lnTo>
                    <a:pt x="351" y="4782"/>
                  </a:lnTo>
                  <a:lnTo>
                    <a:pt x="328" y="4747"/>
                  </a:lnTo>
                  <a:lnTo>
                    <a:pt x="304" y="4713"/>
                  </a:lnTo>
                  <a:lnTo>
                    <a:pt x="281" y="4680"/>
                  </a:lnTo>
                  <a:lnTo>
                    <a:pt x="257" y="4649"/>
                  </a:lnTo>
                  <a:lnTo>
                    <a:pt x="232" y="4619"/>
                  </a:lnTo>
                  <a:lnTo>
                    <a:pt x="207" y="4589"/>
                  </a:lnTo>
                  <a:lnTo>
                    <a:pt x="182" y="4562"/>
                  </a:lnTo>
                  <a:lnTo>
                    <a:pt x="157" y="4537"/>
                  </a:lnTo>
                  <a:lnTo>
                    <a:pt x="131" y="4513"/>
                  </a:lnTo>
                  <a:lnTo>
                    <a:pt x="106" y="4491"/>
                  </a:lnTo>
                  <a:lnTo>
                    <a:pt x="79" y="4473"/>
                  </a:lnTo>
                  <a:lnTo>
                    <a:pt x="53" y="4455"/>
                  </a:lnTo>
                  <a:lnTo>
                    <a:pt x="27" y="4441"/>
                  </a:lnTo>
                  <a:lnTo>
                    <a:pt x="0" y="4429"/>
                  </a:lnTo>
                  <a:close/>
                  <a:moveTo>
                    <a:pt x="28" y="5935"/>
                  </a:moveTo>
                  <a:lnTo>
                    <a:pt x="30" y="5943"/>
                  </a:lnTo>
                  <a:lnTo>
                    <a:pt x="38" y="5964"/>
                  </a:lnTo>
                  <a:lnTo>
                    <a:pt x="52" y="5999"/>
                  </a:lnTo>
                  <a:lnTo>
                    <a:pt x="72" y="6048"/>
                  </a:lnTo>
                  <a:lnTo>
                    <a:pt x="97" y="6110"/>
                  </a:lnTo>
                  <a:lnTo>
                    <a:pt x="130" y="6185"/>
                  </a:lnTo>
                  <a:lnTo>
                    <a:pt x="168" y="6273"/>
                  </a:lnTo>
                  <a:lnTo>
                    <a:pt x="214" y="6372"/>
                  </a:lnTo>
                  <a:lnTo>
                    <a:pt x="225" y="6393"/>
                  </a:lnTo>
                  <a:lnTo>
                    <a:pt x="236" y="6414"/>
                  </a:lnTo>
                  <a:lnTo>
                    <a:pt x="249" y="6436"/>
                  </a:lnTo>
                  <a:lnTo>
                    <a:pt x="264" y="6458"/>
                  </a:lnTo>
                  <a:lnTo>
                    <a:pt x="279" y="6479"/>
                  </a:lnTo>
                  <a:lnTo>
                    <a:pt x="297" y="6502"/>
                  </a:lnTo>
                  <a:lnTo>
                    <a:pt x="315" y="6524"/>
                  </a:lnTo>
                  <a:lnTo>
                    <a:pt x="334" y="6546"/>
                  </a:lnTo>
                  <a:lnTo>
                    <a:pt x="354" y="6569"/>
                  </a:lnTo>
                  <a:lnTo>
                    <a:pt x="375" y="6591"/>
                  </a:lnTo>
                  <a:lnTo>
                    <a:pt x="397" y="6612"/>
                  </a:lnTo>
                  <a:lnTo>
                    <a:pt x="420" y="6634"/>
                  </a:lnTo>
                  <a:lnTo>
                    <a:pt x="443" y="6655"/>
                  </a:lnTo>
                  <a:lnTo>
                    <a:pt x="468" y="6676"/>
                  </a:lnTo>
                  <a:lnTo>
                    <a:pt x="493" y="6697"/>
                  </a:lnTo>
                  <a:lnTo>
                    <a:pt x="519" y="6717"/>
                  </a:lnTo>
                  <a:lnTo>
                    <a:pt x="545" y="6736"/>
                  </a:lnTo>
                  <a:lnTo>
                    <a:pt x="572" y="6755"/>
                  </a:lnTo>
                  <a:lnTo>
                    <a:pt x="599" y="6773"/>
                  </a:lnTo>
                  <a:lnTo>
                    <a:pt x="627" y="6790"/>
                  </a:lnTo>
                  <a:lnTo>
                    <a:pt x="655" y="6806"/>
                  </a:lnTo>
                  <a:lnTo>
                    <a:pt x="682" y="6822"/>
                  </a:lnTo>
                  <a:lnTo>
                    <a:pt x="711" y="6837"/>
                  </a:lnTo>
                  <a:lnTo>
                    <a:pt x="740" y="6851"/>
                  </a:lnTo>
                  <a:lnTo>
                    <a:pt x="769" y="6864"/>
                  </a:lnTo>
                  <a:lnTo>
                    <a:pt x="797" y="6875"/>
                  </a:lnTo>
                  <a:lnTo>
                    <a:pt x="826" y="6885"/>
                  </a:lnTo>
                  <a:lnTo>
                    <a:pt x="855" y="6894"/>
                  </a:lnTo>
                  <a:lnTo>
                    <a:pt x="884" y="6902"/>
                  </a:lnTo>
                  <a:lnTo>
                    <a:pt x="912" y="6909"/>
                  </a:lnTo>
                  <a:lnTo>
                    <a:pt x="940" y="6913"/>
                  </a:lnTo>
                  <a:lnTo>
                    <a:pt x="968" y="6917"/>
                  </a:lnTo>
                  <a:lnTo>
                    <a:pt x="986" y="6918"/>
                  </a:lnTo>
                  <a:lnTo>
                    <a:pt x="1006" y="6918"/>
                  </a:lnTo>
                  <a:lnTo>
                    <a:pt x="1025" y="6918"/>
                  </a:lnTo>
                  <a:lnTo>
                    <a:pt x="1046" y="6918"/>
                  </a:lnTo>
                  <a:lnTo>
                    <a:pt x="1064" y="6917"/>
                  </a:lnTo>
                  <a:lnTo>
                    <a:pt x="1081" y="6916"/>
                  </a:lnTo>
                  <a:lnTo>
                    <a:pt x="1095" y="6915"/>
                  </a:lnTo>
                  <a:lnTo>
                    <a:pt x="1106" y="6915"/>
                  </a:lnTo>
                  <a:lnTo>
                    <a:pt x="1397" y="7373"/>
                  </a:lnTo>
                  <a:lnTo>
                    <a:pt x="1509" y="7316"/>
                  </a:lnTo>
                  <a:lnTo>
                    <a:pt x="1237" y="6841"/>
                  </a:lnTo>
                  <a:lnTo>
                    <a:pt x="1253" y="6823"/>
                  </a:lnTo>
                  <a:lnTo>
                    <a:pt x="1268" y="6803"/>
                  </a:lnTo>
                  <a:lnTo>
                    <a:pt x="1283" y="6782"/>
                  </a:lnTo>
                  <a:lnTo>
                    <a:pt x="1297" y="6760"/>
                  </a:lnTo>
                  <a:lnTo>
                    <a:pt x="1310" y="6737"/>
                  </a:lnTo>
                  <a:lnTo>
                    <a:pt x="1322" y="6712"/>
                  </a:lnTo>
                  <a:lnTo>
                    <a:pt x="1334" y="6686"/>
                  </a:lnTo>
                  <a:lnTo>
                    <a:pt x="1346" y="6659"/>
                  </a:lnTo>
                  <a:lnTo>
                    <a:pt x="1356" y="6632"/>
                  </a:lnTo>
                  <a:lnTo>
                    <a:pt x="1366" y="6604"/>
                  </a:lnTo>
                  <a:lnTo>
                    <a:pt x="1375" y="6575"/>
                  </a:lnTo>
                  <a:lnTo>
                    <a:pt x="1383" y="6546"/>
                  </a:lnTo>
                  <a:lnTo>
                    <a:pt x="1391" y="6515"/>
                  </a:lnTo>
                  <a:lnTo>
                    <a:pt x="1398" y="6485"/>
                  </a:lnTo>
                  <a:lnTo>
                    <a:pt x="1405" y="6455"/>
                  </a:lnTo>
                  <a:lnTo>
                    <a:pt x="1411" y="6424"/>
                  </a:lnTo>
                  <a:lnTo>
                    <a:pt x="1416" y="6393"/>
                  </a:lnTo>
                  <a:lnTo>
                    <a:pt x="1421" y="6362"/>
                  </a:lnTo>
                  <a:lnTo>
                    <a:pt x="1424" y="6331"/>
                  </a:lnTo>
                  <a:lnTo>
                    <a:pt x="1428" y="6300"/>
                  </a:lnTo>
                  <a:lnTo>
                    <a:pt x="1431" y="6270"/>
                  </a:lnTo>
                  <a:lnTo>
                    <a:pt x="1433" y="6240"/>
                  </a:lnTo>
                  <a:lnTo>
                    <a:pt x="1434" y="6209"/>
                  </a:lnTo>
                  <a:lnTo>
                    <a:pt x="1436" y="6180"/>
                  </a:lnTo>
                  <a:lnTo>
                    <a:pt x="1436" y="6151"/>
                  </a:lnTo>
                  <a:lnTo>
                    <a:pt x="1436" y="6123"/>
                  </a:lnTo>
                  <a:lnTo>
                    <a:pt x="1435" y="6095"/>
                  </a:lnTo>
                  <a:lnTo>
                    <a:pt x="1434" y="6069"/>
                  </a:lnTo>
                  <a:lnTo>
                    <a:pt x="1431" y="6043"/>
                  </a:lnTo>
                  <a:lnTo>
                    <a:pt x="1429" y="6018"/>
                  </a:lnTo>
                  <a:lnTo>
                    <a:pt x="1426" y="5994"/>
                  </a:lnTo>
                  <a:lnTo>
                    <a:pt x="1422" y="5972"/>
                  </a:lnTo>
                  <a:lnTo>
                    <a:pt x="1413" y="5916"/>
                  </a:lnTo>
                  <a:lnTo>
                    <a:pt x="1406" y="5864"/>
                  </a:lnTo>
                  <a:lnTo>
                    <a:pt x="1400" y="5815"/>
                  </a:lnTo>
                  <a:lnTo>
                    <a:pt x="1395" y="5768"/>
                  </a:lnTo>
                  <a:lnTo>
                    <a:pt x="1392" y="5726"/>
                  </a:lnTo>
                  <a:lnTo>
                    <a:pt x="1391" y="5686"/>
                  </a:lnTo>
                  <a:lnTo>
                    <a:pt x="1389" y="5650"/>
                  </a:lnTo>
                  <a:lnTo>
                    <a:pt x="1389" y="5618"/>
                  </a:lnTo>
                  <a:lnTo>
                    <a:pt x="1390" y="5589"/>
                  </a:lnTo>
                  <a:lnTo>
                    <a:pt x="1391" y="5564"/>
                  </a:lnTo>
                  <a:lnTo>
                    <a:pt x="1392" y="5542"/>
                  </a:lnTo>
                  <a:lnTo>
                    <a:pt x="1394" y="5524"/>
                  </a:lnTo>
                  <a:lnTo>
                    <a:pt x="1396" y="5500"/>
                  </a:lnTo>
                  <a:lnTo>
                    <a:pt x="1397" y="5492"/>
                  </a:lnTo>
                  <a:lnTo>
                    <a:pt x="1394" y="5495"/>
                  </a:lnTo>
                  <a:lnTo>
                    <a:pt x="1385" y="5503"/>
                  </a:lnTo>
                  <a:lnTo>
                    <a:pt x="1370" y="5519"/>
                  </a:lnTo>
                  <a:lnTo>
                    <a:pt x="1352" y="5540"/>
                  </a:lnTo>
                  <a:lnTo>
                    <a:pt x="1341" y="5552"/>
                  </a:lnTo>
                  <a:lnTo>
                    <a:pt x="1330" y="5567"/>
                  </a:lnTo>
                  <a:lnTo>
                    <a:pt x="1317" y="5583"/>
                  </a:lnTo>
                  <a:lnTo>
                    <a:pt x="1304" y="5600"/>
                  </a:lnTo>
                  <a:lnTo>
                    <a:pt x="1291" y="5620"/>
                  </a:lnTo>
                  <a:lnTo>
                    <a:pt x="1277" y="5641"/>
                  </a:lnTo>
                  <a:lnTo>
                    <a:pt x="1263" y="5664"/>
                  </a:lnTo>
                  <a:lnTo>
                    <a:pt x="1248" y="5688"/>
                  </a:lnTo>
                  <a:lnTo>
                    <a:pt x="1234" y="5713"/>
                  </a:lnTo>
                  <a:lnTo>
                    <a:pt x="1218" y="5741"/>
                  </a:lnTo>
                  <a:lnTo>
                    <a:pt x="1204" y="5770"/>
                  </a:lnTo>
                  <a:lnTo>
                    <a:pt x="1189" y="5801"/>
                  </a:lnTo>
                  <a:lnTo>
                    <a:pt x="1175" y="5834"/>
                  </a:lnTo>
                  <a:lnTo>
                    <a:pt x="1161" y="5868"/>
                  </a:lnTo>
                  <a:lnTo>
                    <a:pt x="1148" y="5904"/>
                  </a:lnTo>
                  <a:lnTo>
                    <a:pt x="1134" y="5943"/>
                  </a:lnTo>
                  <a:lnTo>
                    <a:pt x="1122" y="5982"/>
                  </a:lnTo>
                  <a:lnTo>
                    <a:pt x="1110" y="6024"/>
                  </a:lnTo>
                  <a:lnTo>
                    <a:pt x="1100" y="6067"/>
                  </a:lnTo>
                  <a:lnTo>
                    <a:pt x="1089" y="6112"/>
                  </a:lnTo>
                  <a:lnTo>
                    <a:pt x="1080" y="6159"/>
                  </a:lnTo>
                  <a:lnTo>
                    <a:pt x="1073" y="6208"/>
                  </a:lnTo>
                  <a:lnTo>
                    <a:pt x="1066" y="6258"/>
                  </a:lnTo>
                  <a:lnTo>
                    <a:pt x="1060" y="6311"/>
                  </a:lnTo>
                  <a:lnTo>
                    <a:pt x="1058" y="6326"/>
                  </a:lnTo>
                  <a:lnTo>
                    <a:pt x="1057" y="6344"/>
                  </a:lnTo>
                  <a:lnTo>
                    <a:pt x="1056" y="6364"/>
                  </a:lnTo>
                  <a:lnTo>
                    <a:pt x="1055" y="6385"/>
                  </a:lnTo>
                  <a:lnTo>
                    <a:pt x="1055" y="6430"/>
                  </a:lnTo>
                  <a:lnTo>
                    <a:pt x="1054" y="6480"/>
                  </a:lnTo>
                  <a:lnTo>
                    <a:pt x="1053" y="6531"/>
                  </a:lnTo>
                  <a:lnTo>
                    <a:pt x="1052" y="6579"/>
                  </a:lnTo>
                  <a:lnTo>
                    <a:pt x="1051" y="6626"/>
                  </a:lnTo>
                  <a:lnTo>
                    <a:pt x="1049" y="6667"/>
                  </a:lnTo>
                  <a:lnTo>
                    <a:pt x="1006" y="6618"/>
                  </a:lnTo>
                  <a:lnTo>
                    <a:pt x="958" y="6565"/>
                  </a:lnTo>
                  <a:lnTo>
                    <a:pt x="931" y="6537"/>
                  </a:lnTo>
                  <a:lnTo>
                    <a:pt x="904" y="6508"/>
                  </a:lnTo>
                  <a:lnTo>
                    <a:pt x="876" y="6479"/>
                  </a:lnTo>
                  <a:lnTo>
                    <a:pt x="846" y="6449"/>
                  </a:lnTo>
                  <a:lnTo>
                    <a:pt x="816" y="6418"/>
                  </a:lnTo>
                  <a:lnTo>
                    <a:pt x="784" y="6388"/>
                  </a:lnTo>
                  <a:lnTo>
                    <a:pt x="752" y="6358"/>
                  </a:lnTo>
                  <a:lnTo>
                    <a:pt x="719" y="6328"/>
                  </a:lnTo>
                  <a:lnTo>
                    <a:pt x="685" y="6297"/>
                  </a:lnTo>
                  <a:lnTo>
                    <a:pt x="651" y="6267"/>
                  </a:lnTo>
                  <a:lnTo>
                    <a:pt x="616" y="6238"/>
                  </a:lnTo>
                  <a:lnTo>
                    <a:pt x="581" y="6209"/>
                  </a:lnTo>
                  <a:lnTo>
                    <a:pt x="546" y="6181"/>
                  </a:lnTo>
                  <a:lnTo>
                    <a:pt x="509" y="6154"/>
                  </a:lnTo>
                  <a:lnTo>
                    <a:pt x="473" y="6128"/>
                  </a:lnTo>
                  <a:lnTo>
                    <a:pt x="437" y="6103"/>
                  </a:lnTo>
                  <a:lnTo>
                    <a:pt x="401" y="6079"/>
                  </a:lnTo>
                  <a:lnTo>
                    <a:pt x="366" y="6056"/>
                  </a:lnTo>
                  <a:lnTo>
                    <a:pt x="330" y="6035"/>
                  </a:lnTo>
                  <a:lnTo>
                    <a:pt x="294" y="6016"/>
                  </a:lnTo>
                  <a:lnTo>
                    <a:pt x="259" y="5998"/>
                  </a:lnTo>
                  <a:lnTo>
                    <a:pt x="224" y="5982"/>
                  </a:lnTo>
                  <a:lnTo>
                    <a:pt x="189" y="5969"/>
                  </a:lnTo>
                  <a:lnTo>
                    <a:pt x="155" y="5957"/>
                  </a:lnTo>
                  <a:lnTo>
                    <a:pt x="122" y="5948"/>
                  </a:lnTo>
                  <a:lnTo>
                    <a:pt x="90" y="5941"/>
                  </a:lnTo>
                  <a:lnTo>
                    <a:pt x="58" y="5937"/>
                  </a:lnTo>
                  <a:lnTo>
                    <a:pt x="28" y="5935"/>
                  </a:lnTo>
                  <a:close/>
                  <a:moveTo>
                    <a:pt x="453" y="7212"/>
                  </a:moveTo>
                  <a:lnTo>
                    <a:pt x="464" y="7224"/>
                  </a:lnTo>
                  <a:lnTo>
                    <a:pt x="494" y="7259"/>
                  </a:lnTo>
                  <a:lnTo>
                    <a:pt x="539" y="7312"/>
                  </a:lnTo>
                  <a:lnTo>
                    <a:pt x="593" y="7376"/>
                  </a:lnTo>
                  <a:lnTo>
                    <a:pt x="652" y="7448"/>
                  </a:lnTo>
                  <a:lnTo>
                    <a:pt x="711" y="7521"/>
                  </a:lnTo>
                  <a:lnTo>
                    <a:pt x="739" y="7558"/>
                  </a:lnTo>
                  <a:lnTo>
                    <a:pt x="766" y="7593"/>
                  </a:lnTo>
                  <a:lnTo>
                    <a:pt x="790" y="7626"/>
                  </a:lnTo>
                  <a:lnTo>
                    <a:pt x="811" y="7657"/>
                  </a:lnTo>
                  <a:lnTo>
                    <a:pt x="825" y="7676"/>
                  </a:lnTo>
                  <a:lnTo>
                    <a:pt x="840" y="7694"/>
                  </a:lnTo>
                  <a:lnTo>
                    <a:pt x="856" y="7712"/>
                  </a:lnTo>
                  <a:lnTo>
                    <a:pt x="873" y="7730"/>
                  </a:lnTo>
                  <a:lnTo>
                    <a:pt x="891" y="7749"/>
                  </a:lnTo>
                  <a:lnTo>
                    <a:pt x="910" y="7767"/>
                  </a:lnTo>
                  <a:lnTo>
                    <a:pt x="931" y="7785"/>
                  </a:lnTo>
                  <a:lnTo>
                    <a:pt x="952" y="7803"/>
                  </a:lnTo>
                  <a:lnTo>
                    <a:pt x="973" y="7821"/>
                  </a:lnTo>
                  <a:lnTo>
                    <a:pt x="996" y="7839"/>
                  </a:lnTo>
                  <a:lnTo>
                    <a:pt x="1019" y="7856"/>
                  </a:lnTo>
                  <a:lnTo>
                    <a:pt x="1044" y="7873"/>
                  </a:lnTo>
                  <a:lnTo>
                    <a:pt x="1070" y="7889"/>
                  </a:lnTo>
                  <a:lnTo>
                    <a:pt x="1096" y="7906"/>
                  </a:lnTo>
                  <a:lnTo>
                    <a:pt x="1123" y="7921"/>
                  </a:lnTo>
                  <a:lnTo>
                    <a:pt x="1152" y="7936"/>
                  </a:lnTo>
                  <a:lnTo>
                    <a:pt x="1180" y="7951"/>
                  </a:lnTo>
                  <a:lnTo>
                    <a:pt x="1210" y="7965"/>
                  </a:lnTo>
                  <a:lnTo>
                    <a:pt x="1241" y="7978"/>
                  </a:lnTo>
                  <a:lnTo>
                    <a:pt x="1273" y="7991"/>
                  </a:lnTo>
                  <a:lnTo>
                    <a:pt x="1305" y="8003"/>
                  </a:lnTo>
                  <a:lnTo>
                    <a:pt x="1338" y="8015"/>
                  </a:lnTo>
                  <a:lnTo>
                    <a:pt x="1373" y="8025"/>
                  </a:lnTo>
                  <a:lnTo>
                    <a:pt x="1407" y="8035"/>
                  </a:lnTo>
                  <a:lnTo>
                    <a:pt x="1443" y="8044"/>
                  </a:lnTo>
                  <a:lnTo>
                    <a:pt x="1479" y="8052"/>
                  </a:lnTo>
                  <a:lnTo>
                    <a:pt x="1517" y="8060"/>
                  </a:lnTo>
                  <a:lnTo>
                    <a:pt x="1555" y="8066"/>
                  </a:lnTo>
                  <a:lnTo>
                    <a:pt x="1594" y="8071"/>
                  </a:lnTo>
                  <a:lnTo>
                    <a:pt x="1634" y="8076"/>
                  </a:lnTo>
                  <a:lnTo>
                    <a:pt x="1674" y="8079"/>
                  </a:lnTo>
                  <a:lnTo>
                    <a:pt x="1715" y="8081"/>
                  </a:lnTo>
                  <a:lnTo>
                    <a:pt x="1735" y="8079"/>
                  </a:lnTo>
                  <a:lnTo>
                    <a:pt x="1758" y="8079"/>
                  </a:lnTo>
                  <a:lnTo>
                    <a:pt x="1784" y="8078"/>
                  </a:lnTo>
                  <a:lnTo>
                    <a:pt x="1809" y="8079"/>
                  </a:lnTo>
                  <a:lnTo>
                    <a:pt x="1835" y="8079"/>
                  </a:lnTo>
                  <a:lnTo>
                    <a:pt x="1857" y="8079"/>
                  </a:lnTo>
                  <a:lnTo>
                    <a:pt x="1867" y="8079"/>
                  </a:lnTo>
                  <a:lnTo>
                    <a:pt x="1875" y="8078"/>
                  </a:lnTo>
                  <a:lnTo>
                    <a:pt x="1882" y="8077"/>
                  </a:lnTo>
                  <a:lnTo>
                    <a:pt x="1887" y="8076"/>
                  </a:lnTo>
                  <a:lnTo>
                    <a:pt x="2227" y="8410"/>
                  </a:lnTo>
                  <a:lnTo>
                    <a:pt x="2326" y="8331"/>
                  </a:lnTo>
                  <a:lnTo>
                    <a:pt x="2000" y="7977"/>
                  </a:lnTo>
                  <a:lnTo>
                    <a:pt x="2012" y="7955"/>
                  </a:lnTo>
                  <a:lnTo>
                    <a:pt x="2023" y="7932"/>
                  </a:lnTo>
                  <a:lnTo>
                    <a:pt x="2032" y="7906"/>
                  </a:lnTo>
                  <a:lnTo>
                    <a:pt x="2040" y="7879"/>
                  </a:lnTo>
                  <a:lnTo>
                    <a:pt x="2048" y="7849"/>
                  </a:lnTo>
                  <a:lnTo>
                    <a:pt x="2054" y="7818"/>
                  </a:lnTo>
                  <a:lnTo>
                    <a:pt x="2059" y="7786"/>
                  </a:lnTo>
                  <a:lnTo>
                    <a:pt x="2063" y="7753"/>
                  </a:lnTo>
                  <a:lnTo>
                    <a:pt x="2066" y="7718"/>
                  </a:lnTo>
                  <a:lnTo>
                    <a:pt x="2068" y="7683"/>
                  </a:lnTo>
                  <a:lnTo>
                    <a:pt x="2070" y="7646"/>
                  </a:lnTo>
                  <a:lnTo>
                    <a:pt x="2070" y="7609"/>
                  </a:lnTo>
                  <a:lnTo>
                    <a:pt x="2070" y="7572"/>
                  </a:lnTo>
                  <a:lnTo>
                    <a:pt x="2069" y="7533"/>
                  </a:lnTo>
                  <a:lnTo>
                    <a:pt x="2067" y="7495"/>
                  </a:lnTo>
                  <a:lnTo>
                    <a:pt x="2064" y="7456"/>
                  </a:lnTo>
                  <a:lnTo>
                    <a:pt x="2061" y="7418"/>
                  </a:lnTo>
                  <a:lnTo>
                    <a:pt x="2058" y="7379"/>
                  </a:lnTo>
                  <a:lnTo>
                    <a:pt x="2053" y="7341"/>
                  </a:lnTo>
                  <a:lnTo>
                    <a:pt x="2049" y="7303"/>
                  </a:lnTo>
                  <a:lnTo>
                    <a:pt x="2043" y="7266"/>
                  </a:lnTo>
                  <a:lnTo>
                    <a:pt x="2037" y="7230"/>
                  </a:lnTo>
                  <a:lnTo>
                    <a:pt x="2031" y="7194"/>
                  </a:lnTo>
                  <a:lnTo>
                    <a:pt x="2024" y="7159"/>
                  </a:lnTo>
                  <a:lnTo>
                    <a:pt x="2017" y="7126"/>
                  </a:lnTo>
                  <a:lnTo>
                    <a:pt x="2010" y="7094"/>
                  </a:lnTo>
                  <a:lnTo>
                    <a:pt x="2003" y="7063"/>
                  </a:lnTo>
                  <a:lnTo>
                    <a:pt x="1995" y="7033"/>
                  </a:lnTo>
                  <a:lnTo>
                    <a:pt x="1987" y="7006"/>
                  </a:lnTo>
                  <a:lnTo>
                    <a:pt x="1979" y="6979"/>
                  </a:lnTo>
                  <a:lnTo>
                    <a:pt x="1970" y="6956"/>
                  </a:lnTo>
                  <a:lnTo>
                    <a:pt x="1962" y="6934"/>
                  </a:lnTo>
                  <a:lnTo>
                    <a:pt x="1942" y="6881"/>
                  </a:lnTo>
                  <a:lnTo>
                    <a:pt x="1922" y="6828"/>
                  </a:lnTo>
                  <a:lnTo>
                    <a:pt x="1905" y="6777"/>
                  </a:lnTo>
                  <a:lnTo>
                    <a:pt x="1889" y="6728"/>
                  </a:lnTo>
                  <a:lnTo>
                    <a:pt x="1875" y="6680"/>
                  </a:lnTo>
                  <a:lnTo>
                    <a:pt x="1861" y="6636"/>
                  </a:lnTo>
                  <a:lnTo>
                    <a:pt x="1850" y="6593"/>
                  </a:lnTo>
                  <a:lnTo>
                    <a:pt x="1840" y="6554"/>
                  </a:lnTo>
                  <a:lnTo>
                    <a:pt x="1831" y="6518"/>
                  </a:lnTo>
                  <a:lnTo>
                    <a:pt x="1824" y="6486"/>
                  </a:lnTo>
                  <a:lnTo>
                    <a:pt x="1817" y="6458"/>
                  </a:lnTo>
                  <a:lnTo>
                    <a:pt x="1812" y="6434"/>
                  </a:lnTo>
                  <a:lnTo>
                    <a:pt x="1809" y="6415"/>
                  </a:lnTo>
                  <a:lnTo>
                    <a:pt x="1806" y="6400"/>
                  </a:lnTo>
                  <a:lnTo>
                    <a:pt x="1804" y="6392"/>
                  </a:lnTo>
                  <a:lnTo>
                    <a:pt x="1803" y="6389"/>
                  </a:lnTo>
                  <a:lnTo>
                    <a:pt x="1801" y="6394"/>
                  </a:lnTo>
                  <a:lnTo>
                    <a:pt x="1795" y="6410"/>
                  </a:lnTo>
                  <a:lnTo>
                    <a:pt x="1785" y="6436"/>
                  </a:lnTo>
                  <a:lnTo>
                    <a:pt x="1773" y="6470"/>
                  </a:lnTo>
                  <a:lnTo>
                    <a:pt x="1758" y="6514"/>
                  </a:lnTo>
                  <a:lnTo>
                    <a:pt x="1743" y="6565"/>
                  </a:lnTo>
                  <a:lnTo>
                    <a:pt x="1734" y="6594"/>
                  </a:lnTo>
                  <a:lnTo>
                    <a:pt x="1726" y="6624"/>
                  </a:lnTo>
                  <a:lnTo>
                    <a:pt x="1718" y="6657"/>
                  </a:lnTo>
                  <a:lnTo>
                    <a:pt x="1709" y="6691"/>
                  </a:lnTo>
                  <a:lnTo>
                    <a:pt x="1702" y="6727"/>
                  </a:lnTo>
                  <a:lnTo>
                    <a:pt x="1694" y="6764"/>
                  </a:lnTo>
                  <a:lnTo>
                    <a:pt x="1687" y="6803"/>
                  </a:lnTo>
                  <a:lnTo>
                    <a:pt x="1680" y="6844"/>
                  </a:lnTo>
                  <a:lnTo>
                    <a:pt x="1673" y="6885"/>
                  </a:lnTo>
                  <a:lnTo>
                    <a:pt x="1667" y="6929"/>
                  </a:lnTo>
                  <a:lnTo>
                    <a:pt x="1663" y="6973"/>
                  </a:lnTo>
                  <a:lnTo>
                    <a:pt x="1658" y="7018"/>
                  </a:lnTo>
                  <a:lnTo>
                    <a:pt x="1655" y="7066"/>
                  </a:lnTo>
                  <a:lnTo>
                    <a:pt x="1653" y="7113"/>
                  </a:lnTo>
                  <a:lnTo>
                    <a:pt x="1652" y="7162"/>
                  </a:lnTo>
                  <a:lnTo>
                    <a:pt x="1652" y="7212"/>
                  </a:lnTo>
                  <a:lnTo>
                    <a:pt x="1652" y="7263"/>
                  </a:lnTo>
                  <a:lnTo>
                    <a:pt x="1655" y="7314"/>
                  </a:lnTo>
                  <a:lnTo>
                    <a:pt x="1659" y="7367"/>
                  </a:lnTo>
                  <a:lnTo>
                    <a:pt x="1664" y="7419"/>
                  </a:lnTo>
                  <a:lnTo>
                    <a:pt x="1667" y="7452"/>
                  </a:lnTo>
                  <a:lnTo>
                    <a:pt x="1669" y="7488"/>
                  </a:lnTo>
                  <a:lnTo>
                    <a:pt x="1671" y="7528"/>
                  </a:lnTo>
                  <a:lnTo>
                    <a:pt x="1674" y="7571"/>
                  </a:lnTo>
                  <a:lnTo>
                    <a:pt x="1677" y="7615"/>
                  </a:lnTo>
                  <a:lnTo>
                    <a:pt x="1680" y="7658"/>
                  </a:lnTo>
                  <a:lnTo>
                    <a:pt x="1684" y="7700"/>
                  </a:lnTo>
                  <a:lnTo>
                    <a:pt x="1688" y="7740"/>
                  </a:lnTo>
                  <a:lnTo>
                    <a:pt x="1663" y="7721"/>
                  </a:lnTo>
                  <a:lnTo>
                    <a:pt x="1636" y="7701"/>
                  </a:lnTo>
                  <a:lnTo>
                    <a:pt x="1606" y="7681"/>
                  </a:lnTo>
                  <a:lnTo>
                    <a:pt x="1575" y="7660"/>
                  </a:lnTo>
                  <a:lnTo>
                    <a:pt x="1542" y="7638"/>
                  </a:lnTo>
                  <a:lnTo>
                    <a:pt x="1507" y="7615"/>
                  </a:lnTo>
                  <a:lnTo>
                    <a:pt x="1471" y="7593"/>
                  </a:lnTo>
                  <a:lnTo>
                    <a:pt x="1434" y="7570"/>
                  </a:lnTo>
                  <a:lnTo>
                    <a:pt x="1395" y="7548"/>
                  </a:lnTo>
                  <a:lnTo>
                    <a:pt x="1355" y="7525"/>
                  </a:lnTo>
                  <a:lnTo>
                    <a:pt x="1314" y="7503"/>
                  </a:lnTo>
                  <a:lnTo>
                    <a:pt x="1272" y="7480"/>
                  </a:lnTo>
                  <a:lnTo>
                    <a:pt x="1230" y="7458"/>
                  </a:lnTo>
                  <a:lnTo>
                    <a:pt x="1186" y="7436"/>
                  </a:lnTo>
                  <a:lnTo>
                    <a:pt x="1143" y="7414"/>
                  </a:lnTo>
                  <a:lnTo>
                    <a:pt x="1099" y="7394"/>
                  </a:lnTo>
                  <a:lnTo>
                    <a:pt x="1055" y="7373"/>
                  </a:lnTo>
                  <a:lnTo>
                    <a:pt x="1010" y="7354"/>
                  </a:lnTo>
                  <a:lnTo>
                    <a:pt x="966" y="7335"/>
                  </a:lnTo>
                  <a:lnTo>
                    <a:pt x="921" y="7317"/>
                  </a:lnTo>
                  <a:lnTo>
                    <a:pt x="878" y="7300"/>
                  </a:lnTo>
                  <a:lnTo>
                    <a:pt x="834" y="7285"/>
                  </a:lnTo>
                  <a:lnTo>
                    <a:pt x="791" y="7270"/>
                  </a:lnTo>
                  <a:lnTo>
                    <a:pt x="749" y="7258"/>
                  </a:lnTo>
                  <a:lnTo>
                    <a:pt x="708" y="7246"/>
                  </a:lnTo>
                  <a:lnTo>
                    <a:pt x="668" y="7236"/>
                  </a:lnTo>
                  <a:lnTo>
                    <a:pt x="629" y="7227"/>
                  </a:lnTo>
                  <a:lnTo>
                    <a:pt x="591" y="7221"/>
                  </a:lnTo>
                  <a:lnTo>
                    <a:pt x="554" y="7215"/>
                  </a:lnTo>
                  <a:lnTo>
                    <a:pt x="519" y="7212"/>
                  </a:lnTo>
                  <a:lnTo>
                    <a:pt x="485" y="7211"/>
                  </a:lnTo>
                  <a:lnTo>
                    <a:pt x="453" y="7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noEditPoints="1"/>
            </p:cNvSpPr>
            <p:nvPr/>
          </p:nvSpPr>
          <p:spPr bwMode="auto">
            <a:xfrm>
              <a:off x="1854201" y="3984625"/>
              <a:ext cx="563563" cy="979487"/>
            </a:xfrm>
            <a:custGeom>
              <a:avLst/>
              <a:gdLst>
                <a:gd name="T0" fmla="*/ 851 w 4844"/>
                <a:gd name="T1" fmla="*/ 226 h 8410"/>
                <a:gd name="T2" fmla="*/ 1489 w 4844"/>
                <a:gd name="T3" fmla="*/ 655 h 8410"/>
                <a:gd name="T4" fmla="*/ 726 w 4844"/>
                <a:gd name="T5" fmla="*/ 704 h 8410"/>
                <a:gd name="T6" fmla="*/ 75 w 4844"/>
                <a:gd name="T7" fmla="*/ 443 h 8410"/>
                <a:gd name="T8" fmla="*/ 1946 w 4844"/>
                <a:gd name="T9" fmla="*/ 328 h 8410"/>
                <a:gd name="T10" fmla="*/ 2198 w 4844"/>
                <a:gd name="T11" fmla="*/ 817 h 8410"/>
                <a:gd name="T12" fmla="*/ 1959 w 4844"/>
                <a:gd name="T13" fmla="*/ 1234 h 8410"/>
                <a:gd name="T14" fmla="*/ 1426 w 4844"/>
                <a:gd name="T15" fmla="*/ 1292 h 8410"/>
                <a:gd name="T16" fmla="*/ 941 w 4844"/>
                <a:gd name="T17" fmla="*/ 1131 h 8410"/>
                <a:gd name="T18" fmla="*/ 1445 w 4844"/>
                <a:gd name="T19" fmla="*/ 938 h 8410"/>
                <a:gd name="T20" fmla="*/ 1810 w 4844"/>
                <a:gd name="T21" fmla="*/ 758 h 8410"/>
                <a:gd name="T22" fmla="*/ 1480 w 4844"/>
                <a:gd name="T23" fmla="*/ 138 h 8410"/>
                <a:gd name="T24" fmla="*/ 3063 w 4844"/>
                <a:gd name="T25" fmla="*/ 966 h 8410"/>
                <a:gd name="T26" fmla="*/ 3262 w 4844"/>
                <a:gd name="T27" fmla="*/ 1463 h 8410"/>
                <a:gd name="T28" fmla="*/ 3052 w 4844"/>
                <a:gd name="T29" fmla="*/ 1917 h 8410"/>
                <a:gd name="T30" fmla="*/ 2516 w 4844"/>
                <a:gd name="T31" fmla="*/ 1915 h 8410"/>
                <a:gd name="T32" fmla="*/ 1954 w 4844"/>
                <a:gd name="T33" fmla="*/ 1653 h 8410"/>
                <a:gd name="T34" fmla="*/ 2350 w 4844"/>
                <a:gd name="T35" fmla="*/ 1535 h 8410"/>
                <a:gd name="T36" fmla="*/ 2956 w 4844"/>
                <a:gd name="T37" fmla="*/ 1565 h 8410"/>
                <a:gd name="T38" fmla="*/ 2695 w 4844"/>
                <a:gd name="T39" fmla="*/ 859 h 8410"/>
                <a:gd name="T40" fmla="*/ 3844 w 4844"/>
                <a:gd name="T41" fmla="*/ 1866 h 8410"/>
                <a:gd name="T42" fmla="*/ 4004 w 4844"/>
                <a:gd name="T43" fmla="*/ 2488 h 8410"/>
                <a:gd name="T44" fmla="*/ 3848 w 4844"/>
                <a:gd name="T45" fmla="*/ 3421 h 8410"/>
                <a:gd name="T46" fmla="*/ 3237 w 4844"/>
                <a:gd name="T47" fmla="*/ 2890 h 8410"/>
                <a:gd name="T48" fmla="*/ 2682 w 4844"/>
                <a:gd name="T49" fmla="*/ 2428 h 8410"/>
                <a:gd name="T50" fmla="*/ 3081 w 4844"/>
                <a:gd name="T51" fmla="*/ 2444 h 8410"/>
                <a:gd name="T52" fmla="*/ 3651 w 4844"/>
                <a:gd name="T53" fmla="*/ 2689 h 8410"/>
                <a:gd name="T54" fmla="*/ 3606 w 4844"/>
                <a:gd name="T55" fmla="*/ 1986 h 8410"/>
                <a:gd name="T56" fmla="*/ 4429 w 4844"/>
                <a:gd name="T57" fmla="*/ 2937 h 8410"/>
                <a:gd name="T58" fmla="*/ 4551 w 4844"/>
                <a:gd name="T59" fmla="*/ 3697 h 8410"/>
                <a:gd name="T60" fmla="*/ 4297 w 4844"/>
                <a:gd name="T61" fmla="*/ 4211 h 8410"/>
                <a:gd name="T62" fmla="*/ 3772 w 4844"/>
                <a:gd name="T63" fmla="*/ 4104 h 8410"/>
                <a:gd name="T64" fmla="*/ 3368 w 4844"/>
                <a:gd name="T65" fmla="*/ 3674 h 8410"/>
                <a:gd name="T66" fmla="*/ 3375 w 4844"/>
                <a:gd name="T67" fmla="*/ 3485 h 8410"/>
                <a:gd name="T68" fmla="*/ 3985 w 4844"/>
                <a:gd name="T69" fmla="*/ 3889 h 8410"/>
                <a:gd name="T70" fmla="*/ 4198 w 4844"/>
                <a:gd name="T71" fmla="*/ 3401 h 8410"/>
                <a:gd name="T72" fmla="*/ 4842 w 4844"/>
                <a:gd name="T73" fmla="*/ 4541 h 8410"/>
                <a:gd name="T74" fmla="*/ 4673 w 4844"/>
                <a:gd name="T75" fmla="*/ 5266 h 8410"/>
                <a:gd name="T76" fmla="*/ 4268 w 4844"/>
                <a:gd name="T77" fmla="*/ 5622 h 8410"/>
                <a:gd name="T78" fmla="*/ 3840 w 4844"/>
                <a:gd name="T79" fmla="*/ 5394 h 8410"/>
                <a:gd name="T80" fmla="*/ 3620 w 4844"/>
                <a:gd name="T81" fmla="*/ 4888 h 8410"/>
                <a:gd name="T82" fmla="*/ 3593 w 4844"/>
                <a:gd name="T83" fmla="*/ 4570 h 8410"/>
                <a:gd name="T84" fmla="*/ 4040 w 4844"/>
                <a:gd name="T85" fmla="*/ 5061 h 8410"/>
                <a:gd name="T86" fmla="*/ 4386 w 4844"/>
                <a:gd name="T87" fmla="*/ 4964 h 8410"/>
                <a:gd name="T88" fmla="*/ 4817 w 4844"/>
                <a:gd name="T89" fmla="*/ 5935 h 8410"/>
                <a:gd name="T90" fmla="*/ 4424 w 4844"/>
                <a:gd name="T91" fmla="*/ 6634 h 8410"/>
                <a:gd name="T92" fmla="*/ 3875 w 4844"/>
                <a:gd name="T93" fmla="*/ 6917 h 8410"/>
                <a:gd name="T94" fmla="*/ 3488 w 4844"/>
                <a:gd name="T95" fmla="*/ 6632 h 8410"/>
                <a:gd name="T96" fmla="*/ 3412 w 4844"/>
                <a:gd name="T97" fmla="*/ 6043 h 8410"/>
                <a:gd name="T98" fmla="*/ 3473 w 4844"/>
                <a:gd name="T99" fmla="*/ 5519 h 8410"/>
                <a:gd name="T100" fmla="*/ 3744 w 4844"/>
                <a:gd name="T101" fmla="*/ 6067 h 8410"/>
                <a:gd name="T102" fmla="*/ 3968 w 4844"/>
                <a:gd name="T103" fmla="*/ 6479 h 8410"/>
                <a:gd name="T104" fmla="*/ 4654 w 4844"/>
                <a:gd name="T105" fmla="*/ 5969 h 8410"/>
                <a:gd name="T106" fmla="*/ 3970 w 4844"/>
                <a:gd name="T107" fmla="*/ 7730 h 8410"/>
                <a:gd name="T108" fmla="*/ 3436 w 4844"/>
                <a:gd name="T109" fmla="*/ 8035 h 8410"/>
                <a:gd name="T110" fmla="*/ 2518 w 4844"/>
                <a:gd name="T111" fmla="*/ 8331 h 8410"/>
                <a:gd name="T112" fmla="*/ 2790 w 4844"/>
                <a:gd name="T113" fmla="*/ 7341 h 8410"/>
                <a:gd name="T114" fmla="*/ 2994 w 4844"/>
                <a:gd name="T115" fmla="*/ 6593 h 8410"/>
                <a:gd name="T116" fmla="*/ 3142 w 4844"/>
                <a:gd name="T117" fmla="*/ 6727 h 8410"/>
                <a:gd name="T118" fmla="*/ 3167 w 4844"/>
                <a:gd name="T119" fmla="*/ 7615 h 8410"/>
                <a:gd name="T120" fmla="*/ 3790 w 4844"/>
                <a:gd name="T121" fmla="*/ 7373 h 8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44" h="8410">
                  <a:moveTo>
                    <a:pt x="0" y="378"/>
                  </a:moveTo>
                  <a:lnTo>
                    <a:pt x="7" y="376"/>
                  </a:lnTo>
                  <a:lnTo>
                    <a:pt x="27" y="370"/>
                  </a:lnTo>
                  <a:lnTo>
                    <a:pt x="61" y="359"/>
                  </a:lnTo>
                  <a:lnTo>
                    <a:pt x="110" y="344"/>
                  </a:lnTo>
                  <a:lnTo>
                    <a:pt x="173" y="325"/>
                  </a:lnTo>
                  <a:lnTo>
                    <a:pt x="251" y="301"/>
                  </a:lnTo>
                  <a:lnTo>
                    <a:pt x="345" y="271"/>
                  </a:lnTo>
                  <a:lnTo>
                    <a:pt x="454" y="238"/>
                  </a:lnTo>
                  <a:lnTo>
                    <a:pt x="484" y="229"/>
                  </a:lnTo>
                  <a:lnTo>
                    <a:pt x="516" y="222"/>
                  </a:lnTo>
                  <a:lnTo>
                    <a:pt x="549" y="217"/>
                  </a:lnTo>
                  <a:lnTo>
                    <a:pt x="584" y="213"/>
                  </a:lnTo>
                  <a:lnTo>
                    <a:pt x="620" y="210"/>
                  </a:lnTo>
                  <a:lnTo>
                    <a:pt x="657" y="209"/>
                  </a:lnTo>
                  <a:lnTo>
                    <a:pt x="694" y="210"/>
                  </a:lnTo>
                  <a:lnTo>
                    <a:pt x="733" y="211"/>
                  </a:lnTo>
                  <a:lnTo>
                    <a:pt x="772" y="215"/>
                  </a:lnTo>
                  <a:lnTo>
                    <a:pt x="811" y="219"/>
                  </a:lnTo>
                  <a:lnTo>
                    <a:pt x="851" y="226"/>
                  </a:lnTo>
                  <a:lnTo>
                    <a:pt x="891" y="233"/>
                  </a:lnTo>
                  <a:lnTo>
                    <a:pt x="932" y="242"/>
                  </a:lnTo>
                  <a:lnTo>
                    <a:pt x="972" y="253"/>
                  </a:lnTo>
                  <a:lnTo>
                    <a:pt x="1011" y="265"/>
                  </a:lnTo>
                  <a:lnTo>
                    <a:pt x="1051" y="278"/>
                  </a:lnTo>
                  <a:lnTo>
                    <a:pt x="1089" y="293"/>
                  </a:lnTo>
                  <a:lnTo>
                    <a:pt x="1127" y="310"/>
                  </a:lnTo>
                  <a:lnTo>
                    <a:pt x="1164" y="327"/>
                  </a:lnTo>
                  <a:lnTo>
                    <a:pt x="1200" y="347"/>
                  </a:lnTo>
                  <a:lnTo>
                    <a:pt x="1235" y="368"/>
                  </a:lnTo>
                  <a:lnTo>
                    <a:pt x="1269" y="389"/>
                  </a:lnTo>
                  <a:lnTo>
                    <a:pt x="1301" y="413"/>
                  </a:lnTo>
                  <a:lnTo>
                    <a:pt x="1332" y="438"/>
                  </a:lnTo>
                  <a:lnTo>
                    <a:pt x="1360" y="465"/>
                  </a:lnTo>
                  <a:lnTo>
                    <a:pt x="1387" y="492"/>
                  </a:lnTo>
                  <a:lnTo>
                    <a:pt x="1412" y="522"/>
                  </a:lnTo>
                  <a:lnTo>
                    <a:pt x="1435" y="553"/>
                  </a:lnTo>
                  <a:lnTo>
                    <a:pt x="1455" y="586"/>
                  </a:lnTo>
                  <a:lnTo>
                    <a:pt x="1473" y="619"/>
                  </a:lnTo>
                  <a:lnTo>
                    <a:pt x="1489" y="655"/>
                  </a:lnTo>
                  <a:lnTo>
                    <a:pt x="1501" y="691"/>
                  </a:lnTo>
                  <a:lnTo>
                    <a:pt x="1496" y="692"/>
                  </a:lnTo>
                  <a:lnTo>
                    <a:pt x="1483" y="692"/>
                  </a:lnTo>
                  <a:lnTo>
                    <a:pt x="1462" y="693"/>
                  </a:lnTo>
                  <a:lnTo>
                    <a:pt x="1434" y="695"/>
                  </a:lnTo>
                  <a:lnTo>
                    <a:pt x="1399" y="696"/>
                  </a:lnTo>
                  <a:lnTo>
                    <a:pt x="1360" y="698"/>
                  </a:lnTo>
                  <a:lnTo>
                    <a:pt x="1316" y="700"/>
                  </a:lnTo>
                  <a:lnTo>
                    <a:pt x="1269" y="702"/>
                  </a:lnTo>
                  <a:lnTo>
                    <a:pt x="1219" y="704"/>
                  </a:lnTo>
                  <a:lnTo>
                    <a:pt x="1168" y="706"/>
                  </a:lnTo>
                  <a:lnTo>
                    <a:pt x="1116" y="707"/>
                  </a:lnTo>
                  <a:lnTo>
                    <a:pt x="1064" y="710"/>
                  </a:lnTo>
                  <a:lnTo>
                    <a:pt x="1013" y="710"/>
                  </a:lnTo>
                  <a:lnTo>
                    <a:pt x="964" y="712"/>
                  </a:lnTo>
                  <a:lnTo>
                    <a:pt x="917" y="713"/>
                  </a:lnTo>
                  <a:lnTo>
                    <a:pt x="875" y="713"/>
                  </a:lnTo>
                  <a:lnTo>
                    <a:pt x="824" y="712"/>
                  </a:lnTo>
                  <a:lnTo>
                    <a:pt x="775" y="709"/>
                  </a:lnTo>
                  <a:lnTo>
                    <a:pt x="726" y="704"/>
                  </a:lnTo>
                  <a:lnTo>
                    <a:pt x="679" y="698"/>
                  </a:lnTo>
                  <a:lnTo>
                    <a:pt x="634" y="691"/>
                  </a:lnTo>
                  <a:lnTo>
                    <a:pt x="590" y="682"/>
                  </a:lnTo>
                  <a:lnTo>
                    <a:pt x="547" y="671"/>
                  </a:lnTo>
                  <a:lnTo>
                    <a:pt x="506" y="660"/>
                  </a:lnTo>
                  <a:lnTo>
                    <a:pt x="466" y="648"/>
                  </a:lnTo>
                  <a:lnTo>
                    <a:pt x="428" y="635"/>
                  </a:lnTo>
                  <a:lnTo>
                    <a:pt x="391" y="621"/>
                  </a:lnTo>
                  <a:lnTo>
                    <a:pt x="357" y="607"/>
                  </a:lnTo>
                  <a:lnTo>
                    <a:pt x="323" y="592"/>
                  </a:lnTo>
                  <a:lnTo>
                    <a:pt x="290" y="577"/>
                  </a:lnTo>
                  <a:lnTo>
                    <a:pt x="260" y="561"/>
                  </a:lnTo>
                  <a:lnTo>
                    <a:pt x="231" y="545"/>
                  </a:lnTo>
                  <a:lnTo>
                    <a:pt x="204" y="530"/>
                  </a:lnTo>
                  <a:lnTo>
                    <a:pt x="178" y="514"/>
                  </a:lnTo>
                  <a:lnTo>
                    <a:pt x="154" y="499"/>
                  </a:lnTo>
                  <a:lnTo>
                    <a:pt x="132" y="484"/>
                  </a:lnTo>
                  <a:lnTo>
                    <a:pt x="111" y="470"/>
                  </a:lnTo>
                  <a:lnTo>
                    <a:pt x="93" y="456"/>
                  </a:lnTo>
                  <a:lnTo>
                    <a:pt x="75" y="443"/>
                  </a:lnTo>
                  <a:lnTo>
                    <a:pt x="60" y="430"/>
                  </a:lnTo>
                  <a:lnTo>
                    <a:pt x="34" y="409"/>
                  </a:lnTo>
                  <a:lnTo>
                    <a:pt x="15" y="392"/>
                  </a:lnTo>
                  <a:lnTo>
                    <a:pt x="4" y="382"/>
                  </a:lnTo>
                  <a:lnTo>
                    <a:pt x="0" y="378"/>
                  </a:lnTo>
                  <a:close/>
                  <a:moveTo>
                    <a:pt x="1491" y="0"/>
                  </a:moveTo>
                  <a:lnTo>
                    <a:pt x="1496" y="4"/>
                  </a:lnTo>
                  <a:lnTo>
                    <a:pt x="1511" y="14"/>
                  </a:lnTo>
                  <a:lnTo>
                    <a:pt x="1538" y="32"/>
                  </a:lnTo>
                  <a:lnTo>
                    <a:pt x="1575" y="57"/>
                  </a:lnTo>
                  <a:lnTo>
                    <a:pt x="1623" y="89"/>
                  </a:lnTo>
                  <a:lnTo>
                    <a:pt x="1684" y="130"/>
                  </a:lnTo>
                  <a:lnTo>
                    <a:pt x="1756" y="178"/>
                  </a:lnTo>
                  <a:lnTo>
                    <a:pt x="1840" y="235"/>
                  </a:lnTo>
                  <a:lnTo>
                    <a:pt x="1857" y="247"/>
                  </a:lnTo>
                  <a:lnTo>
                    <a:pt x="1875" y="262"/>
                  </a:lnTo>
                  <a:lnTo>
                    <a:pt x="1893" y="277"/>
                  </a:lnTo>
                  <a:lnTo>
                    <a:pt x="1911" y="292"/>
                  </a:lnTo>
                  <a:lnTo>
                    <a:pt x="1929" y="310"/>
                  </a:lnTo>
                  <a:lnTo>
                    <a:pt x="1946" y="328"/>
                  </a:lnTo>
                  <a:lnTo>
                    <a:pt x="1963" y="347"/>
                  </a:lnTo>
                  <a:lnTo>
                    <a:pt x="1980" y="366"/>
                  </a:lnTo>
                  <a:lnTo>
                    <a:pt x="1997" y="387"/>
                  </a:lnTo>
                  <a:lnTo>
                    <a:pt x="2013" y="408"/>
                  </a:lnTo>
                  <a:lnTo>
                    <a:pt x="2029" y="431"/>
                  </a:lnTo>
                  <a:lnTo>
                    <a:pt x="2044" y="453"/>
                  </a:lnTo>
                  <a:lnTo>
                    <a:pt x="2060" y="477"/>
                  </a:lnTo>
                  <a:lnTo>
                    <a:pt x="2075" y="501"/>
                  </a:lnTo>
                  <a:lnTo>
                    <a:pt x="2089" y="526"/>
                  </a:lnTo>
                  <a:lnTo>
                    <a:pt x="2102" y="551"/>
                  </a:lnTo>
                  <a:lnTo>
                    <a:pt x="2115" y="577"/>
                  </a:lnTo>
                  <a:lnTo>
                    <a:pt x="2127" y="602"/>
                  </a:lnTo>
                  <a:lnTo>
                    <a:pt x="2139" y="628"/>
                  </a:lnTo>
                  <a:lnTo>
                    <a:pt x="2150" y="655"/>
                  </a:lnTo>
                  <a:lnTo>
                    <a:pt x="2160" y="682"/>
                  </a:lnTo>
                  <a:lnTo>
                    <a:pt x="2169" y="709"/>
                  </a:lnTo>
                  <a:lnTo>
                    <a:pt x="2178" y="736"/>
                  </a:lnTo>
                  <a:lnTo>
                    <a:pt x="2186" y="763"/>
                  </a:lnTo>
                  <a:lnTo>
                    <a:pt x="2193" y="790"/>
                  </a:lnTo>
                  <a:lnTo>
                    <a:pt x="2198" y="817"/>
                  </a:lnTo>
                  <a:lnTo>
                    <a:pt x="2203" y="844"/>
                  </a:lnTo>
                  <a:lnTo>
                    <a:pt x="2207" y="871"/>
                  </a:lnTo>
                  <a:lnTo>
                    <a:pt x="2209" y="898"/>
                  </a:lnTo>
                  <a:lnTo>
                    <a:pt x="2211" y="925"/>
                  </a:lnTo>
                  <a:lnTo>
                    <a:pt x="2211" y="951"/>
                  </a:lnTo>
                  <a:lnTo>
                    <a:pt x="2211" y="977"/>
                  </a:lnTo>
                  <a:lnTo>
                    <a:pt x="2208" y="1007"/>
                  </a:lnTo>
                  <a:lnTo>
                    <a:pt x="2204" y="1032"/>
                  </a:lnTo>
                  <a:lnTo>
                    <a:pt x="2200" y="1054"/>
                  </a:lnTo>
                  <a:lnTo>
                    <a:pt x="2197" y="1071"/>
                  </a:lnTo>
                  <a:lnTo>
                    <a:pt x="2490" y="1353"/>
                  </a:lnTo>
                  <a:lnTo>
                    <a:pt x="2405" y="1442"/>
                  </a:lnTo>
                  <a:lnTo>
                    <a:pt x="2113" y="1161"/>
                  </a:lnTo>
                  <a:lnTo>
                    <a:pt x="2094" y="1173"/>
                  </a:lnTo>
                  <a:lnTo>
                    <a:pt x="2074" y="1185"/>
                  </a:lnTo>
                  <a:lnTo>
                    <a:pt x="2053" y="1195"/>
                  </a:lnTo>
                  <a:lnTo>
                    <a:pt x="2031" y="1206"/>
                  </a:lnTo>
                  <a:lnTo>
                    <a:pt x="2008" y="1216"/>
                  </a:lnTo>
                  <a:lnTo>
                    <a:pt x="1984" y="1225"/>
                  </a:lnTo>
                  <a:lnTo>
                    <a:pt x="1959" y="1234"/>
                  </a:lnTo>
                  <a:lnTo>
                    <a:pt x="1935" y="1243"/>
                  </a:lnTo>
                  <a:lnTo>
                    <a:pt x="1909" y="1251"/>
                  </a:lnTo>
                  <a:lnTo>
                    <a:pt x="1883" y="1258"/>
                  </a:lnTo>
                  <a:lnTo>
                    <a:pt x="1857" y="1265"/>
                  </a:lnTo>
                  <a:lnTo>
                    <a:pt x="1829" y="1271"/>
                  </a:lnTo>
                  <a:lnTo>
                    <a:pt x="1802" y="1277"/>
                  </a:lnTo>
                  <a:lnTo>
                    <a:pt x="1775" y="1282"/>
                  </a:lnTo>
                  <a:lnTo>
                    <a:pt x="1747" y="1286"/>
                  </a:lnTo>
                  <a:lnTo>
                    <a:pt x="1719" y="1290"/>
                  </a:lnTo>
                  <a:lnTo>
                    <a:pt x="1691" y="1293"/>
                  </a:lnTo>
                  <a:lnTo>
                    <a:pt x="1663" y="1296"/>
                  </a:lnTo>
                  <a:lnTo>
                    <a:pt x="1635" y="1298"/>
                  </a:lnTo>
                  <a:lnTo>
                    <a:pt x="1608" y="1299"/>
                  </a:lnTo>
                  <a:lnTo>
                    <a:pt x="1581" y="1300"/>
                  </a:lnTo>
                  <a:lnTo>
                    <a:pt x="1554" y="1300"/>
                  </a:lnTo>
                  <a:lnTo>
                    <a:pt x="1527" y="1300"/>
                  </a:lnTo>
                  <a:lnTo>
                    <a:pt x="1501" y="1298"/>
                  </a:lnTo>
                  <a:lnTo>
                    <a:pt x="1475" y="1297"/>
                  </a:lnTo>
                  <a:lnTo>
                    <a:pt x="1450" y="1295"/>
                  </a:lnTo>
                  <a:lnTo>
                    <a:pt x="1426" y="1292"/>
                  </a:lnTo>
                  <a:lnTo>
                    <a:pt x="1402" y="1287"/>
                  </a:lnTo>
                  <a:lnTo>
                    <a:pt x="1378" y="1283"/>
                  </a:lnTo>
                  <a:lnTo>
                    <a:pt x="1357" y="1278"/>
                  </a:lnTo>
                  <a:lnTo>
                    <a:pt x="1335" y="1272"/>
                  </a:lnTo>
                  <a:lnTo>
                    <a:pt x="1315" y="1265"/>
                  </a:lnTo>
                  <a:lnTo>
                    <a:pt x="1266" y="1248"/>
                  </a:lnTo>
                  <a:lnTo>
                    <a:pt x="1220" y="1233"/>
                  </a:lnTo>
                  <a:lnTo>
                    <a:pt x="1177" y="1219"/>
                  </a:lnTo>
                  <a:lnTo>
                    <a:pt x="1138" y="1207"/>
                  </a:lnTo>
                  <a:lnTo>
                    <a:pt x="1102" y="1197"/>
                  </a:lnTo>
                  <a:lnTo>
                    <a:pt x="1069" y="1188"/>
                  </a:lnTo>
                  <a:lnTo>
                    <a:pt x="1040" y="1180"/>
                  </a:lnTo>
                  <a:lnTo>
                    <a:pt x="1014" y="1174"/>
                  </a:lnTo>
                  <a:lnTo>
                    <a:pt x="972" y="1164"/>
                  </a:lnTo>
                  <a:lnTo>
                    <a:pt x="942" y="1158"/>
                  </a:lnTo>
                  <a:lnTo>
                    <a:pt x="925" y="1156"/>
                  </a:lnTo>
                  <a:lnTo>
                    <a:pt x="919" y="1154"/>
                  </a:lnTo>
                  <a:lnTo>
                    <a:pt x="921" y="1152"/>
                  </a:lnTo>
                  <a:lnTo>
                    <a:pt x="928" y="1144"/>
                  </a:lnTo>
                  <a:lnTo>
                    <a:pt x="941" y="1131"/>
                  </a:lnTo>
                  <a:lnTo>
                    <a:pt x="958" y="1114"/>
                  </a:lnTo>
                  <a:lnTo>
                    <a:pt x="969" y="1105"/>
                  </a:lnTo>
                  <a:lnTo>
                    <a:pt x="981" y="1095"/>
                  </a:lnTo>
                  <a:lnTo>
                    <a:pt x="995" y="1085"/>
                  </a:lnTo>
                  <a:lnTo>
                    <a:pt x="1011" y="1074"/>
                  </a:lnTo>
                  <a:lnTo>
                    <a:pt x="1027" y="1063"/>
                  </a:lnTo>
                  <a:lnTo>
                    <a:pt x="1046" y="1052"/>
                  </a:lnTo>
                  <a:lnTo>
                    <a:pt x="1066" y="1041"/>
                  </a:lnTo>
                  <a:lnTo>
                    <a:pt x="1087" y="1029"/>
                  </a:lnTo>
                  <a:lnTo>
                    <a:pt x="1111" y="1018"/>
                  </a:lnTo>
                  <a:lnTo>
                    <a:pt x="1136" y="1007"/>
                  </a:lnTo>
                  <a:lnTo>
                    <a:pt x="1163" y="997"/>
                  </a:lnTo>
                  <a:lnTo>
                    <a:pt x="1192" y="987"/>
                  </a:lnTo>
                  <a:lnTo>
                    <a:pt x="1222" y="977"/>
                  </a:lnTo>
                  <a:lnTo>
                    <a:pt x="1254" y="968"/>
                  </a:lnTo>
                  <a:lnTo>
                    <a:pt x="1289" y="960"/>
                  </a:lnTo>
                  <a:lnTo>
                    <a:pt x="1325" y="953"/>
                  </a:lnTo>
                  <a:lnTo>
                    <a:pt x="1363" y="947"/>
                  </a:lnTo>
                  <a:lnTo>
                    <a:pt x="1403" y="942"/>
                  </a:lnTo>
                  <a:lnTo>
                    <a:pt x="1445" y="938"/>
                  </a:lnTo>
                  <a:lnTo>
                    <a:pt x="1490" y="935"/>
                  </a:lnTo>
                  <a:lnTo>
                    <a:pt x="1536" y="934"/>
                  </a:lnTo>
                  <a:lnTo>
                    <a:pt x="1584" y="934"/>
                  </a:lnTo>
                  <a:lnTo>
                    <a:pt x="1635" y="936"/>
                  </a:lnTo>
                  <a:lnTo>
                    <a:pt x="1688" y="939"/>
                  </a:lnTo>
                  <a:lnTo>
                    <a:pt x="1717" y="940"/>
                  </a:lnTo>
                  <a:lnTo>
                    <a:pt x="1747" y="942"/>
                  </a:lnTo>
                  <a:lnTo>
                    <a:pt x="1780" y="944"/>
                  </a:lnTo>
                  <a:lnTo>
                    <a:pt x="1814" y="946"/>
                  </a:lnTo>
                  <a:lnTo>
                    <a:pt x="1849" y="948"/>
                  </a:lnTo>
                  <a:lnTo>
                    <a:pt x="1884" y="951"/>
                  </a:lnTo>
                  <a:lnTo>
                    <a:pt x="1920" y="953"/>
                  </a:lnTo>
                  <a:lnTo>
                    <a:pt x="1956" y="956"/>
                  </a:lnTo>
                  <a:lnTo>
                    <a:pt x="1933" y="928"/>
                  </a:lnTo>
                  <a:lnTo>
                    <a:pt x="1911" y="898"/>
                  </a:lnTo>
                  <a:lnTo>
                    <a:pt x="1889" y="869"/>
                  </a:lnTo>
                  <a:lnTo>
                    <a:pt x="1868" y="840"/>
                  </a:lnTo>
                  <a:lnTo>
                    <a:pt x="1848" y="811"/>
                  </a:lnTo>
                  <a:lnTo>
                    <a:pt x="1829" y="783"/>
                  </a:lnTo>
                  <a:lnTo>
                    <a:pt x="1810" y="758"/>
                  </a:lnTo>
                  <a:lnTo>
                    <a:pt x="1793" y="735"/>
                  </a:lnTo>
                  <a:lnTo>
                    <a:pt x="1756" y="695"/>
                  </a:lnTo>
                  <a:lnTo>
                    <a:pt x="1721" y="656"/>
                  </a:lnTo>
                  <a:lnTo>
                    <a:pt x="1690" y="616"/>
                  </a:lnTo>
                  <a:lnTo>
                    <a:pt x="1662" y="579"/>
                  </a:lnTo>
                  <a:lnTo>
                    <a:pt x="1636" y="542"/>
                  </a:lnTo>
                  <a:lnTo>
                    <a:pt x="1612" y="506"/>
                  </a:lnTo>
                  <a:lnTo>
                    <a:pt x="1591" y="471"/>
                  </a:lnTo>
                  <a:lnTo>
                    <a:pt x="1572" y="438"/>
                  </a:lnTo>
                  <a:lnTo>
                    <a:pt x="1556" y="404"/>
                  </a:lnTo>
                  <a:lnTo>
                    <a:pt x="1541" y="373"/>
                  </a:lnTo>
                  <a:lnTo>
                    <a:pt x="1528" y="342"/>
                  </a:lnTo>
                  <a:lnTo>
                    <a:pt x="1517" y="312"/>
                  </a:lnTo>
                  <a:lnTo>
                    <a:pt x="1508" y="283"/>
                  </a:lnTo>
                  <a:lnTo>
                    <a:pt x="1500" y="256"/>
                  </a:lnTo>
                  <a:lnTo>
                    <a:pt x="1493" y="230"/>
                  </a:lnTo>
                  <a:lnTo>
                    <a:pt x="1488" y="205"/>
                  </a:lnTo>
                  <a:lnTo>
                    <a:pt x="1484" y="181"/>
                  </a:lnTo>
                  <a:lnTo>
                    <a:pt x="1481" y="159"/>
                  </a:lnTo>
                  <a:lnTo>
                    <a:pt x="1480" y="138"/>
                  </a:lnTo>
                  <a:lnTo>
                    <a:pt x="1478" y="119"/>
                  </a:lnTo>
                  <a:lnTo>
                    <a:pt x="1478" y="100"/>
                  </a:lnTo>
                  <a:lnTo>
                    <a:pt x="1478" y="83"/>
                  </a:lnTo>
                  <a:lnTo>
                    <a:pt x="1479" y="68"/>
                  </a:lnTo>
                  <a:lnTo>
                    <a:pt x="1481" y="54"/>
                  </a:lnTo>
                  <a:lnTo>
                    <a:pt x="1484" y="31"/>
                  </a:lnTo>
                  <a:lnTo>
                    <a:pt x="1487" y="14"/>
                  </a:lnTo>
                  <a:lnTo>
                    <a:pt x="1490" y="4"/>
                  </a:lnTo>
                  <a:lnTo>
                    <a:pt x="1491" y="0"/>
                  </a:lnTo>
                  <a:close/>
                  <a:moveTo>
                    <a:pt x="2738" y="634"/>
                  </a:moveTo>
                  <a:lnTo>
                    <a:pt x="2742" y="638"/>
                  </a:lnTo>
                  <a:lnTo>
                    <a:pt x="2756" y="652"/>
                  </a:lnTo>
                  <a:lnTo>
                    <a:pt x="2778" y="674"/>
                  </a:lnTo>
                  <a:lnTo>
                    <a:pt x="2809" y="706"/>
                  </a:lnTo>
                  <a:lnTo>
                    <a:pt x="2850" y="747"/>
                  </a:lnTo>
                  <a:lnTo>
                    <a:pt x="2901" y="799"/>
                  </a:lnTo>
                  <a:lnTo>
                    <a:pt x="2962" y="861"/>
                  </a:lnTo>
                  <a:lnTo>
                    <a:pt x="3033" y="933"/>
                  </a:lnTo>
                  <a:lnTo>
                    <a:pt x="3048" y="949"/>
                  </a:lnTo>
                  <a:lnTo>
                    <a:pt x="3063" y="966"/>
                  </a:lnTo>
                  <a:lnTo>
                    <a:pt x="3078" y="984"/>
                  </a:lnTo>
                  <a:lnTo>
                    <a:pt x="3092" y="1004"/>
                  </a:lnTo>
                  <a:lnTo>
                    <a:pt x="3105" y="1024"/>
                  </a:lnTo>
                  <a:lnTo>
                    <a:pt x="3119" y="1045"/>
                  </a:lnTo>
                  <a:lnTo>
                    <a:pt x="3132" y="1067"/>
                  </a:lnTo>
                  <a:lnTo>
                    <a:pt x="3145" y="1089"/>
                  </a:lnTo>
                  <a:lnTo>
                    <a:pt x="3157" y="1113"/>
                  </a:lnTo>
                  <a:lnTo>
                    <a:pt x="3169" y="1137"/>
                  </a:lnTo>
                  <a:lnTo>
                    <a:pt x="3181" y="1162"/>
                  </a:lnTo>
                  <a:lnTo>
                    <a:pt x="3191" y="1188"/>
                  </a:lnTo>
                  <a:lnTo>
                    <a:pt x="3201" y="1214"/>
                  </a:lnTo>
                  <a:lnTo>
                    <a:pt x="3211" y="1241"/>
                  </a:lnTo>
                  <a:lnTo>
                    <a:pt x="3220" y="1268"/>
                  </a:lnTo>
                  <a:lnTo>
                    <a:pt x="3228" y="1295"/>
                  </a:lnTo>
                  <a:lnTo>
                    <a:pt x="3235" y="1322"/>
                  </a:lnTo>
                  <a:lnTo>
                    <a:pt x="3243" y="1350"/>
                  </a:lnTo>
                  <a:lnTo>
                    <a:pt x="3249" y="1378"/>
                  </a:lnTo>
                  <a:lnTo>
                    <a:pt x="3254" y="1407"/>
                  </a:lnTo>
                  <a:lnTo>
                    <a:pt x="3259" y="1434"/>
                  </a:lnTo>
                  <a:lnTo>
                    <a:pt x="3262" y="1463"/>
                  </a:lnTo>
                  <a:lnTo>
                    <a:pt x="3265" y="1491"/>
                  </a:lnTo>
                  <a:lnTo>
                    <a:pt x="3268" y="1519"/>
                  </a:lnTo>
                  <a:lnTo>
                    <a:pt x="3269" y="1547"/>
                  </a:lnTo>
                  <a:lnTo>
                    <a:pt x="3269" y="1575"/>
                  </a:lnTo>
                  <a:lnTo>
                    <a:pt x="3268" y="1602"/>
                  </a:lnTo>
                  <a:lnTo>
                    <a:pt x="3267" y="1630"/>
                  </a:lnTo>
                  <a:lnTo>
                    <a:pt x="3264" y="1656"/>
                  </a:lnTo>
                  <a:lnTo>
                    <a:pt x="3260" y="1683"/>
                  </a:lnTo>
                  <a:lnTo>
                    <a:pt x="3256" y="1709"/>
                  </a:lnTo>
                  <a:lnTo>
                    <a:pt x="3250" y="1734"/>
                  </a:lnTo>
                  <a:lnTo>
                    <a:pt x="3241" y="1762"/>
                  </a:lnTo>
                  <a:lnTo>
                    <a:pt x="3232" y="1786"/>
                  </a:lnTo>
                  <a:lnTo>
                    <a:pt x="3225" y="1807"/>
                  </a:lnTo>
                  <a:lnTo>
                    <a:pt x="3217" y="1824"/>
                  </a:lnTo>
                  <a:lnTo>
                    <a:pt x="3449" y="2159"/>
                  </a:lnTo>
                  <a:lnTo>
                    <a:pt x="3348" y="2228"/>
                  </a:lnTo>
                  <a:lnTo>
                    <a:pt x="3117" y="1895"/>
                  </a:lnTo>
                  <a:lnTo>
                    <a:pt x="3096" y="1903"/>
                  </a:lnTo>
                  <a:lnTo>
                    <a:pt x="3075" y="1910"/>
                  </a:lnTo>
                  <a:lnTo>
                    <a:pt x="3052" y="1917"/>
                  </a:lnTo>
                  <a:lnTo>
                    <a:pt x="3028" y="1922"/>
                  </a:lnTo>
                  <a:lnTo>
                    <a:pt x="3004" y="1928"/>
                  </a:lnTo>
                  <a:lnTo>
                    <a:pt x="2978" y="1933"/>
                  </a:lnTo>
                  <a:lnTo>
                    <a:pt x="2953" y="1937"/>
                  </a:lnTo>
                  <a:lnTo>
                    <a:pt x="2926" y="1940"/>
                  </a:lnTo>
                  <a:lnTo>
                    <a:pt x="2900" y="1943"/>
                  </a:lnTo>
                  <a:lnTo>
                    <a:pt x="2873" y="1944"/>
                  </a:lnTo>
                  <a:lnTo>
                    <a:pt x="2845" y="1946"/>
                  </a:lnTo>
                  <a:lnTo>
                    <a:pt x="2818" y="1946"/>
                  </a:lnTo>
                  <a:lnTo>
                    <a:pt x="2790" y="1946"/>
                  </a:lnTo>
                  <a:lnTo>
                    <a:pt x="2762" y="1946"/>
                  </a:lnTo>
                  <a:lnTo>
                    <a:pt x="2734" y="1945"/>
                  </a:lnTo>
                  <a:lnTo>
                    <a:pt x="2706" y="1943"/>
                  </a:lnTo>
                  <a:lnTo>
                    <a:pt x="2678" y="1940"/>
                  </a:lnTo>
                  <a:lnTo>
                    <a:pt x="2650" y="1938"/>
                  </a:lnTo>
                  <a:lnTo>
                    <a:pt x="2623" y="1934"/>
                  </a:lnTo>
                  <a:lnTo>
                    <a:pt x="2595" y="1930"/>
                  </a:lnTo>
                  <a:lnTo>
                    <a:pt x="2568" y="1925"/>
                  </a:lnTo>
                  <a:lnTo>
                    <a:pt x="2541" y="1920"/>
                  </a:lnTo>
                  <a:lnTo>
                    <a:pt x="2516" y="1915"/>
                  </a:lnTo>
                  <a:lnTo>
                    <a:pt x="2490" y="1908"/>
                  </a:lnTo>
                  <a:lnTo>
                    <a:pt x="2465" y="1901"/>
                  </a:lnTo>
                  <a:lnTo>
                    <a:pt x="2441" y="1894"/>
                  </a:lnTo>
                  <a:lnTo>
                    <a:pt x="2418" y="1886"/>
                  </a:lnTo>
                  <a:lnTo>
                    <a:pt x="2396" y="1878"/>
                  </a:lnTo>
                  <a:lnTo>
                    <a:pt x="2374" y="1869"/>
                  </a:lnTo>
                  <a:lnTo>
                    <a:pt x="2353" y="1859"/>
                  </a:lnTo>
                  <a:lnTo>
                    <a:pt x="2333" y="1849"/>
                  </a:lnTo>
                  <a:lnTo>
                    <a:pt x="2315" y="1839"/>
                  </a:lnTo>
                  <a:lnTo>
                    <a:pt x="2270" y="1813"/>
                  </a:lnTo>
                  <a:lnTo>
                    <a:pt x="2228" y="1789"/>
                  </a:lnTo>
                  <a:lnTo>
                    <a:pt x="2189" y="1767"/>
                  </a:lnTo>
                  <a:lnTo>
                    <a:pt x="2153" y="1747"/>
                  </a:lnTo>
                  <a:lnTo>
                    <a:pt x="2120" y="1730"/>
                  </a:lnTo>
                  <a:lnTo>
                    <a:pt x="2090" y="1714"/>
                  </a:lnTo>
                  <a:lnTo>
                    <a:pt x="2063" y="1701"/>
                  </a:lnTo>
                  <a:lnTo>
                    <a:pt x="2038" y="1689"/>
                  </a:lnTo>
                  <a:lnTo>
                    <a:pt x="1999" y="1672"/>
                  </a:lnTo>
                  <a:lnTo>
                    <a:pt x="1971" y="1660"/>
                  </a:lnTo>
                  <a:lnTo>
                    <a:pt x="1954" y="1653"/>
                  </a:lnTo>
                  <a:lnTo>
                    <a:pt x="1948" y="1652"/>
                  </a:lnTo>
                  <a:lnTo>
                    <a:pt x="1951" y="1650"/>
                  </a:lnTo>
                  <a:lnTo>
                    <a:pt x="1960" y="1643"/>
                  </a:lnTo>
                  <a:lnTo>
                    <a:pt x="1975" y="1633"/>
                  </a:lnTo>
                  <a:lnTo>
                    <a:pt x="1995" y="1620"/>
                  </a:lnTo>
                  <a:lnTo>
                    <a:pt x="2008" y="1613"/>
                  </a:lnTo>
                  <a:lnTo>
                    <a:pt x="2021" y="1606"/>
                  </a:lnTo>
                  <a:lnTo>
                    <a:pt x="2037" y="1598"/>
                  </a:lnTo>
                  <a:lnTo>
                    <a:pt x="2054" y="1591"/>
                  </a:lnTo>
                  <a:lnTo>
                    <a:pt x="2073" y="1583"/>
                  </a:lnTo>
                  <a:lnTo>
                    <a:pt x="2093" y="1577"/>
                  </a:lnTo>
                  <a:lnTo>
                    <a:pt x="2115" y="1569"/>
                  </a:lnTo>
                  <a:lnTo>
                    <a:pt x="2138" y="1562"/>
                  </a:lnTo>
                  <a:lnTo>
                    <a:pt x="2164" y="1556"/>
                  </a:lnTo>
                  <a:lnTo>
                    <a:pt x="2190" y="1551"/>
                  </a:lnTo>
                  <a:lnTo>
                    <a:pt x="2219" y="1546"/>
                  </a:lnTo>
                  <a:lnTo>
                    <a:pt x="2249" y="1541"/>
                  </a:lnTo>
                  <a:lnTo>
                    <a:pt x="2281" y="1538"/>
                  </a:lnTo>
                  <a:lnTo>
                    <a:pt x="2314" y="1536"/>
                  </a:lnTo>
                  <a:lnTo>
                    <a:pt x="2350" y="1535"/>
                  </a:lnTo>
                  <a:lnTo>
                    <a:pt x="2387" y="1535"/>
                  </a:lnTo>
                  <a:lnTo>
                    <a:pt x="2425" y="1537"/>
                  </a:lnTo>
                  <a:lnTo>
                    <a:pt x="2465" y="1539"/>
                  </a:lnTo>
                  <a:lnTo>
                    <a:pt x="2508" y="1544"/>
                  </a:lnTo>
                  <a:lnTo>
                    <a:pt x="2551" y="1550"/>
                  </a:lnTo>
                  <a:lnTo>
                    <a:pt x="2597" y="1558"/>
                  </a:lnTo>
                  <a:lnTo>
                    <a:pt x="2644" y="1568"/>
                  </a:lnTo>
                  <a:lnTo>
                    <a:pt x="2694" y="1580"/>
                  </a:lnTo>
                  <a:lnTo>
                    <a:pt x="2745" y="1593"/>
                  </a:lnTo>
                  <a:lnTo>
                    <a:pt x="2773" y="1600"/>
                  </a:lnTo>
                  <a:lnTo>
                    <a:pt x="2802" y="1607"/>
                  </a:lnTo>
                  <a:lnTo>
                    <a:pt x="2834" y="1616"/>
                  </a:lnTo>
                  <a:lnTo>
                    <a:pt x="2867" y="1625"/>
                  </a:lnTo>
                  <a:lnTo>
                    <a:pt x="2901" y="1634"/>
                  </a:lnTo>
                  <a:lnTo>
                    <a:pt x="2935" y="1643"/>
                  </a:lnTo>
                  <a:lnTo>
                    <a:pt x="2970" y="1653"/>
                  </a:lnTo>
                  <a:lnTo>
                    <a:pt x="3005" y="1663"/>
                  </a:lnTo>
                  <a:lnTo>
                    <a:pt x="2987" y="1631"/>
                  </a:lnTo>
                  <a:lnTo>
                    <a:pt x="2971" y="1598"/>
                  </a:lnTo>
                  <a:lnTo>
                    <a:pt x="2956" y="1565"/>
                  </a:lnTo>
                  <a:lnTo>
                    <a:pt x="2941" y="1531"/>
                  </a:lnTo>
                  <a:lnTo>
                    <a:pt x="2927" y="1499"/>
                  </a:lnTo>
                  <a:lnTo>
                    <a:pt x="2914" y="1469"/>
                  </a:lnTo>
                  <a:lnTo>
                    <a:pt x="2901" y="1440"/>
                  </a:lnTo>
                  <a:lnTo>
                    <a:pt x="2888" y="1413"/>
                  </a:lnTo>
                  <a:lnTo>
                    <a:pt x="2859" y="1367"/>
                  </a:lnTo>
                  <a:lnTo>
                    <a:pt x="2834" y="1322"/>
                  </a:lnTo>
                  <a:lnTo>
                    <a:pt x="2811" y="1277"/>
                  </a:lnTo>
                  <a:lnTo>
                    <a:pt x="2791" y="1235"/>
                  </a:lnTo>
                  <a:lnTo>
                    <a:pt x="2773" y="1194"/>
                  </a:lnTo>
                  <a:lnTo>
                    <a:pt x="2756" y="1154"/>
                  </a:lnTo>
                  <a:lnTo>
                    <a:pt x="2743" y="1116"/>
                  </a:lnTo>
                  <a:lnTo>
                    <a:pt x="2732" y="1078"/>
                  </a:lnTo>
                  <a:lnTo>
                    <a:pt x="2721" y="1043"/>
                  </a:lnTo>
                  <a:lnTo>
                    <a:pt x="2714" y="1009"/>
                  </a:lnTo>
                  <a:lnTo>
                    <a:pt x="2707" y="976"/>
                  </a:lnTo>
                  <a:lnTo>
                    <a:pt x="2702" y="944"/>
                  </a:lnTo>
                  <a:lnTo>
                    <a:pt x="2699" y="915"/>
                  </a:lnTo>
                  <a:lnTo>
                    <a:pt x="2696" y="886"/>
                  </a:lnTo>
                  <a:lnTo>
                    <a:pt x="2695" y="859"/>
                  </a:lnTo>
                  <a:lnTo>
                    <a:pt x="2695" y="834"/>
                  </a:lnTo>
                  <a:lnTo>
                    <a:pt x="2696" y="810"/>
                  </a:lnTo>
                  <a:lnTo>
                    <a:pt x="2697" y="788"/>
                  </a:lnTo>
                  <a:lnTo>
                    <a:pt x="2699" y="767"/>
                  </a:lnTo>
                  <a:lnTo>
                    <a:pt x="2702" y="747"/>
                  </a:lnTo>
                  <a:lnTo>
                    <a:pt x="2705" y="729"/>
                  </a:lnTo>
                  <a:lnTo>
                    <a:pt x="2709" y="713"/>
                  </a:lnTo>
                  <a:lnTo>
                    <a:pt x="2713" y="698"/>
                  </a:lnTo>
                  <a:lnTo>
                    <a:pt x="2717" y="685"/>
                  </a:lnTo>
                  <a:lnTo>
                    <a:pt x="2725" y="662"/>
                  </a:lnTo>
                  <a:lnTo>
                    <a:pt x="2732" y="647"/>
                  </a:lnTo>
                  <a:lnTo>
                    <a:pt x="2736" y="637"/>
                  </a:lnTo>
                  <a:lnTo>
                    <a:pt x="2738" y="634"/>
                  </a:lnTo>
                  <a:close/>
                  <a:moveTo>
                    <a:pt x="3739" y="1664"/>
                  </a:moveTo>
                  <a:lnTo>
                    <a:pt x="3742" y="1669"/>
                  </a:lnTo>
                  <a:lnTo>
                    <a:pt x="3750" y="1686"/>
                  </a:lnTo>
                  <a:lnTo>
                    <a:pt x="3765" y="1713"/>
                  </a:lnTo>
                  <a:lnTo>
                    <a:pt x="3785" y="1753"/>
                  </a:lnTo>
                  <a:lnTo>
                    <a:pt x="3812" y="1803"/>
                  </a:lnTo>
                  <a:lnTo>
                    <a:pt x="3844" y="1866"/>
                  </a:lnTo>
                  <a:lnTo>
                    <a:pt x="3884" y="1942"/>
                  </a:lnTo>
                  <a:lnTo>
                    <a:pt x="3930" y="2030"/>
                  </a:lnTo>
                  <a:lnTo>
                    <a:pt x="3940" y="2049"/>
                  </a:lnTo>
                  <a:lnTo>
                    <a:pt x="3949" y="2070"/>
                  </a:lnTo>
                  <a:lnTo>
                    <a:pt x="3957" y="2091"/>
                  </a:lnTo>
                  <a:lnTo>
                    <a:pt x="3965" y="2113"/>
                  </a:lnTo>
                  <a:lnTo>
                    <a:pt x="3972" y="2137"/>
                  </a:lnTo>
                  <a:lnTo>
                    <a:pt x="3978" y="2161"/>
                  </a:lnTo>
                  <a:lnTo>
                    <a:pt x="3984" y="2186"/>
                  </a:lnTo>
                  <a:lnTo>
                    <a:pt x="3990" y="2210"/>
                  </a:lnTo>
                  <a:lnTo>
                    <a:pt x="3994" y="2237"/>
                  </a:lnTo>
                  <a:lnTo>
                    <a:pt x="3998" y="2263"/>
                  </a:lnTo>
                  <a:lnTo>
                    <a:pt x="4002" y="2290"/>
                  </a:lnTo>
                  <a:lnTo>
                    <a:pt x="4004" y="2318"/>
                  </a:lnTo>
                  <a:lnTo>
                    <a:pt x="4005" y="2346"/>
                  </a:lnTo>
                  <a:lnTo>
                    <a:pt x="4007" y="2374"/>
                  </a:lnTo>
                  <a:lnTo>
                    <a:pt x="4008" y="2402"/>
                  </a:lnTo>
                  <a:lnTo>
                    <a:pt x="4007" y="2431"/>
                  </a:lnTo>
                  <a:lnTo>
                    <a:pt x="4006" y="2459"/>
                  </a:lnTo>
                  <a:lnTo>
                    <a:pt x="4004" y="2488"/>
                  </a:lnTo>
                  <a:lnTo>
                    <a:pt x="4002" y="2516"/>
                  </a:lnTo>
                  <a:lnTo>
                    <a:pt x="3999" y="2545"/>
                  </a:lnTo>
                  <a:lnTo>
                    <a:pt x="3994" y="2574"/>
                  </a:lnTo>
                  <a:lnTo>
                    <a:pt x="3990" y="2602"/>
                  </a:lnTo>
                  <a:lnTo>
                    <a:pt x="3983" y="2630"/>
                  </a:lnTo>
                  <a:lnTo>
                    <a:pt x="3977" y="2658"/>
                  </a:lnTo>
                  <a:lnTo>
                    <a:pt x="3970" y="2686"/>
                  </a:lnTo>
                  <a:lnTo>
                    <a:pt x="3962" y="2712"/>
                  </a:lnTo>
                  <a:lnTo>
                    <a:pt x="3953" y="2738"/>
                  </a:lnTo>
                  <a:lnTo>
                    <a:pt x="3943" y="2764"/>
                  </a:lnTo>
                  <a:lnTo>
                    <a:pt x="3932" y="2789"/>
                  </a:lnTo>
                  <a:lnTo>
                    <a:pt x="3921" y="2814"/>
                  </a:lnTo>
                  <a:lnTo>
                    <a:pt x="3908" y="2837"/>
                  </a:lnTo>
                  <a:lnTo>
                    <a:pt x="3896" y="2861"/>
                  </a:lnTo>
                  <a:lnTo>
                    <a:pt x="3878" y="2886"/>
                  </a:lnTo>
                  <a:lnTo>
                    <a:pt x="3863" y="2907"/>
                  </a:lnTo>
                  <a:lnTo>
                    <a:pt x="3850" y="2925"/>
                  </a:lnTo>
                  <a:lnTo>
                    <a:pt x="3838" y="2939"/>
                  </a:lnTo>
                  <a:lnTo>
                    <a:pt x="3965" y="3380"/>
                  </a:lnTo>
                  <a:lnTo>
                    <a:pt x="3848" y="3421"/>
                  </a:lnTo>
                  <a:lnTo>
                    <a:pt x="3721" y="2981"/>
                  </a:lnTo>
                  <a:lnTo>
                    <a:pt x="3699" y="2983"/>
                  </a:lnTo>
                  <a:lnTo>
                    <a:pt x="3675" y="2985"/>
                  </a:lnTo>
                  <a:lnTo>
                    <a:pt x="3651" y="2986"/>
                  </a:lnTo>
                  <a:lnTo>
                    <a:pt x="3627" y="2985"/>
                  </a:lnTo>
                  <a:lnTo>
                    <a:pt x="3602" y="2983"/>
                  </a:lnTo>
                  <a:lnTo>
                    <a:pt x="3577" y="2982"/>
                  </a:lnTo>
                  <a:lnTo>
                    <a:pt x="3551" y="2979"/>
                  </a:lnTo>
                  <a:lnTo>
                    <a:pt x="3525" y="2975"/>
                  </a:lnTo>
                  <a:lnTo>
                    <a:pt x="3499" y="2971"/>
                  </a:lnTo>
                  <a:lnTo>
                    <a:pt x="3472" y="2965"/>
                  </a:lnTo>
                  <a:lnTo>
                    <a:pt x="3446" y="2959"/>
                  </a:lnTo>
                  <a:lnTo>
                    <a:pt x="3420" y="2952"/>
                  </a:lnTo>
                  <a:lnTo>
                    <a:pt x="3393" y="2946"/>
                  </a:lnTo>
                  <a:lnTo>
                    <a:pt x="3366" y="2937"/>
                  </a:lnTo>
                  <a:lnTo>
                    <a:pt x="3340" y="2929"/>
                  </a:lnTo>
                  <a:lnTo>
                    <a:pt x="3314" y="2920"/>
                  </a:lnTo>
                  <a:lnTo>
                    <a:pt x="3287" y="2910"/>
                  </a:lnTo>
                  <a:lnTo>
                    <a:pt x="3262" y="2901"/>
                  </a:lnTo>
                  <a:lnTo>
                    <a:pt x="3237" y="2890"/>
                  </a:lnTo>
                  <a:lnTo>
                    <a:pt x="3212" y="2879"/>
                  </a:lnTo>
                  <a:lnTo>
                    <a:pt x="3187" y="2867"/>
                  </a:lnTo>
                  <a:lnTo>
                    <a:pt x="3164" y="2855"/>
                  </a:lnTo>
                  <a:lnTo>
                    <a:pt x="3141" y="2843"/>
                  </a:lnTo>
                  <a:lnTo>
                    <a:pt x="3119" y="2830"/>
                  </a:lnTo>
                  <a:lnTo>
                    <a:pt x="3097" y="2817"/>
                  </a:lnTo>
                  <a:lnTo>
                    <a:pt x="3076" y="2804"/>
                  </a:lnTo>
                  <a:lnTo>
                    <a:pt x="3056" y="2790"/>
                  </a:lnTo>
                  <a:lnTo>
                    <a:pt x="3037" y="2776"/>
                  </a:lnTo>
                  <a:lnTo>
                    <a:pt x="3020" y="2761"/>
                  </a:lnTo>
                  <a:lnTo>
                    <a:pt x="3002" y="2746"/>
                  </a:lnTo>
                  <a:lnTo>
                    <a:pt x="2987" y="2732"/>
                  </a:lnTo>
                  <a:lnTo>
                    <a:pt x="2972" y="2717"/>
                  </a:lnTo>
                  <a:lnTo>
                    <a:pt x="2937" y="2679"/>
                  </a:lnTo>
                  <a:lnTo>
                    <a:pt x="2902" y="2643"/>
                  </a:lnTo>
                  <a:lnTo>
                    <a:pt x="2868" y="2608"/>
                  </a:lnTo>
                  <a:lnTo>
                    <a:pt x="2836" y="2576"/>
                  </a:lnTo>
                  <a:lnTo>
                    <a:pt x="2777" y="2517"/>
                  </a:lnTo>
                  <a:lnTo>
                    <a:pt x="2725" y="2468"/>
                  </a:lnTo>
                  <a:lnTo>
                    <a:pt x="2682" y="2428"/>
                  </a:lnTo>
                  <a:lnTo>
                    <a:pt x="2649" y="2399"/>
                  </a:lnTo>
                  <a:lnTo>
                    <a:pt x="2629" y="2382"/>
                  </a:lnTo>
                  <a:lnTo>
                    <a:pt x="2621" y="2375"/>
                  </a:lnTo>
                  <a:lnTo>
                    <a:pt x="2626" y="2375"/>
                  </a:lnTo>
                  <a:lnTo>
                    <a:pt x="2638" y="2374"/>
                  </a:lnTo>
                  <a:lnTo>
                    <a:pt x="2658" y="2374"/>
                  </a:lnTo>
                  <a:lnTo>
                    <a:pt x="2685" y="2373"/>
                  </a:lnTo>
                  <a:lnTo>
                    <a:pt x="2719" y="2374"/>
                  </a:lnTo>
                  <a:lnTo>
                    <a:pt x="2759" y="2377"/>
                  </a:lnTo>
                  <a:lnTo>
                    <a:pt x="2782" y="2379"/>
                  </a:lnTo>
                  <a:lnTo>
                    <a:pt x="2806" y="2382"/>
                  </a:lnTo>
                  <a:lnTo>
                    <a:pt x="2832" y="2385"/>
                  </a:lnTo>
                  <a:lnTo>
                    <a:pt x="2859" y="2389"/>
                  </a:lnTo>
                  <a:lnTo>
                    <a:pt x="2887" y="2394"/>
                  </a:lnTo>
                  <a:lnTo>
                    <a:pt x="2916" y="2400"/>
                  </a:lnTo>
                  <a:lnTo>
                    <a:pt x="2947" y="2407"/>
                  </a:lnTo>
                  <a:lnTo>
                    <a:pt x="2978" y="2414"/>
                  </a:lnTo>
                  <a:lnTo>
                    <a:pt x="3011" y="2423"/>
                  </a:lnTo>
                  <a:lnTo>
                    <a:pt x="3045" y="2433"/>
                  </a:lnTo>
                  <a:lnTo>
                    <a:pt x="3081" y="2444"/>
                  </a:lnTo>
                  <a:lnTo>
                    <a:pt x="3117" y="2456"/>
                  </a:lnTo>
                  <a:lnTo>
                    <a:pt x="3153" y="2471"/>
                  </a:lnTo>
                  <a:lnTo>
                    <a:pt x="3191" y="2486"/>
                  </a:lnTo>
                  <a:lnTo>
                    <a:pt x="3229" y="2502"/>
                  </a:lnTo>
                  <a:lnTo>
                    <a:pt x="3268" y="2520"/>
                  </a:lnTo>
                  <a:lnTo>
                    <a:pt x="3308" y="2540"/>
                  </a:lnTo>
                  <a:lnTo>
                    <a:pt x="3349" y="2561"/>
                  </a:lnTo>
                  <a:lnTo>
                    <a:pt x="3390" y="2584"/>
                  </a:lnTo>
                  <a:lnTo>
                    <a:pt x="3432" y="2609"/>
                  </a:lnTo>
                  <a:lnTo>
                    <a:pt x="3456" y="2623"/>
                  </a:lnTo>
                  <a:lnTo>
                    <a:pt x="3482" y="2638"/>
                  </a:lnTo>
                  <a:lnTo>
                    <a:pt x="3510" y="2654"/>
                  </a:lnTo>
                  <a:lnTo>
                    <a:pt x="3538" y="2671"/>
                  </a:lnTo>
                  <a:lnTo>
                    <a:pt x="3568" y="2689"/>
                  </a:lnTo>
                  <a:lnTo>
                    <a:pt x="3598" y="2707"/>
                  </a:lnTo>
                  <a:lnTo>
                    <a:pt x="3629" y="2726"/>
                  </a:lnTo>
                  <a:lnTo>
                    <a:pt x="3659" y="2744"/>
                  </a:lnTo>
                  <a:lnTo>
                    <a:pt x="3655" y="2726"/>
                  </a:lnTo>
                  <a:lnTo>
                    <a:pt x="3653" y="2708"/>
                  </a:lnTo>
                  <a:lnTo>
                    <a:pt x="3651" y="2689"/>
                  </a:lnTo>
                  <a:lnTo>
                    <a:pt x="3650" y="2670"/>
                  </a:lnTo>
                  <a:lnTo>
                    <a:pt x="3649" y="2631"/>
                  </a:lnTo>
                  <a:lnTo>
                    <a:pt x="3650" y="2592"/>
                  </a:lnTo>
                  <a:lnTo>
                    <a:pt x="3650" y="2555"/>
                  </a:lnTo>
                  <a:lnTo>
                    <a:pt x="3651" y="2519"/>
                  </a:lnTo>
                  <a:lnTo>
                    <a:pt x="3650" y="2502"/>
                  </a:lnTo>
                  <a:lnTo>
                    <a:pt x="3650" y="2486"/>
                  </a:lnTo>
                  <a:lnTo>
                    <a:pt x="3649" y="2471"/>
                  </a:lnTo>
                  <a:lnTo>
                    <a:pt x="3647" y="2456"/>
                  </a:lnTo>
                  <a:lnTo>
                    <a:pt x="3634" y="2404"/>
                  </a:lnTo>
                  <a:lnTo>
                    <a:pt x="3623" y="2353"/>
                  </a:lnTo>
                  <a:lnTo>
                    <a:pt x="3615" y="2305"/>
                  </a:lnTo>
                  <a:lnTo>
                    <a:pt x="3608" y="2259"/>
                  </a:lnTo>
                  <a:lnTo>
                    <a:pt x="3603" y="2214"/>
                  </a:lnTo>
                  <a:lnTo>
                    <a:pt x="3600" y="2171"/>
                  </a:lnTo>
                  <a:lnTo>
                    <a:pt x="3599" y="2131"/>
                  </a:lnTo>
                  <a:lnTo>
                    <a:pt x="3599" y="2092"/>
                  </a:lnTo>
                  <a:lnTo>
                    <a:pt x="3600" y="2055"/>
                  </a:lnTo>
                  <a:lnTo>
                    <a:pt x="3602" y="2019"/>
                  </a:lnTo>
                  <a:lnTo>
                    <a:pt x="3606" y="1986"/>
                  </a:lnTo>
                  <a:lnTo>
                    <a:pt x="3611" y="1955"/>
                  </a:lnTo>
                  <a:lnTo>
                    <a:pt x="3617" y="1925"/>
                  </a:lnTo>
                  <a:lnTo>
                    <a:pt x="3623" y="1897"/>
                  </a:lnTo>
                  <a:lnTo>
                    <a:pt x="3630" y="1871"/>
                  </a:lnTo>
                  <a:lnTo>
                    <a:pt x="3638" y="1846"/>
                  </a:lnTo>
                  <a:lnTo>
                    <a:pt x="3645" y="1823"/>
                  </a:lnTo>
                  <a:lnTo>
                    <a:pt x="3653" y="1801"/>
                  </a:lnTo>
                  <a:lnTo>
                    <a:pt x="3662" y="1782"/>
                  </a:lnTo>
                  <a:lnTo>
                    <a:pt x="3671" y="1764"/>
                  </a:lnTo>
                  <a:lnTo>
                    <a:pt x="3680" y="1747"/>
                  </a:lnTo>
                  <a:lnTo>
                    <a:pt x="3688" y="1733"/>
                  </a:lnTo>
                  <a:lnTo>
                    <a:pt x="3696" y="1719"/>
                  </a:lnTo>
                  <a:lnTo>
                    <a:pt x="3704" y="1707"/>
                  </a:lnTo>
                  <a:lnTo>
                    <a:pt x="3718" y="1688"/>
                  </a:lnTo>
                  <a:lnTo>
                    <a:pt x="3729" y="1674"/>
                  </a:lnTo>
                  <a:lnTo>
                    <a:pt x="3737" y="1667"/>
                  </a:lnTo>
                  <a:lnTo>
                    <a:pt x="3739" y="1664"/>
                  </a:lnTo>
                  <a:close/>
                  <a:moveTo>
                    <a:pt x="4420" y="2910"/>
                  </a:moveTo>
                  <a:lnTo>
                    <a:pt x="4422" y="2917"/>
                  </a:lnTo>
                  <a:lnTo>
                    <a:pt x="4429" y="2937"/>
                  </a:lnTo>
                  <a:lnTo>
                    <a:pt x="4441" y="2971"/>
                  </a:lnTo>
                  <a:lnTo>
                    <a:pt x="4456" y="3016"/>
                  </a:lnTo>
                  <a:lnTo>
                    <a:pt x="4474" y="3076"/>
                  </a:lnTo>
                  <a:lnTo>
                    <a:pt x="4496" y="3147"/>
                  </a:lnTo>
                  <a:lnTo>
                    <a:pt x="4522" y="3231"/>
                  </a:lnTo>
                  <a:lnTo>
                    <a:pt x="4549" y="3328"/>
                  </a:lnTo>
                  <a:lnTo>
                    <a:pt x="4554" y="3349"/>
                  </a:lnTo>
                  <a:lnTo>
                    <a:pt x="4559" y="3372"/>
                  </a:lnTo>
                  <a:lnTo>
                    <a:pt x="4562" y="3395"/>
                  </a:lnTo>
                  <a:lnTo>
                    <a:pt x="4565" y="3419"/>
                  </a:lnTo>
                  <a:lnTo>
                    <a:pt x="4567" y="3444"/>
                  </a:lnTo>
                  <a:lnTo>
                    <a:pt x="4568" y="3470"/>
                  </a:lnTo>
                  <a:lnTo>
                    <a:pt x="4568" y="3497"/>
                  </a:lnTo>
                  <a:lnTo>
                    <a:pt x="4568" y="3524"/>
                  </a:lnTo>
                  <a:lnTo>
                    <a:pt x="4568" y="3552"/>
                  </a:lnTo>
                  <a:lnTo>
                    <a:pt x="4565" y="3580"/>
                  </a:lnTo>
                  <a:lnTo>
                    <a:pt x="4563" y="3609"/>
                  </a:lnTo>
                  <a:lnTo>
                    <a:pt x="4559" y="3638"/>
                  </a:lnTo>
                  <a:lnTo>
                    <a:pt x="4556" y="3667"/>
                  </a:lnTo>
                  <a:lnTo>
                    <a:pt x="4551" y="3697"/>
                  </a:lnTo>
                  <a:lnTo>
                    <a:pt x="4545" y="3727"/>
                  </a:lnTo>
                  <a:lnTo>
                    <a:pt x="4539" y="3756"/>
                  </a:lnTo>
                  <a:lnTo>
                    <a:pt x="4532" y="3786"/>
                  </a:lnTo>
                  <a:lnTo>
                    <a:pt x="4524" y="3816"/>
                  </a:lnTo>
                  <a:lnTo>
                    <a:pt x="4516" y="3845"/>
                  </a:lnTo>
                  <a:lnTo>
                    <a:pt x="4506" y="3874"/>
                  </a:lnTo>
                  <a:lnTo>
                    <a:pt x="4496" y="3903"/>
                  </a:lnTo>
                  <a:lnTo>
                    <a:pt x="4486" y="3931"/>
                  </a:lnTo>
                  <a:lnTo>
                    <a:pt x="4474" y="3958"/>
                  </a:lnTo>
                  <a:lnTo>
                    <a:pt x="4462" y="3985"/>
                  </a:lnTo>
                  <a:lnTo>
                    <a:pt x="4449" y="4013"/>
                  </a:lnTo>
                  <a:lnTo>
                    <a:pt x="4435" y="4038"/>
                  </a:lnTo>
                  <a:lnTo>
                    <a:pt x="4421" y="4063"/>
                  </a:lnTo>
                  <a:lnTo>
                    <a:pt x="4406" y="4087"/>
                  </a:lnTo>
                  <a:lnTo>
                    <a:pt x="4390" y="4110"/>
                  </a:lnTo>
                  <a:lnTo>
                    <a:pt x="4374" y="4132"/>
                  </a:lnTo>
                  <a:lnTo>
                    <a:pt x="4356" y="4153"/>
                  </a:lnTo>
                  <a:lnTo>
                    <a:pt x="4339" y="4173"/>
                  </a:lnTo>
                  <a:lnTo>
                    <a:pt x="4317" y="4194"/>
                  </a:lnTo>
                  <a:lnTo>
                    <a:pt x="4297" y="4211"/>
                  </a:lnTo>
                  <a:lnTo>
                    <a:pt x="4280" y="4226"/>
                  </a:lnTo>
                  <a:lnTo>
                    <a:pt x="4265" y="4237"/>
                  </a:lnTo>
                  <a:lnTo>
                    <a:pt x="4268" y="4776"/>
                  </a:lnTo>
                  <a:lnTo>
                    <a:pt x="4144" y="4791"/>
                  </a:lnTo>
                  <a:lnTo>
                    <a:pt x="4143" y="4254"/>
                  </a:lnTo>
                  <a:lnTo>
                    <a:pt x="4120" y="4252"/>
                  </a:lnTo>
                  <a:lnTo>
                    <a:pt x="4097" y="4247"/>
                  </a:lnTo>
                  <a:lnTo>
                    <a:pt x="4074" y="4243"/>
                  </a:lnTo>
                  <a:lnTo>
                    <a:pt x="4050" y="4236"/>
                  </a:lnTo>
                  <a:lnTo>
                    <a:pt x="4025" y="4228"/>
                  </a:lnTo>
                  <a:lnTo>
                    <a:pt x="4000" y="4220"/>
                  </a:lnTo>
                  <a:lnTo>
                    <a:pt x="3975" y="4210"/>
                  </a:lnTo>
                  <a:lnTo>
                    <a:pt x="3950" y="4200"/>
                  </a:lnTo>
                  <a:lnTo>
                    <a:pt x="3924" y="4188"/>
                  </a:lnTo>
                  <a:lnTo>
                    <a:pt x="3899" y="4176"/>
                  </a:lnTo>
                  <a:lnTo>
                    <a:pt x="3873" y="4164"/>
                  </a:lnTo>
                  <a:lnTo>
                    <a:pt x="3848" y="4149"/>
                  </a:lnTo>
                  <a:lnTo>
                    <a:pt x="3823" y="4135"/>
                  </a:lnTo>
                  <a:lnTo>
                    <a:pt x="3797" y="4120"/>
                  </a:lnTo>
                  <a:lnTo>
                    <a:pt x="3772" y="4104"/>
                  </a:lnTo>
                  <a:lnTo>
                    <a:pt x="3747" y="4088"/>
                  </a:lnTo>
                  <a:lnTo>
                    <a:pt x="3723" y="4071"/>
                  </a:lnTo>
                  <a:lnTo>
                    <a:pt x="3699" y="4054"/>
                  </a:lnTo>
                  <a:lnTo>
                    <a:pt x="3676" y="4037"/>
                  </a:lnTo>
                  <a:lnTo>
                    <a:pt x="3653" y="4019"/>
                  </a:lnTo>
                  <a:lnTo>
                    <a:pt x="3632" y="4001"/>
                  </a:lnTo>
                  <a:lnTo>
                    <a:pt x="3610" y="3982"/>
                  </a:lnTo>
                  <a:lnTo>
                    <a:pt x="3589" y="3964"/>
                  </a:lnTo>
                  <a:lnTo>
                    <a:pt x="3569" y="3945"/>
                  </a:lnTo>
                  <a:lnTo>
                    <a:pt x="3550" y="3926"/>
                  </a:lnTo>
                  <a:lnTo>
                    <a:pt x="3532" y="3907"/>
                  </a:lnTo>
                  <a:lnTo>
                    <a:pt x="3515" y="3889"/>
                  </a:lnTo>
                  <a:lnTo>
                    <a:pt x="3499" y="3870"/>
                  </a:lnTo>
                  <a:lnTo>
                    <a:pt x="3484" y="3852"/>
                  </a:lnTo>
                  <a:lnTo>
                    <a:pt x="3471" y="3834"/>
                  </a:lnTo>
                  <a:lnTo>
                    <a:pt x="3458" y="3815"/>
                  </a:lnTo>
                  <a:lnTo>
                    <a:pt x="3447" y="3798"/>
                  </a:lnTo>
                  <a:lnTo>
                    <a:pt x="3420" y="3753"/>
                  </a:lnTo>
                  <a:lnTo>
                    <a:pt x="3394" y="3712"/>
                  </a:lnTo>
                  <a:lnTo>
                    <a:pt x="3368" y="3674"/>
                  </a:lnTo>
                  <a:lnTo>
                    <a:pt x="3344" y="3640"/>
                  </a:lnTo>
                  <a:lnTo>
                    <a:pt x="3320" y="3608"/>
                  </a:lnTo>
                  <a:lnTo>
                    <a:pt x="3298" y="3579"/>
                  </a:lnTo>
                  <a:lnTo>
                    <a:pt x="3278" y="3554"/>
                  </a:lnTo>
                  <a:lnTo>
                    <a:pt x="3258" y="3531"/>
                  </a:lnTo>
                  <a:lnTo>
                    <a:pt x="3240" y="3512"/>
                  </a:lnTo>
                  <a:lnTo>
                    <a:pt x="3224" y="3495"/>
                  </a:lnTo>
                  <a:lnTo>
                    <a:pt x="3210" y="3480"/>
                  </a:lnTo>
                  <a:lnTo>
                    <a:pt x="3199" y="3469"/>
                  </a:lnTo>
                  <a:lnTo>
                    <a:pt x="3182" y="3454"/>
                  </a:lnTo>
                  <a:lnTo>
                    <a:pt x="3177" y="3449"/>
                  </a:lnTo>
                  <a:lnTo>
                    <a:pt x="3181" y="3449"/>
                  </a:lnTo>
                  <a:lnTo>
                    <a:pt x="3193" y="3449"/>
                  </a:lnTo>
                  <a:lnTo>
                    <a:pt x="3211" y="3451"/>
                  </a:lnTo>
                  <a:lnTo>
                    <a:pt x="3238" y="3454"/>
                  </a:lnTo>
                  <a:lnTo>
                    <a:pt x="3270" y="3459"/>
                  </a:lnTo>
                  <a:lnTo>
                    <a:pt x="3308" y="3467"/>
                  </a:lnTo>
                  <a:lnTo>
                    <a:pt x="3329" y="3472"/>
                  </a:lnTo>
                  <a:lnTo>
                    <a:pt x="3352" y="3478"/>
                  </a:lnTo>
                  <a:lnTo>
                    <a:pt x="3375" y="3485"/>
                  </a:lnTo>
                  <a:lnTo>
                    <a:pt x="3401" y="3493"/>
                  </a:lnTo>
                  <a:lnTo>
                    <a:pt x="3426" y="3501"/>
                  </a:lnTo>
                  <a:lnTo>
                    <a:pt x="3453" y="3512"/>
                  </a:lnTo>
                  <a:lnTo>
                    <a:pt x="3481" y="3523"/>
                  </a:lnTo>
                  <a:lnTo>
                    <a:pt x="3511" y="3535"/>
                  </a:lnTo>
                  <a:lnTo>
                    <a:pt x="3541" y="3549"/>
                  </a:lnTo>
                  <a:lnTo>
                    <a:pt x="3571" y="3564"/>
                  </a:lnTo>
                  <a:lnTo>
                    <a:pt x="3602" y="3581"/>
                  </a:lnTo>
                  <a:lnTo>
                    <a:pt x="3635" y="3599"/>
                  </a:lnTo>
                  <a:lnTo>
                    <a:pt x="3667" y="3619"/>
                  </a:lnTo>
                  <a:lnTo>
                    <a:pt x="3701" y="3640"/>
                  </a:lnTo>
                  <a:lnTo>
                    <a:pt x="3735" y="3664"/>
                  </a:lnTo>
                  <a:lnTo>
                    <a:pt x="3768" y="3689"/>
                  </a:lnTo>
                  <a:lnTo>
                    <a:pt x="3803" y="3716"/>
                  </a:lnTo>
                  <a:lnTo>
                    <a:pt x="3838" y="3745"/>
                  </a:lnTo>
                  <a:lnTo>
                    <a:pt x="3874" y="3776"/>
                  </a:lnTo>
                  <a:lnTo>
                    <a:pt x="3909" y="3809"/>
                  </a:lnTo>
                  <a:lnTo>
                    <a:pt x="3931" y="3830"/>
                  </a:lnTo>
                  <a:lnTo>
                    <a:pt x="3957" y="3858"/>
                  </a:lnTo>
                  <a:lnTo>
                    <a:pt x="3985" y="3889"/>
                  </a:lnTo>
                  <a:lnTo>
                    <a:pt x="4015" y="3922"/>
                  </a:lnTo>
                  <a:lnTo>
                    <a:pt x="4046" y="3957"/>
                  </a:lnTo>
                  <a:lnTo>
                    <a:pt x="4076" y="3991"/>
                  </a:lnTo>
                  <a:lnTo>
                    <a:pt x="4105" y="4022"/>
                  </a:lnTo>
                  <a:lnTo>
                    <a:pt x="4132" y="4049"/>
                  </a:lnTo>
                  <a:lnTo>
                    <a:pt x="4132" y="3989"/>
                  </a:lnTo>
                  <a:lnTo>
                    <a:pt x="4135" y="3922"/>
                  </a:lnTo>
                  <a:lnTo>
                    <a:pt x="4137" y="3886"/>
                  </a:lnTo>
                  <a:lnTo>
                    <a:pt x="4139" y="3849"/>
                  </a:lnTo>
                  <a:lnTo>
                    <a:pt x="4141" y="3812"/>
                  </a:lnTo>
                  <a:lnTo>
                    <a:pt x="4144" y="3773"/>
                  </a:lnTo>
                  <a:lnTo>
                    <a:pt x="4148" y="3733"/>
                  </a:lnTo>
                  <a:lnTo>
                    <a:pt x="4153" y="3692"/>
                  </a:lnTo>
                  <a:lnTo>
                    <a:pt x="4157" y="3651"/>
                  </a:lnTo>
                  <a:lnTo>
                    <a:pt x="4162" y="3610"/>
                  </a:lnTo>
                  <a:lnTo>
                    <a:pt x="4168" y="3568"/>
                  </a:lnTo>
                  <a:lnTo>
                    <a:pt x="4174" y="3526"/>
                  </a:lnTo>
                  <a:lnTo>
                    <a:pt x="4182" y="3484"/>
                  </a:lnTo>
                  <a:lnTo>
                    <a:pt x="4189" y="3443"/>
                  </a:lnTo>
                  <a:lnTo>
                    <a:pt x="4198" y="3401"/>
                  </a:lnTo>
                  <a:lnTo>
                    <a:pt x="4207" y="3360"/>
                  </a:lnTo>
                  <a:lnTo>
                    <a:pt x="4217" y="3320"/>
                  </a:lnTo>
                  <a:lnTo>
                    <a:pt x="4228" y="3280"/>
                  </a:lnTo>
                  <a:lnTo>
                    <a:pt x="4239" y="3241"/>
                  </a:lnTo>
                  <a:lnTo>
                    <a:pt x="4251" y="3204"/>
                  </a:lnTo>
                  <a:lnTo>
                    <a:pt x="4264" y="3167"/>
                  </a:lnTo>
                  <a:lnTo>
                    <a:pt x="4277" y="3131"/>
                  </a:lnTo>
                  <a:lnTo>
                    <a:pt x="4292" y="3097"/>
                  </a:lnTo>
                  <a:lnTo>
                    <a:pt x="4308" y="3064"/>
                  </a:lnTo>
                  <a:lnTo>
                    <a:pt x="4324" y="3034"/>
                  </a:lnTo>
                  <a:lnTo>
                    <a:pt x="4341" y="3005"/>
                  </a:lnTo>
                  <a:lnTo>
                    <a:pt x="4359" y="2978"/>
                  </a:lnTo>
                  <a:lnTo>
                    <a:pt x="4378" y="2953"/>
                  </a:lnTo>
                  <a:lnTo>
                    <a:pt x="4398" y="2931"/>
                  </a:lnTo>
                  <a:lnTo>
                    <a:pt x="4420" y="2910"/>
                  </a:lnTo>
                  <a:close/>
                  <a:moveTo>
                    <a:pt x="4844" y="4429"/>
                  </a:moveTo>
                  <a:lnTo>
                    <a:pt x="4844" y="4436"/>
                  </a:lnTo>
                  <a:lnTo>
                    <a:pt x="4844" y="4457"/>
                  </a:lnTo>
                  <a:lnTo>
                    <a:pt x="4844" y="4492"/>
                  </a:lnTo>
                  <a:lnTo>
                    <a:pt x="4842" y="4541"/>
                  </a:lnTo>
                  <a:lnTo>
                    <a:pt x="4841" y="4603"/>
                  </a:lnTo>
                  <a:lnTo>
                    <a:pt x="4837" y="4678"/>
                  </a:lnTo>
                  <a:lnTo>
                    <a:pt x="4832" y="4766"/>
                  </a:lnTo>
                  <a:lnTo>
                    <a:pt x="4826" y="4866"/>
                  </a:lnTo>
                  <a:lnTo>
                    <a:pt x="4823" y="4888"/>
                  </a:lnTo>
                  <a:lnTo>
                    <a:pt x="4820" y="4910"/>
                  </a:lnTo>
                  <a:lnTo>
                    <a:pt x="4816" y="4933"/>
                  </a:lnTo>
                  <a:lnTo>
                    <a:pt x="4811" y="4957"/>
                  </a:lnTo>
                  <a:lnTo>
                    <a:pt x="4804" y="4981"/>
                  </a:lnTo>
                  <a:lnTo>
                    <a:pt x="4796" y="5006"/>
                  </a:lnTo>
                  <a:lnTo>
                    <a:pt x="4788" y="5031"/>
                  </a:lnTo>
                  <a:lnTo>
                    <a:pt x="4779" y="5057"/>
                  </a:lnTo>
                  <a:lnTo>
                    <a:pt x="4768" y="5082"/>
                  </a:lnTo>
                  <a:lnTo>
                    <a:pt x="4757" y="5109"/>
                  </a:lnTo>
                  <a:lnTo>
                    <a:pt x="4745" y="5135"/>
                  </a:lnTo>
                  <a:lnTo>
                    <a:pt x="4732" y="5161"/>
                  </a:lnTo>
                  <a:lnTo>
                    <a:pt x="4719" y="5188"/>
                  </a:lnTo>
                  <a:lnTo>
                    <a:pt x="4705" y="5214"/>
                  </a:lnTo>
                  <a:lnTo>
                    <a:pt x="4689" y="5240"/>
                  </a:lnTo>
                  <a:lnTo>
                    <a:pt x="4673" y="5266"/>
                  </a:lnTo>
                  <a:lnTo>
                    <a:pt x="4656" y="5291"/>
                  </a:lnTo>
                  <a:lnTo>
                    <a:pt x="4639" y="5317"/>
                  </a:lnTo>
                  <a:lnTo>
                    <a:pt x="4621" y="5342"/>
                  </a:lnTo>
                  <a:lnTo>
                    <a:pt x="4603" y="5366"/>
                  </a:lnTo>
                  <a:lnTo>
                    <a:pt x="4584" y="5389"/>
                  </a:lnTo>
                  <a:lnTo>
                    <a:pt x="4565" y="5412"/>
                  </a:lnTo>
                  <a:lnTo>
                    <a:pt x="4544" y="5435"/>
                  </a:lnTo>
                  <a:lnTo>
                    <a:pt x="4523" y="5456"/>
                  </a:lnTo>
                  <a:lnTo>
                    <a:pt x="4502" y="5477"/>
                  </a:lnTo>
                  <a:lnTo>
                    <a:pt x="4481" y="5497"/>
                  </a:lnTo>
                  <a:lnTo>
                    <a:pt x="4459" y="5515"/>
                  </a:lnTo>
                  <a:lnTo>
                    <a:pt x="4437" y="5533"/>
                  </a:lnTo>
                  <a:lnTo>
                    <a:pt x="4414" y="5549"/>
                  </a:lnTo>
                  <a:lnTo>
                    <a:pt x="4392" y="5565"/>
                  </a:lnTo>
                  <a:lnTo>
                    <a:pt x="4368" y="5579"/>
                  </a:lnTo>
                  <a:lnTo>
                    <a:pt x="4345" y="5591"/>
                  </a:lnTo>
                  <a:lnTo>
                    <a:pt x="4329" y="5598"/>
                  </a:lnTo>
                  <a:lnTo>
                    <a:pt x="4310" y="5606"/>
                  </a:lnTo>
                  <a:lnTo>
                    <a:pt x="4289" y="5614"/>
                  </a:lnTo>
                  <a:lnTo>
                    <a:pt x="4268" y="5622"/>
                  </a:lnTo>
                  <a:lnTo>
                    <a:pt x="4248" y="5629"/>
                  </a:lnTo>
                  <a:lnTo>
                    <a:pt x="4230" y="5636"/>
                  </a:lnTo>
                  <a:lnTo>
                    <a:pt x="4216" y="5640"/>
                  </a:lnTo>
                  <a:lnTo>
                    <a:pt x="4205" y="5644"/>
                  </a:lnTo>
                  <a:lnTo>
                    <a:pt x="4147" y="6139"/>
                  </a:lnTo>
                  <a:lnTo>
                    <a:pt x="4029" y="6128"/>
                  </a:lnTo>
                  <a:lnTo>
                    <a:pt x="4083" y="5619"/>
                  </a:lnTo>
                  <a:lnTo>
                    <a:pt x="4063" y="5609"/>
                  </a:lnTo>
                  <a:lnTo>
                    <a:pt x="4044" y="5597"/>
                  </a:lnTo>
                  <a:lnTo>
                    <a:pt x="4023" y="5584"/>
                  </a:lnTo>
                  <a:lnTo>
                    <a:pt x="4004" y="5570"/>
                  </a:lnTo>
                  <a:lnTo>
                    <a:pt x="3984" y="5554"/>
                  </a:lnTo>
                  <a:lnTo>
                    <a:pt x="3965" y="5537"/>
                  </a:lnTo>
                  <a:lnTo>
                    <a:pt x="3947" y="5519"/>
                  </a:lnTo>
                  <a:lnTo>
                    <a:pt x="3928" y="5500"/>
                  </a:lnTo>
                  <a:lnTo>
                    <a:pt x="3909" y="5481"/>
                  </a:lnTo>
                  <a:lnTo>
                    <a:pt x="3891" y="5460"/>
                  </a:lnTo>
                  <a:lnTo>
                    <a:pt x="3874" y="5439"/>
                  </a:lnTo>
                  <a:lnTo>
                    <a:pt x="3856" y="5416"/>
                  </a:lnTo>
                  <a:lnTo>
                    <a:pt x="3840" y="5394"/>
                  </a:lnTo>
                  <a:lnTo>
                    <a:pt x="3823" y="5370"/>
                  </a:lnTo>
                  <a:lnTo>
                    <a:pt x="3807" y="5346"/>
                  </a:lnTo>
                  <a:lnTo>
                    <a:pt x="3792" y="5322"/>
                  </a:lnTo>
                  <a:lnTo>
                    <a:pt x="3777" y="5297"/>
                  </a:lnTo>
                  <a:lnTo>
                    <a:pt x="3762" y="5273"/>
                  </a:lnTo>
                  <a:lnTo>
                    <a:pt x="3748" y="5247"/>
                  </a:lnTo>
                  <a:lnTo>
                    <a:pt x="3735" y="5222"/>
                  </a:lnTo>
                  <a:lnTo>
                    <a:pt x="3723" y="5197"/>
                  </a:lnTo>
                  <a:lnTo>
                    <a:pt x="3711" y="5172"/>
                  </a:lnTo>
                  <a:lnTo>
                    <a:pt x="3699" y="5146"/>
                  </a:lnTo>
                  <a:lnTo>
                    <a:pt x="3689" y="5122"/>
                  </a:lnTo>
                  <a:lnTo>
                    <a:pt x="3678" y="5097"/>
                  </a:lnTo>
                  <a:lnTo>
                    <a:pt x="3669" y="5073"/>
                  </a:lnTo>
                  <a:lnTo>
                    <a:pt x="3661" y="5049"/>
                  </a:lnTo>
                  <a:lnTo>
                    <a:pt x="3653" y="5026"/>
                  </a:lnTo>
                  <a:lnTo>
                    <a:pt x="3646" y="5003"/>
                  </a:lnTo>
                  <a:lnTo>
                    <a:pt x="3640" y="4981"/>
                  </a:lnTo>
                  <a:lnTo>
                    <a:pt x="3635" y="4960"/>
                  </a:lnTo>
                  <a:lnTo>
                    <a:pt x="3631" y="4939"/>
                  </a:lnTo>
                  <a:lnTo>
                    <a:pt x="3620" y="4888"/>
                  </a:lnTo>
                  <a:lnTo>
                    <a:pt x="3609" y="4841"/>
                  </a:lnTo>
                  <a:lnTo>
                    <a:pt x="3598" y="4797"/>
                  </a:lnTo>
                  <a:lnTo>
                    <a:pt x="3587" y="4756"/>
                  </a:lnTo>
                  <a:lnTo>
                    <a:pt x="3574" y="4719"/>
                  </a:lnTo>
                  <a:lnTo>
                    <a:pt x="3563" y="4684"/>
                  </a:lnTo>
                  <a:lnTo>
                    <a:pt x="3552" y="4653"/>
                  </a:lnTo>
                  <a:lnTo>
                    <a:pt x="3541" y="4625"/>
                  </a:lnTo>
                  <a:lnTo>
                    <a:pt x="3531" y="4601"/>
                  </a:lnTo>
                  <a:lnTo>
                    <a:pt x="3522" y="4579"/>
                  </a:lnTo>
                  <a:lnTo>
                    <a:pt x="3514" y="4561"/>
                  </a:lnTo>
                  <a:lnTo>
                    <a:pt x="3506" y="4546"/>
                  </a:lnTo>
                  <a:lnTo>
                    <a:pt x="3496" y="4527"/>
                  </a:lnTo>
                  <a:lnTo>
                    <a:pt x="3493" y="4520"/>
                  </a:lnTo>
                  <a:lnTo>
                    <a:pt x="3496" y="4522"/>
                  </a:lnTo>
                  <a:lnTo>
                    <a:pt x="3507" y="4526"/>
                  </a:lnTo>
                  <a:lnTo>
                    <a:pt x="3525" y="4534"/>
                  </a:lnTo>
                  <a:lnTo>
                    <a:pt x="3548" y="4546"/>
                  </a:lnTo>
                  <a:lnTo>
                    <a:pt x="3562" y="4553"/>
                  </a:lnTo>
                  <a:lnTo>
                    <a:pt x="3577" y="4561"/>
                  </a:lnTo>
                  <a:lnTo>
                    <a:pt x="3593" y="4570"/>
                  </a:lnTo>
                  <a:lnTo>
                    <a:pt x="3611" y="4582"/>
                  </a:lnTo>
                  <a:lnTo>
                    <a:pt x="3629" y="4593"/>
                  </a:lnTo>
                  <a:lnTo>
                    <a:pt x="3647" y="4607"/>
                  </a:lnTo>
                  <a:lnTo>
                    <a:pt x="3668" y="4621"/>
                  </a:lnTo>
                  <a:lnTo>
                    <a:pt x="3689" y="4637"/>
                  </a:lnTo>
                  <a:lnTo>
                    <a:pt x="3710" y="4653"/>
                  </a:lnTo>
                  <a:lnTo>
                    <a:pt x="3732" y="4672"/>
                  </a:lnTo>
                  <a:lnTo>
                    <a:pt x="3755" y="4692"/>
                  </a:lnTo>
                  <a:lnTo>
                    <a:pt x="3778" y="4713"/>
                  </a:lnTo>
                  <a:lnTo>
                    <a:pt x="3802" y="4737"/>
                  </a:lnTo>
                  <a:lnTo>
                    <a:pt x="3826" y="4761"/>
                  </a:lnTo>
                  <a:lnTo>
                    <a:pt x="3850" y="4787"/>
                  </a:lnTo>
                  <a:lnTo>
                    <a:pt x="3874" y="4816"/>
                  </a:lnTo>
                  <a:lnTo>
                    <a:pt x="3898" y="4845"/>
                  </a:lnTo>
                  <a:lnTo>
                    <a:pt x="3922" y="4876"/>
                  </a:lnTo>
                  <a:lnTo>
                    <a:pt x="3946" y="4910"/>
                  </a:lnTo>
                  <a:lnTo>
                    <a:pt x="3970" y="4945"/>
                  </a:lnTo>
                  <a:lnTo>
                    <a:pt x="3993" y="4982"/>
                  </a:lnTo>
                  <a:lnTo>
                    <a:pt x="4017" y="5021"/>
                  </a:lnTo>
                  <a:lnTo>
                    <a:pt x="4040" y="5061"/>
                  </a:lnTo>
                  <a:lnTo>
                    <a:pt x="4062" y="5104"/>
                  </a:lnTo>
                  <a:lnTo>
                    <a:pt x="4076" y="5132"/>
                  </a:lnTo>
                  <a:lnTo>
                    <a:pt x="4091" y="5166"/>
                  </a:lnTo>
                  <a:lnTo>
                    <a:pt x="4107" y="5205"/>
                  </a:lnTo>
                  <a:lnTo>
                    <a:pt x="4124" y="5247"/>
                  </a:lnTo>
                  <a:lnTo>
                    <a:pt x="4141" y="5290"/>
                  </a:lnTo>
                  <a:lnTo>
                    <a:pt x="4159" y="5332"/>
                  </a:lnTo>
                  <a:lnTo>
                    <a:pt x="4175" y="5371"/>
                  </a:lnTo>
                  <a:lnTo>
                    <a:pt x="4192" y="5406"/>
                  </a:lnTo>
                  <a:lnTo>
                    <a:pt x="4212" y="5349"/>
                  </a:lnTo>
                  <a:lnTo>
                    <a:pt x="4237" y="5287"/>
                  </a:lnTo>
                  <a:lnTo>
                    <a:pt x="4250" y="5254"/>
                  </a:lnTo>
                  <a:lnTo>
                    <a:pt x="4265" y="5220"/>
                  </a:lnTo>
                  <a:lnTo>
                    <a:pt x="4280" y="5185"/>
                  </a:lnTo>
                  <a:lnTo>
                    <a:pt x="4296" y="5149"/>
                  </a:lnTo>
                  <a:lnTo>
                    <a:pt x="4313" y="5113"/>
                  </a:lnTo>
                  <a:lnTo>
                    <a:pt x="4330" y="5076"/>
                  </a:lnTo>
                  <a:lnTo>
                    <a:pt x="4348" y="5039"/>
                  </a:lnTo>
                  <a:lnTo>
                    <a:pt x="4368" y="5002"/>
                  </a:lnTo>
                  <a:lnTo>
                    <a:pt x="4386" y="4964"/>
                  </a:lnTo>
                  <a:lnTo>
                    <a:pt x="4407" y="4927"/>
                  </a:lnTo>
                  <a:lnTo>
                    <a:pt x="4428" y="4890"/>
                  </a:lnTo>
                  <a:lnTo>
                    <a:pt x="4449" y="4853"/>
                  </a:lnTo>
                  <a:lnTo>
                    <a:pt x="4471" y="4817"/>
                  </a:lnTo>
                  <a:lnTo>
                    <a:pt x="4493" y="4782"/>
                  </a:lnTo>
                  <a:lnTo>
                    <a:pt x="4516" y="4747"/>
                  </a:lnTo>
                  <a:lnTo>
                    <a:pt x="4539" y="4713"/>
                  </a:lnTo>
                  <a:lnTo>
                    <a:pt x="4563" y="4680"/>
                  </a:lnTo>
                  <a:lnTo>
                    <a:pt x="4587" y="4649"/>
                  </a:lnTo>
                  <a:lnTo>
                    <a:pt x="4611" y="4619"/>
                  </a:lnTo>
                  <a:lnTo>
                    <a:pt x="4636" y="4589"/>
                  </a:lnTo>
                  <a:lnTo>
                    <a:pt x="4661" y="4562"/>
                  </a:lnTo>
                  <a:lnTo>
                    <a:pt x="4686" y="4537"/>
                  </a:lnTo>
                  <a:lnTo>
                    <a:pt x="4712" y="4513"/>
                  </a:lnTo>
                  <a:lnTo>
                    <a:pt x="4738" y="4491"/>
                  </a:lnTo>
                  <a:lnTo>
                    <a:pt x="4765" y="4473"/>
                  </a:lnTo>
                  <a:lnTo>
                    <a:pt x="4791" y="4455"/>
                  </a:lnTo>
                  <a:lnTo>
                    <a:pt x="4817" y="4441"/>
                  </a:lnTo>
                  <a:lnTo>
                    <a:pt x="4844" y="4429"/>
                  </a:lnTo>
                  <a:close/>
                  <a:moveTo>
                    <a:pt x="4817" y="5935"/>
                  </a:moveTo>
                  <a:lnTo>
                    <a:pt x="4814" y="5943"/>
                  </a:lnTo>
                  <a:lnTo>
                    <a:pt x="4806" y="5964"/>
                  </a:lnTo>
                  <a:lnTo>
                    <a:pt x="4792" y="5999"/>
                  </a:lnTo>
                  <a:lnTo>
                    <a:pt x="4772" y="6048"/>
                  </a:lnTo>
                  <a:lnTo>
                    <a:pt x="4746" y="6110"/>
                  </a:lnTo>
                  <a:lnTo>
                    <a:pt x="4714" y="6185"/>
                  </a:lnTo>
                  <a:lnTo>
                    <a:pt x="4675" y="6273"/>
                  </a:lnTo>
                  <a:lnTo>
                    <a:pt x="4630" y="6372"/>
                  </a:lnTo>
                  <a:lnTo>
                    <a:pt x="4620" y="6393"/>
                  </a:lnTo>
                  <a:lnTo>
                    <a:pt x="4608" y="6414"/>
                  </a:lnTo>
                  <a:lnTo>
                    <a:pt x="4595" y="6436"/>
                  </a:lnTo>
                  <a:lnTo>
                    <a:pt x="4580" y="6458"/>
                  </a:lnTo>
                  <a:lnTo>
                    <a:pt x="4564" y="6479"/>
                  </a:lnTo>
                  <a:lnTo>
                    <a:pt x="4547" y="6502"/>
                  </a:lnTo>
                  <a:lnTo>
                    <a:pt x="4529" y="6524"/>
                  </a:lnTo>
                  <a:lnTo>
                    <a:pt x="4511" y="6546"/>
                  </a:lnTo>
                  <a:lnTo>
                    <a:pt x="4490" y="6569"/>
                  </a:lnTo>
                  <a:lnTo>
                    <a:pt x="4469" y="6591"/>
                  </a:lnTo>
                  <a:lnTo>
                    <a:pt x="4447" y="6612"/>
                  </a:lnTo>
                  <a:lnTo>
                    <a:pt x="4424" y="6634"/>
                  </a:lnTo>
                  <a:lnTo>
                    <a:pt x="4400" y="6655"/>
                  </a:lnTo>
                  <a:lnTo>
                    <a:pt x="4376" y="6676"/>
                  </a:lnTo>
                  <a:lnTo>
                    <a:pt x="4351" y="6697"/>
                  </a:lnTo>
                  <a:lnTo>
                    <a:pt x="4325" y="6717"/>
                  </a:lnTo>
                  <a:lnTo>
                    <a:pt x="4299" y="6736"/>
                  </a:lnTo>
                  <a:lnTo>
                    <a:pt x="4272" y="6755"/>
                  </a:lnTo>
                  <a:lnTo>
                    <a:pt x="4245" y="6773"/>
                  </a:lnTo>
                  <a:lnTo>
                    <a:pt x="4217" y="6790"/>
                  </a:lnTo>
                  <a:lnTo>
                    <a:pt x="4189" y="6806"/>
                  </a:lnTo>
                  <a:lnTo>
                    <a:pt x="4161" y="6822"/>
                  </a:lnTo>
                  <a:lnTo>
                    <a:pt x="4132" y="6837"/>
                  </a:lnTo>
                  <a:lnTo>
                    <a:pt x="4104" y="6851"/>
                  </a:lnTo>
                  <a:lnTo>
                    <a:pt x="4075" y="6864"/>
                  </a:lnTo>
                  <a:lnTo>
                    <a:pt x="4047" y="6875"/>
                  </a:lnTo>
                  <a:lnTo>
                    <a:pt x="4017" y="6885"/>
                  </a:lnTo>
                  <a:lnTo>
                    <a:pt x="3989" y="6894"/>
                  </a:lnTo>
                  <a:lnTo>
                    <a:pt x="3960" y="6902"/>
                  </a:lnTo>
                  <a:lnTo>
                    <a:pt x="3932" y="6909"/>
                  </a:lnTo>
                  <a:lnTo>
                    <a:pt x="3903" y="6913"/>
                  </a:lnTo>
                  <a:lnTo>
                    <a:pt x="3875" y="6917"/>
                  </a:lnTo>
                  <a:lnTo>
                    <a:pt x="3857" y="6918"/>
                  </a:lnTo>
                  <a:lnTo>
                    <a:pt x="3838" y="6918"/>
                  </a:lnTo>
                  <a:lnTo>
                    <a:pt x="3818" y="6918"/>
                  </a:lnTo>
                  <a:lnTo>
                    <a:pt x="3799" y="6918"/>
                  </a:lnTo>
                  <a:lnTo>
                    <a:pt x="3780" y="6917"/>
                  </a:lnTo>
                  <a:lnTo>
                    <a:pt x="3762" y="6916"/>
                  </a:lnTo>
                  <a:lnTo>
                    <a:pt x="3749" y="6915"/>
                  </a:lnTo>
                  <a:lnTo>
                    <a:pt x="3738" y="6915"/>
                  </a:lnTo>
                  <a:lnTo>
                    <a:pt x="3447" y="7373"/>
                  </a:lnTo>
                  <a:lnTo>
                    <a:pt x="3335" y="7316"/>
                  </a:lnTo>
                  <a:lnTo>
                    <a:pt x="3607" y="6841"/>
                  </a:lnTo>
                  <a:lnTo>
                    <a:pt x="3590" y="6823"/>
                  </a:lnTo>
                  <a:lnTo>
                    <a:pt x="3575" y="6803"/>
                  </a:lnTo>
                  <a:lnTo>
                    <a:pt x="3561" y="6782"/>
                  </a:lnTo>
                  <a:lnTo>
                    <a:pt x="3547" y="6760"/>
                  </a:lnTo>
                  <a:lnTo>
                    <a:pt x="3534" y="6737"/>
                  </a:lnTo>
                  <a:lnTo>
                    <a:pt x="3521" y="6712"/>
                  </a:lnTo>
                  <a:lnTo>
                    <a:pt x="3509" y="6686"/>
                  </a:lnTo>
                  <a:lnTo>
                    <a:pt x="3499" y="6659"/>
                  </a:lnTo>
                  <a:lnTo>
                    <a:pt x="3488" y="6632"/>
                  </a:lnTo>
                  <a:lnTo>
                    <a:pt x="3478" y="6604"/>
                  </a:lnTo>
                  <a:lnTo>
                    <a:pt x="3468" y="6575"/>
                  </a:lnTo>
                  <a:lnTo>
                    <a:pt x="3460" y="6546"/>
                  </a:lnTo>
                  <a:lnTo>
                    <a:pt x="3453" y="6515"/>
                  </a:lnTo>
                  <a:lnTo>
                    <a:pt x="3445" y="6485"/>
                  </a:lnTo>
                  <a:lnTo>
                    <a:pt x="3439" y="6455"/>
                  </a:lnTo>
                  <a:lnTo>
                    <a:pt x="3433" y="6424"/>
                  </a:lnTo>
                  <a:lnTo>
                    <a:pt x="3428" y="6393"/>
                  </a:lnTo>
                  <a:lnTo>
                    <a:pt x="3423" y="6362"/>
                  </a:lnTo>
                  <a:lnTo>
                    <a:pt x="3419" y="6331"/>
                  </a:lnTo>
                  <a:lnTo>
                    <a:pt x="3416" y="6300"/>
                  </a:lnTo>
                  <a:lnTo>
                    <a:pt x="3413" y="6270"/>
                  </a:lnTo>
                  <a:lnTo>
                    <a:pt x="3411" y="6240"/>
                  </a:lnTo>
                  <a:lnTo>
                    <a:pt x="3409" y="6209"/>
                  </a:lnTo>
                  <a:lnTo>
                    <a:pt x="3408" y="6180"/>
                  </a:lnTo>
                  <a:lnTo>
                    <a:pt x="3408" y="6151"/>
                  </a:lnTo>
                  <a:lnTo>
                    <a:pt x="3408" y="6123"/>
                  </a:lnTo>
                  <a:lnTo>
                    <a:pt x="3409" y="6095"/>
                  </a:lnTo>
                  <a:lnTo>
                    <a:pt x="3411" y="6069"/>
                  </a:lnTo>
                  <a:lnTo>
                    <a:pt x="3412" y="6043"/>
                  </a:lnTo>
                  <a:lnTo>
                    <a:pt x="3415" y="6018"/>
                  </a:lnTo>
                  <a:lnTo>
                    <a:pt x="3418" y="5994"/>
                  </a:lnTo>
                  <a:lnTo>
                    <a:pt x="3422" y="5972"/>
                  </a:lnTo>
                  <a:lnTo>
                    <a:pt x="3431" y="5916"/>
                  </a:lnTo>
                  <a:lnTo>
                    <a:pt x="3438" y="5864"/>
                  </a:lnTo>
                  <a:lnTo>
                    <a:pt x="3444" y="5815"/>
                  </a:lnTo>
                  <a:lnTo>
                    <a:pt x="3448" y="5768"/>
                  </a:lnTo>
                  <a:lnTo>
                    <a:pt x="3451" y="5726"/>
                  </a:lnTo>
                  <a:lnTo>
                    <a:pt x="3453" y="5686"/>
                  </a:lnTo>
                  <a:lnTo>
                    <a:pt x="3454" y="5650"/>
                  </a:lnTo>
                  <a:lnTo>
                    <a:pt x="3454" y="5618"/>
                  </a:lnTo>
                  <a:lnTo>
                    <a:pt x="3454" y="5589"/>
                  </a:lnTo>
                  <a:lnTo>
                    <a:pt x="3453" y="5564"/>
                  </a:lnTo>
                  <a:lnTo>
                    <a:pt x="3452" y="5542"/>
                  </a:lnTo>
                  <a:lnTo>
                    <a:pt x="3450" y="5524"/>
                  </a:lnTo>
                  <a:lnTo>
                    <a:pt x="3447" y="5500"/>
                  </a:lnTo>
                  <a:lnTo>
                    <a:pt x="3447" y="5492"/>
                  </a:lnTo>
                  <a:lnTo>
                    <a:pt x="3450" y="5495"/>
                  </a:lnTo>
                  <a:lnTo>
                    <a:pt x="3459" y="5503"/>
                  </a:lnTo>
                  <a:lnTo>
                    <a:pt x="3473" y="5519"/>
                  </a:lnTo>
                  <a:lnTo>
                    <a:pt x="3492" y="5540"/>
                  </a:lnTo>
                  <a:lnTo>
                    <a:pt x="3502" y="5552"/>
                  </a:lnTo>
                  <a:lnTo>
                    <a:pt x="3514" y="5567"/>
                  </a:lnTo>
                  <a:lnTo>
                    <a:pt x="3526" y="5583"/>
                  </a:lnTo>
                  <a:lnTo>
                    <a:pt x="3539" y="5600"/>
                  </a:lnTo>
                  <a:lnTo>
                    <a:pt x="3553" y="5620"/>
                  </a:lnTo>
                  <a:lnTo>
                    <a:pt x="3567" y="5641"/>
                  </a:lnTo>
                  <a:lnTo>
                    <a:pt x="3581" y="5664"/>
                  </a:lnTo>
                  <a:lnTo>
                    <a:pt x="3596" y="5688"/>
                  </a:lnTo>
                  <a:lnTo>
                    <a:pt x="3611" y="5713"/>
                  </a:lnTo>
                  <a:lnTo>
                    <a:pt x="3625" y="5741"/>
                  </a:lnTo>
                  <a:lnTo>
                    <a:pt x="3640" y="5770"/>
                  </a:lnTo>
                  <a:lnTo>
                    <a:pt x="3654" y="5801"/>
                  </a:lnTo>
                  <a:lnTo>
                    <a:pt x="3668" y="5834"/>
                  </a:lnTo>
                  <a:lnTo>
                    <a:pt x="3683" y="5868"/>
                  </a:lnTo>
                  <a:lnTo>
                    <a:pt x="3696" y="5904"/>
                  </a:lnTo>
                  <a:lnTo>
                    <a:pt x="3709" y="5943"/>
                  </a:lnTo>
                  <a:lnTo>
                    <a:pt x="3722" y="5982"/>
                  </a:lnTo>
                  <a:lnTo>
                    <a:pt x="3733" y="6024"/>
                  </a:lnTo>
                  <a:lnTo>
                    <a:pt x="3744" y="6067"/>
                  </a:lnTo>
                  <a:lnTo>
                    <a:pt x="3754" y="6112"/>
                  </a:lnTo>
                  <a:lnTo>
                    <a:pt x="3763" y="6159"/>
                  </a:lnTo>
                  <a:lnTo>
                    <a:pt x="3771" y="6208"/>
                  </a:lnTo>
                  <a:lnTo>
                    <a:pt x="3778" y="6258"/>
                  </a:lnTo>
                  <a:lnTo>
                    <a:pt x="3783" y="6311"/>
                  </a:lnTo>
                  <a:lnTo>
                    <a:pt x="3785" y="6326"/>
                  </a:lnTo>
                  <a:lnTo>
                    <a:pt x="3787" y="6344"/>
                  </a:lnTo>
                  <a:lnTo>
                    <a:pt x="3788" y="6364"/>
                  </a:lnTo>
                  <a:lnTo>
                    <a:pt x="3789" y="6385"/>
                  </a:lnTo>
                  <a:lnTo>
                    <a:pt x="3790" y="6430"/>
                  </a:lnTo>
                  <a:lnTo>
                    <a:pt x="3790" y="6480"/>
                  </a:lnTo>
                  <a:lnTo>
                    <a:pt x="3790" y="6531"/>
                  </a:lnTo>
                  <a:lnTo>
                    <a:pt x="3791" y="6579"/>
                  </a:lnTo>
                  <a:lnTo>
                    <a:pt x="3793" y="6626"/>
                  </a:lnTo>
                  <a:lnTo>
                    <a:pt x="3796" y="6667"/>
                  </a:lnTo>
                  <a:lnTo>
                    <a:pt x="3838" y="6618"/>
                  </a:lnTo>
                  <a:lnTo>
                    <a:pt x="3886" y="6565"/>
                  </a:lnTo>
                  <a:lnTo>
                    <a:pt x="3912" y="6537"/>
                  </a:lnTo>
                  <a:lnTo>
                    <a:pt x="3940" y="6508"/>
                  </a:lnTo>
                  <a:lnTo>
                    <a:pt x="3968" y="6479"/>
                  </a:lnTo>
                  <a:lnTo>
                    <a:pt x="3998" y="6449"/>
                  </a:lnTo>
                  <a:lnTo>
                    <a:pt x="4029" y="6418"/>
                  </a:lnTo>
                  <a:lnTo>
                    <a:pt x="4059" y="6388"/>
                  </a:lnTo>
                  <a:lnTo>
                    <a:pt x="4092" y="6358"/>
                  </a:lnTo>
                  <a:lnTo>
                    <a:pt x="4125" y="6328"/>
                  </a:lnTo>
                  <a:lnTo>
                    <a:pt x="4159" y="6297"/>
                  </a:lnTo>
                  <a:lnTo>
                    <a:pt x="4193" y="6267"/>
                  </a:lnTo>
                  <a:lnTo>
                    <a:pt x="4228" y="6238"/>
                  </a:lnTo>
                  <a:lnTo>
                    <a:pt x="4263" y="6209"/>
                  </a:lnTo>
                  <a:lnTo>
                    <a:pt x="4299" y="6181"/>
                  </a:lnTo>
                  <a:lnTo>
                    <a:pt x="4334" y="6154"/>
                  </a:lnTo>
                  <a:lnTo>
                    <a:pt x="4370" y="6128"/>
                  </a:lnTo>
                  <a:lnTo>
                    <a:pt x="4406" y="6103"/>
                  </a:lnTo>
                  <a:lnTo>
                    <a:pt x="4442" y="6079"/>
                  </a:lnTo>
                  <a:lnTo>
                    <a:pt x="4478" y="6056"/>
                  </a:lnTo>
                  <a:lnTo>
                    <a:pt x="4514" y="6035"/>
                  </a:lnTo>
                  <a:lnTo>
                    <a:pt x="4550" y="6016"/>
                  </a:lnTo>
                  <a:lnTo>
                    <a:pt x="4585" y="5998"/>
                  </a:lnTo>
                  <a:lnTo>
                    <a:pt x="4620" y="5982"/>
                  </a:lnTo>
                  <a:lnTo>
                    <a:pt x="4654" y="5969"/>
                  </a:lnTo>
                  <a:lnTo>
                    <a:pt x="4688" y="5957"/>
                  </a:lnTo>
                  <a:lnTo>
                    <a:pt x="4721" y="5948"/>
                  </a:lnTo>
                  <a:lnTo>
                    <a:pt x="4754" y="5941"/>
                  </a:lnTo>
                  <a:lnTo>
                    <a:pt x="4786" y="5937"/>
                  </a:lnTo>
                  <a:lnTo>
                    <a:pt x="4817" y="5935"/>
                  </a:lnTo>
                  <a:close/>
                  <a:moveTo>
                    <a:pt x="4390" y="7212"/>
                  </a:moveTo>
                  <a:lnTo>
                    <a:pt x="4380" y="7224"/>
                  </a:lnTo>
                  <a:lnTo>
                    <a:pt x="4350" y="7259"/>
                  </a:lnTo>
                  <a:lnTo>
                    <a:pt x="4305" y="7312"/>
                  </a:lnTo>
                  <a:lnTo>
                    <a:pt x="4251" y="7376"/>
                  </a:lnTo>
                  <a:lnTo>
                    <a:pt x="4192" y="7448"/>
                  </a:lnTo>
                  <a:lnTo>
                    <a:pt x="4133" y="7521"/>
                  </a:lnTo>
                  <a:lnTo>
                    <a:pt x="4105" y="7558"/>
                  </a:lnTo>
                  <a:lnTo>
                    <a:pt x="4078" y="7593"/>
                  </a:lnTo>
                  <a:lnTo>
                    <a:pt x="4054" y="7626"/>
                  </a:lnTo>
                  <a:lnTo>
                    <a:pt x="4033" y="7657"/>
                  </a:lnTo>
                  <a:lnTo>
                    <a:pt x="4019" y="7676"/>
                  </a:lnTo>
                  <a:lnTo>
                    <a:pt x="4004" y="7694"/>
                  </a:lnTo>
                  <a:lnTo>
                    <a:pt x="3987" y="7712"/>
                  </a:lnTo>
                  <a:lnTo>
                    <a:pt x="3970" y="7730"/>
                  </a:lnTo>
                  <a:lnTo>
                    <a:pt x="3952" y="7749"/>
                  </a:lnTo>
                  <a:lnTo>
                    <a:pt x="3933" y="7767"/>
                  </a:lnTo>
                  <a:lnTo>
                    <a:pt x="3914" y="7785"/>
                  </a:lnTo>
                  <a:lnTo>
                    <a:pt x="3893" y="7803"/>
                  </a:lnTo>
                  <a:lnTo>
                    <a:pt x="3871" y="7821"/>
                  </a:lnTo>
                  <a:lnTo>
                    <a:pt x="3848" y="7839"/>
                  </a:lnTo>
                  <a:lnTo>
                    <a:pt x="3824" y="7856"/>
                  </a:lnTo>
                  <a:lnTo>
                    <a:pt x="3799" y="7873"/>
                  </a:lnTo>
                  <a:lnTo>
                    <a:pt x="3774" y="7889"/>
                  </a:lnTo>
                  <a:lnTo>
                    <a:pt x="3747" y="7906"/>
                  </a:lnTo>
                  <a:lnTo>
                    <a:pt x="3720" y="7921"/>
                  </a:lnTo>
                  <a:lnTo>
                    <a:pt x="3693" y="7936"/>
                  </a:lnTo>
                  <a:lnTo>
                    <a:pt x="3663" y="7951"/>
                  </a:lnTo>
                  <a:lnTo>
                    <a:pt x="3633" y="7965"/>
                  </a:lnTo>
                  <a:lnTo>
                    <a:pt x="3602" y="7978"/>
                  </a:lnTo>
                  <a:lnTo>
                    <a:pt x="3571" y="7991"/>
                  </a:lnTo>
                  <a:lnTo>
                    <a:pt x="3538" y="8003"/>
                  </a:lnTo>
                  <a:lnTo>
                    <a:pt x="3505" y="8015"/>
                  </a:lnTo>
                  <a:lnTo>
                    <a:pt x="3471" y="8025"/>
                  </a:lnTo>
                  <a:lnTo>
                    <a:pt x="3436" y="8035"/>
                  </a:lnTo>
                  <a:lnTo>
                    <a:pt x="3401" y="8044"/>
                  </a:lnTo>
                  <a:lnTo>
                    <a:pt x="3364" y="8052"/>
                  </a:lnTo>
                  <a:lnTo>
                    <a:pt x="3326" y="8060"/>
                  </a:lnTo>
                  <a:lnTo>
                    <a:pt x="3289" y="8066"/>
                  </a:lnTo>
                  <a:lnTo>
                    <a:pt x="3250" y="8071"/>
                  </a:lnTo>
                  <a:lnTo>
                    <a:pt x="3210" y="8076"/>
                  </a:lnTo>
                  <a:lnTo>
                    <a:pt x="3169" y="8079"/>
                  </a:lnTo>
                  <a:lnTo>
                    <a:pt x="3128" y="8081"/>
                  </a:lnTo>
                  <a:lnTo>
                    <a:pt x="3109" y="8079"/>
                  </a:lnTo>
                  <a:lnTo>
                    <a:pt x="3086" y="8079"/>
                  </a:lnTo>
                  <a:lnTo>
                    <a:pt x="3060" y="8078"/>
                  </a:lnTo>
                  <a:lnTo>
                    <a:pt x="3034" y="8079"/>
                  </a:lnTo>
                  <a:lnTo>
                    <a:pt x="3009" y="8079"/>
                  </a:lnTo>
                  <a:lnTo>
                    <a:pt x="2987" y="8079"/>
                  </a:lnTo>
                  <a:lnTo>
                    <a:pt x="2977" y="8079"/>
                  </a:lnTo>
                  <a:lnTo>
                    <a:pt x="2968" y="8078"/>
                  </a:lnTo>
                  <a:lnTo>
                    <a:pt x="2962" y="8077"/>
                  </a:lnTo>
                  <a:lnTo>
                    <a:pt x="2957" y="8076"/>
                  </a:lnTo>
                  <a:lnTo>
                    <a:pt x="2617" y="8410"/>
                  </a:lnTo>
                  <a:lnTo>
                    <a:pt x="2518" y="8331"/>
                  </a:lnTo>
                  <a:lnTo>
                    <a:pt x="2844" y="7977"/>
                  </a:lnTo>
                  <a:lnTo>
                    <a:pt x="2832" y="7955"/>
                  </a:lnTo>
                  <a:lnTo>
                    <a:pt x="2821" y="7932"/>
                  </a:lnTo>
                  <a:lnTo>
                    <a:pt x="2811" y="7906"/>
                  </a:lnTo>
                  <a:lnTo>
                    <a:pt x="2803" y="7879"/>
                  </a:lnTo>
                  <a:lnTo>
                    <a:pt x="2796" y="7849"/>
                  </a:lnTo>
                  <a:lnTo>
                    <a:pt x="2790" y="7818"/>
                  </a:lnTo>
                  <a:lnTo>
                    <a:pt x="2785" y="7786"/>
                  </a:lnTo>
                  <a:lnTo>
                    <a:pt x="2781" y="7753"/>
                  </a:lnTo>
                  <a:lnTo>
                    <a:pt x="2778" y="7718"/>
                  </a:lnTo>
                  <a:lnTo>
                    <a:pt x="2775" y="7683"/>
                  </a:lnTo>
                  <a:lnTo>
                    <a:pt x="2774" y="7646"/>
                  </a:lnTo>
                  <a:lnTo>
                    <a:pt x="2774" y="7609"/>
                  </a:lnTo>
                  <a:lnTo>
                    <a:pt x="2774" y="7572"/>
                  </a:lnTo>
                  <a:lnTo>
                    <a:pt x="2775" y="7533"/>
                  </a:lnTo>
                  <a:lnTo>
                    <a:pt x="2777" y="7495"/>
                  </a:lnTo>
                  <a:lnTo>
                    <a:pt x="2779" y="7456"/>
                  </a:lnTo>
                  <a:lnTo>
                    <a:pt x="2783" y="7418"/>
                  </a:lnTo>
                  <a:lnTo>
                    <a:pt x="2787" y="7379"/>
                  </a:lnTo>
                  <a:lnTo>
                    <a:pt x="2790" y="7341"/>
                  </a:lnTo>
                  <a:lnTo>
                    <a:pt x="2796" y="7303"/>
                  </a:lnTo>
                  <a:lnTo>
                    <a:pt x="2801" y="7266"/>
                  </a:lnTo>
                  <a:lnTo>
                    <a:pt x="2807" y="7230"/>
                  </a:lnTo>
                  <a:lnTo>
                    <a:pt x="2813" y="7194"/>
                  </a:lnTo>
                  <a:lnTo>
                    <a:pt x="2820" y="7159"/>
                  </a:lnTo>
                  <a:lnTo>
                    <a:pt x="2826" y="7126"/>
                  </a:lnTo>
                  <a:lnTo>
                    <a:pt x="2834" y="7094"/>
                  </a:lnTo>
                  <a:lnTo>
                    <a:pt x="2841" y="7063"/>
                  </a:lnTo>
                  <a:lnTo>
                    <a:pt x="2849" y="7033"/>
                  </a:lnTo>
                  <a:lnTo>
                    <a:pt x="2856" y="7006"/>
                  </a:lnTo>
                  <a:lnTo>
                    <a:pt x="2865" y="6979"/>
                  </a:lnTo>
                  <a:lnTo>
                    <a:pt x="2873" y="6956"/>
                  </a:lnTo>
                  <a:lnTo>
                    <a:pt x="2881" y="6934"/>
                  </a:lnTo>
                  <a:lnTo>
                    <a:pt x="2902" y="6881"/>
                  </a:lnTo>
                  <a:lnTo>
                    <a:pt x="2921" y="6828"/>
                  </a:lnTo>
                  <a:lnTo>
                    <a:pt x="2938" y="6777"/>
                  </a:lnTo>
                  <a:lnTo>
                    <a:pt x="2955" y="6728"/>
                  </a:lnTo>
                  <a:lnTo>
                    <a:pt x="2969" y="6680"/>
                  </a:lnTo>
                  <a:lnTo>
                    <a:pt x="2982" y="6636"/>
                  </a:lnTo>
                  <a:lnTo>
                    <a:pt x="2994" y="6593"/>
                  </a:lnTo>
                  <a:lnTo>
                    <a:pt x="3004" y="6554"/>
                  </a:lnTo>
                  <a:lnTo>
                    <a:pt x="3013" y="6518"/>
                  </a:lnTo>
                  <a:lnTo>
                    <a:pt x="3020" y="6486"/>
                  </a:lnTo>
                  <a:lnTo>
                    <a:pt x="3026" y="6458"/>
                  </a:lnTo>
                  <a:lnTo>
                    <a:pt x="3032" y="6434"/>
                  </a:lnTo>
                  <a:lnTo>
                    <a:pt x="3035" y="6415"/>
                  </a:lnTo>
                  <a:lnTo>
                    <a:pt x="3038" y="6400"/>
                  </a:lnTo>
                  <a:lnTo>
                    <a:pt x="3039" y="6392"/>
                  </a:lnTo>
                  <a:lnTo>
                    <a:pt x="3040" y="6389"/>
                  </a:lnTo>
                  <a:lnTo>
                    <a:pt x="3042" y="6394"/>
                  </a:lnTo>
                  <a:lnTo>
                    <a:pt x="3049" y="6410"/>
                  </a:lnTo>
                  <a:lnTo>
                    <a:pt x="3059" y="6436"/>
                  </a:lnTo>
                  <a:lnTo>
                    <a:pt x="3071" y="6470"/>
                  </a:lnTo>
                  <a:lnTo>
                    <a:pt x="3086" y="6514"/>
                  </a:lnTo>
                  <a:lnTo>
                    <a:pt x="3102" y="6565"/>
                  </a:lnTo>
                  <a:lnTo>
                    <a:pt x="3110" y="6594"/>
                  </a:lnTo>
                  <a:lnTo>
                    <a:pt x="3118" y="6624"/>
                  </a:lnTo>
                  <a:lnTo>
                    <a:pt x="3126" y="6657"/>
                  </a:lnTo>
                  <a:lnTo>
                    <a:pt x="3134" y="6691"/>
                  </a:lnTo>
                  <a:lnTo>
                    <a:pt x="3142" y="6727"/>
                  </a:lnTo>
                  <a:lnTo>
                    <a:pt x="3150" y="6764"/>
                  </a:lnTo>
                  <a:lnTo>
                    <a:pt x="3157" y="6803"/>
                  </a:lnTo>
                  <a:lnTo>
                    <a:pt x="3164" y="6844"/>
                  </a:lnTo>
                  <a:lnTo>
                    <a:pt x="3170" y="6885"/>
                  </a:lnTo>
                  <a:lnTo>
                    <a:pt x="3176" y="6929"/>
                  </a:lnTo>
                  <a:lnTo>
                    <a:pt x="3181" y="6973"/>
                  </a:lnTo>
                  <a:lnTo>
                    <a:pt x="3185" y="7018"/>
                  </a:lnTo>
                  <a:lnTo>
                    <a:pt x="3189" y="7066"/>
                  </a:lnTo>
                  <a:lnTo>
                    <a:pt x="3191" y="7113"/>
                  </a:lnTo>
                  <a:lnTo>
                    <a:pt x="3192" y="7162"/>
                  </a:lnTo>
                  <a:lnTo>
                    <a:pt x="3193" y="7212"/>
                  </a:lnTo>
                  <a:lnTo>
                    <a:pt x="3191" y="7263"/>
                  </a:lnTo>
                  <a:lnTo>
                    <a:pt x="3189" y="7314"/>
                  </a:lnTo>
                  <a:lnTo>
                    <a:pt x="3185" y="7367"/>
                  </a:lnTo>
                  <a:lnTo>
                    <a:pt x="3180" y="7419"/>
                  </a:lnTo>
                  <a:lnTo>
                    <a:pt x="3177" y="7452"/>
                  </a:lnTo>
                  <a:lnTo>
                    <a:pt x="3175" y="7488"/>
                  </a:lnTo>
                  <a:lnTo>
                    <a:pt x="3172" y="7528"/>
                  </a:lnTo>
                  <a:lnTo>
                    <a:pt x="3170" y="7571"/>
                  </a:lnTo>
                  <a:lnTo>
                    <a:pt x="3167" y="7615"/>
                  </a:lnTo>
                  <a:lnTo>
                    <a:pt x="3164" y="7658"/>
                  </a:lnTo>
                  <a:lnTo>
                    <a:pt x="3160" y="7700"/>
                  </a:lnTo>
                  <a:lnTo>
                    <a:pt x="3156" y="7740"/>
                  </a:lnTo>
                  <a:lnTo>
                    <a:pt x="3181" y="7721"/>
                  </a:lnTo>
                  <a:lnTo>
                    <a:pt x="3208" y="7701"/>
                  </a:lnTo>
                  <a:lnTo>
                    <a:pt x="3238" y="7681"/>
                  </a:lnTo>
                  <a:lnTo>
                    <a:pt x="3268" y="7660"/>
                  </a:lnTo>
                  <a:lnTo>
                    <a:pt x="3302" y="7638"/>
                  </a:lnTo>
                  <a:lnTo>
                    <a:pt x="3336" y="7615"/>
                  </a:lnTo>
                  <a:lnTo>
                    <a:pt x="3372" y="7593"/>
                  </a:lnTo>
                  <a:lnTo>
                    <a:pt x="3410" y="7570"/>
                  </a:lnTo>
                  <a:lnTo>
                    <a:pt x="3449" y="7548"/>
                  </a:lnTo>
                  <a:lnTo>
                    <a:pt x="3489" y="7525"/>
                  </a:lnTo>
                  <a:lnTo>
                    <a:pt x="3529" y="7503"/>
                  </a:lnTo>
                  <a:lnTo>
                    <a:pt x="3571" y="7480"/>
                  </a:lnTo>
                  <a:lnTo>
                    <a:pt x="3614" y="7458"/>
                  </a:lnTo>
                  <a:lnTo>
                    <a:pt x="3657" y="7436"/>
                  </a:lnTo>
                  <a:lnTo>
                    <a:pt x="3701" y="7414"/>
                  </a:lnTo>
                  <a:lnTo>
                    <a:pt x="3745" y="7394"/>
                  </a:lnTo>
                  <a:lnTo>
                    <a:pt x="3790" y="7373"/>
                  </a:lnTo>
                  <a:lnTo>
                    <a:pt x="3834" y="7354"/>
                  </a:lnTo>
                  <a:lnTo>
                    <a:pt x="3877" y="7335"/>
                  </a:lnTo>
                  <a:lnTo>
                    <a:pt x="3922" y="7317"/>
                  </a:lnTo>
                  <a:lnTo>
                    <a:pt x="3965" y="7300"/>
                  </a:lnTo>
                  <a:lnTo>
                    <a:pt x="4009" y="7285"/>
                  </a:lnTo>
                  <a:lnTo>
                    <a:pt x="4052" y="7270"/>
                  </a:lnTo>
                  <a:lnTo>
                    <a:pt x="4094" y="7258"/>
                  </a:lnTo>
                  <a:lnTo>
                    <a:pt x="4135" y="7246"/>
                  </a:lnTo>
                  <a:lnTo>
                    <a:pt x="4176" y="7236"/>
                  </a:lnTo>
                  <a:lnTo>
                    <a:pt x="4215" y="7227"/>
                  </a:lnTo>
                  <a:lnTo>
                    <a:pt x="4253" y="7221"/>
                  </a:lnTo>
                  <a:lnTo>
                    <a:pt x="4289" y="7215"/>
                  </a:lnTo>
                  <a:lnTo>
                    <a:pt x="4325" y="7212"/>
                  </a:lnTo>
                  <a:lnTo>
                    <a:pt x="4359" y="7211"/>
                  </a:lnTo>
                  <a:lnTo>
                    <a:pt x="4390" y="7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noEditPoints="1"/>
            </p:cNvSpPr>
            <p:nvPr/>
          </p:nvSpPr>
          <p:spPr bwMode="auto">
            <a:xfrm>
              <a:off x="1439863" y="4173538"/>
              <a:ext cx="766763" cy="766762"/>
            </a:xfrm>
            <a:custGeom>
              <a:avLst/>
              <a:gdLst>
                <a:gd name="T0" fmla="*/ 3950 w 6577"/>
                <a:gd name="T1" fmla="*/ 67 h 6577"/>
                <a:gd name="T2" fmla="*/ 4712 w 6577"/>
                <a:gd name="T3" fmla="*/ 326 h 6577"/>
                <a:gd name="T4" fmla="*/ 5378 w 6577"/>
                <a:gd name="T5" fmla="*/ 753 h 6577"/>
                <a:gd name="T6" fmla="*/ 5923 w 6577"/>
                <a:gd name="T7" fmla="*/ 1323 h 6577"/>
                <a:gd name="T8" fmla="*/ 6318 w 6577"/>
                <a:gd name="T9" fmla="*/ 2011 h 6577"/>
                <a:gd name="T10" fmla="*/ 6539 w 6577"/>
                <a:gd name="T11" fmla="*/ 2790 h 6577"/>
                <a:gd name="T12" fmla="*/ 6560 w 6577"/>
                <a:gd name="T13" fmla="*/ 3624 h 6577"/>
                <a:gd name="T14" fmla="*/ 6377 w 6577"/>
                <a:gd name="T15" fmla="*/ 4417 h 6577"/>
                <a:gd name="T16" fmla="*/ 6014 w 6577"/>
                <a:gd name="T17" fmla="*/ 5126 h 6577"/>
                <a:gd name="T18" fmla="*/ 5498 w 6577"/>
                <a:gd name="T19" fmla="*/ 5721 h 6577"/>
                <a:gd name="T20" fmla="*/ 4854 w 6577"/>
                <a:gd name="T21" fmla="*/ 6180 h 6577"/>
                <a:gd name="T22" fmla="*/ 4109 w 6577"/>
                <a:gd name="T23" fmla="*/ 6474 h 6577"/>
                <a:gd name="T24" fmla="*/ 3289 w 6577"/>
                <a:gd name="T25" fmla="*/ 6577 h 6577"/>
                <a:gd name="T26" fmla="*/ 2469 w 6577"/>
                <a:gd name="T27" fmla="*/ 6474 h 6577"/>
                <a:gd name="T28" fmla="*/ 1723 w 6577"/>
                <a:gd name="T29" fmla="*/ 6180 h 6577"/>
                <a:gd name="T30" fmla="*/ 1080 w 6577"/>
                <a:gd name="T31" fmla="*/ 5721 h 6577"/>
                <a:gd name="T32" fmla="*/ 563 w 6577"/>
                <a:gd name="T33" fmla="*/ 5126 h 6577"/>
                <a:gd name="T34" fmla="*/ 200 w 6577"/>
                <a:gd name="T35" fmla="*/ 4417 h 6577"/>
                <a:gd name="T36" fmla="*/ 17 w 6577"/>
                <a:gd name="T37" fmla="*/ 3624 h 6577"/>
                <a:gd name="T38" fmla="*/ 39 w 6577"/>
                <a:gd name="T39" fmla="*/ 2790 h 6577"/>
                <a:gd name="T40" fmla="*/ 260 w 6577"/>
                <a:gd name="T41" fmla="*/ 2011 h 6577"/>
                <a:gd name="T42" fmla="*/ 655 w 6577"/>
                <a:gd name="T43" fmla="*/ 1323 h 6577"/>
                <a:gd name="T44" fmla="*/ 1199 w 6577"/>
                <a:gd name="T45" fmla="*/ 753 h 6577"/>
                <a:gd name="T46" fmla="*/ 1866 w 6577"/>
                <a:gd name="T47" fmla="*/ 326 h 6577"/>
                <a:gd name="T48" fmla="*/ 2627 w 6577"/>
                <a:gd name="T49" fmla="*/ 67 h 6577"/>
                <a:gd name="T50" fmla="*/ 3289 w 6577"/>
                <a:gd name="T51" fmla="*/ 145 h 6577"/>
                <a:gd name="T52" fmla="*/ 3563 w 6577"/>
                <a:gd name="T53" fmla="*/ 180 h 6577"/>
                <a:gd name="T54" fmla="*/ 3812 w 6577"/>
                <a:gd name="T55" fmla="*/ 278 h 6577"/>
                <a:gd name="T56" fmla="*/ 4028 w 6577"/>
                <a:gd name="T57" fmla="*/ 432 h 6577"/>
                <a:gd name="T58" fmla="*/ 4200 w 6577"/>
                <a:gd name="T59" fmla="*/ 631 h 6577"/>
                <a:gd name="T60" fmla="*/ 4322 w 6577"/>
                <a:gd name="T61" fmla="*/ 868 h 6577"/>
                <a:gd name="T62" fmla="*/ 4383 w 6577"/>
                <a:gd name="T63" fmla="*/ 1132 h 6577"/>
                <a:gd name="T64" fmla="*/ 4376 w 6577"/>
                <a:gd name="T65" fmla="*/ 1412 h 6577"/>
                <a:gd name="T66" fmla="*/ 4302 w 6577"/>
                <a:gd name="T67" fmla="*/ 1672 h 6577"/>
                <a:gd name="T68" fmla="*/ 4169 w 6577"/>
                <a:gd name="T69" fmla="*/ 1902 h 6577"/>
                <a:gd name="T70" fmla="*/ 3987 w 6577"/>
                <a:gd name="T71" fmla="*/ 2093 h 6577"/>
                <a:gd name="T72" fmla="*/ 3765 w 6577"/>
                <a:gd name="T73" fmla="*/ 2236 h 6577"/>
                <a:gd name="T74" fmla="*/ 3510 w 6577"/>
                <a:gd name="T75" fmla="*/ 2323 h 6577"/>
                <a:gd name="T76" fmla="*/ 3232 w 6577"/>
                <a:gd name="T77" fmla="*/ 2344 h 6577"/>
                <a:gd name="T78" fmla="*/ 2962 w 6577"/>
                <a:gd name="T79" fmla="*/ 2296 h 6577"/>
                <a:gd name="T80" fmla="*/ 2719 w 6577"/>
                <a:gd name="T81" fmla="*/ 2185 h 6577"/>
                <a:gd name="T82" fmla="*/ 2511 w 6577"/>
                <a:gd name="T83" fmla="*/ 2022 h 6577"/>
                <a:gd name="T84" fmla="*/ 2348 w 6577"/>
                <a:gd name="T85" fmla="*/ 1814 h 6577"/>
                <a:gd name="T86" fmla="*/ 2238 w 6577"/>
                <a:gd name="T87" fmla="*/ 1572 h 6577"/>
                <a:gd name="T88" fmla="*/ 2190 w 6577"/>
                <a:gd name="T89" fmla="*/ 1302 h 6577"/>
                <a:gd name="T90" fmla="*/ 2211 w 6577"/>
                <a:gd name="T91" fmla="*/ 1023 h 6577"/>
                <a:gd name="T92" fmla="*/ 2298 w 6577"/>
                <a:gd name="T93" fmla="*/ 769 h 6577"/>
                <a:gd name="T94" fmla="*/ 2441 w 6577"/>
                <a:gd name="T95" fmla="*/ 546 h 6577"/>
                <a:gd name="T96" fmla="*/ 2632 w 6577"/>
                <a:gd name="T97" fmla="*/ 364 h 6577"/>
                <a:gd name="T98" fmla="*/ 2861 w 6577"/>
                <a:gd name="T99" fmla="*/ 232 h 6577"/>
                <a:gd name="T100" fmla="*/ 3122 w 6577"/>
                <a:gd name="T101" fmla="*/ 158 h 6577"/>
                <a:gd name="T102" fmla="*/ 3289 w 6577"/>
                <a:gd name="T103" fmla="*/ 2610 h 6577"/>
                <a:gd name="T104" fmla="*/ 1636 w 6577"/>
                <a:gd name="T105" fmla="*/ 2841 h 6577"/>
                <a:gd name="T106" fmla="*/ 1101 w 6577"/>
                <a:gd name="T107" fmla="*/ 4838 h 6577"/>
                <a:gd name="T108" fmla="*/ 3993 w 6577"/>
                <a:gd name="T109" fmla="*/ 4838 h 6577"/>
                <a:gd name="T110" fmla="*/ 2856 w 6577"/>
                <a:gd name="T111" fmla="*/ 5708 h 6577"/>
                <a:gd name="T112" fmla="*/ 3721 w 6577"/>
                <a:gd name="T113" fmla="*/ 5708 h 6577"/>
                <a:gd name="T114" fmla="*/ 5062 w 6577"/>
                <a:gd name="T115" fmla="*/ 5273 h 6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77" h="6577">
                  <a:moveTo>
                    <a:pt x="3289" y="0"/>
                  </a:moveTo>
                  <a:lnTo>
                    <a:pt x="3457" y="5"/>
                  </a:lnTo>
                  <a:lnTo>
                    <a:pt x="3624" y="17"/>
                  </a:lnTo>
                  <a:lnTo>
                    <a:pt x="3788" y="39"/>
                  </a:lnTo>
                  <a:lnTo>
                    <a:pt x="3950" y="67"/>
                  </a:lnTo>
                  <a:lnTo>
                    <a:pt x="4109" y="104"/>
                  </a:lnTo>
                  <a:lnTo>
                    <a:pt x="4265" y="149"/>
                  </a:lnTo>
                  <a:lnTo>
                    <a:pt x="4417" y="201"/>
                  </a:lnTo>
                  <a:lnTo>
                    <a:pt x="4567" y="260"/>
                  </a:lnTo>
                  <a:lnTo>
                    <a:pt x="4712" y="326"/>
                  </a:lnTo>
                  <a:lnTo>
                    <a:pt x="4854" y="399"/>
                  </a:lnTo>
                  <a:lnTo>
                    <a:pt x="4992" y="478"/>
                  </a:lnTo>
                  <a:lnTo>
                    <a:pt x="5125" y="563"/>
                  </a:lnTo>
                  <a:lnTo>
                    <a:pt x="5254" y="655"/>
                  </a:lnTo>
                  <a:lnTo>
                    <a:pt x="5378" y="753"/>
                  </a:lnTo>
                  <a:lnTo>
                    <a:pt x="5498" y="857"/>
                  </a:lnTo>
                  <a:lnTo>
                    <a:pt x="5612" y="966"/>
                  </a:lnTo>
                  <a:lnTo>
                    <a:pt x="5721" y="1080"/>
                  </a:lnTo>
                  <a:lnTo>
                    <a:pt x="5825" y="1199"/>
                  </a:lnTo>
                  <a:lnTo>
                    <a:pt x="5923" y="1323"/>
                  </a:lnTo>
                  <a:lnTo>
                    <a:pt x="6014" y="1453"/>
                  </a:lnTo>
                  <a:lnTo>
                    <a:pt x="6100" y="1586"/>
                  </a:lnTo>
                  <a:lnTo>
                    <a:pt x="6179" y="1723"/>
                  </a:lnTo>
                  <a:lnTo>
                    <a:pt x="6252" y="1866"/>
                  </a:lnTo>
                  <a:lnTo>
                    <a:pt x="6318" y="2011"/>
                  </a:lnTo>
                  <a:lnTo>
                    <a:pt x="6377" y="2160"/>
                  </a:lnTo>
                  <a:lnTo>
                    <a:pt x="6429" y="2313"/>
                  </a:lnTo>
                  <a:lnTo>
                    <a:pt x="6474" y="2469"/>
                  </a:lnTo>
                  <a:lnTo>
                    <a:pt x="6510" y="2628"/>
                  </a:lnTo>
                  <a:lnTo>
                    <a:pt x="6539" y="2790"/>
                  </a:lnTo>
                  <a:lnTo>
                    <a:pt x="6560" y="2953"/>
                  </a:lnTo>
                  <a:lnTo>
                    <a:pt x="6573" y="3120"/>
                  </a:lnTo>
                  <a:lnTo>
                    <a:pt x="6577" y="3289"/>
                  </a:lnTo>
                  <a:lnTo>
                    <a:pt x="6573" y="3458"/>
                  </a:lnTo>
                  <a:lnTo>
                    <a:pt x="6560" y="3624"/>
                  </a:lnTo>
                  <a:lnTo>
                    <a:pt x="6539" y="3789"/>
                  </a:lnTo>
                  <a:lnTo>
                    <a:pt x="6510" y="3950"/>
                  </a:lnTo>
                  <a:lnTo>
                    <a:pt x="6474" y="4109"/>
                  </a:lnTo>
                  <a:lnTo>
                    <a:pt x="6429" y="4265"/>
                  </a:lnTo>
                  <a:lnTo>
                    <a:pt x="6377" y="4417"/>
                  </a:lnTo>
                  <a:lnTo>
                    <a:pt x="6318" y="4567"/>
                  </a:lnTo>
                  <a:lnTo>
                    <a:pt x="6252" y="4712"/>
                  </a:lnTo>
                  <a:lnTo>
                    <a:pt x="6179" y="4854"/>
                  </a:lnTo>
                  <a:lnTo>
                    <a:pt x="6100" y="4992"/>
                  </a:lnTo>
                  <a:lnTo>
                    <a:pt x="6014" y="5126"/>
                  </a:lnTo>
                  <a:lnTo>
                    <a:pt x="5923" y="5254"/>
                  </a:lnTo>
                  <a:lnTo>
                    <a:pt x="5825" y="5378"/>
                  </a:lnTo>
                  <a:lnTo>
                    <a:pt x="5721" y="5498"/>
                  </a:lnTo>
                  <a:lnTo>
                    <a:pt x="5612" y="5612"/>
                  </a:lnTo>
                  <a:lnTo>
                    <a:pt x="5498" y="5721"/>
                  </a:lnTo>
                  <a:lnTo>
                    <a:pt x="5378" y="5825"/>
                  </a:lnTo>
                  <a:lnTo>
                    <a:pt x="5254" y="5922"/>
                  </a:lnTo>
                  <a:lnTo>
                    <a:pt x="5125" y="6014"/>
                  </a:lnTo>
                  <a:lnTo>
                    <a:pt x="4992" y="6100"/>
                  </a:lnTo>
                  <a:lnTo>
                    <a:pt x="4854" y="6180"/>
                  </a:lnTo>
                  <a:lnTo>
                    <a:pt x="4712" y="6252"/>
                  </a:lnTo>
                  <a:lnTo>
                    <a:pt x="4567" y="6318"/>
                  </a:lnTo>
                  <a:lnTo>
                    <a:pt x="4417" y="6377"/>
                  </a:lnTo>
                  <a:lnTo>
                    <a:pt x="4265" y="6429"/>
                  </a:lnTo>
                  <a:lnTo>
                    <a:pt x="4109" y="6474"/>
                  </a:lnTo>
                  <a:lnTo>
                    <a:pt x="3950" y="6510"/>
                  </a:lnTo>
                  <a:lnTo>
                    <a:pt x="3788" y="6539"/>
                  </a:lnTo>
                  <a:lnTo>
                    <a:pt x="3624" y="6560"/>
                  </a:lnTo>
                  <a:lnTo>
                    <a:pt x="3457" y="6573"/>
                  </a:lnTo>
                  <a:lnTo>
                    <a:pt x="3289" y="6577"/>
                  </a:lnTo>
                  <a:lnTo>
                    <a:pt x="3120" y="6573"/>
                  </a:lnTo>
                  <a:lnTo>
                    <a:pt x="2953" y="6560"/>
                  </a:lnTo>
                  <a:lnTo>
                    <a:pt x="2789" y="6539"/>
                  </a:lnTo>
                  <a:lnTo>
                    <a:pt x="2627" y="6510"/>
                  </a:lnTo>
                  <a:lnTo>
                    <a:pt x="2469" y="6474"/>
                  </a:lnTo>
                  <a:lnTo>
                    <a:pt x="2313" y="6429"/>
                  </a:lnTo>
                  <a:lnTo>
                    <a:pt x="2160" y="6377"/>
                  </a:lnTo>
                  <a:lnTo>
                    <a:pt x="2011" y="6318"/>
                  </a:lnTo>
                  <a:lnTo>
                    <a:pt x="1866" y="6252"/>
                  </a:lnTo>
                  <a:lnTo>
                    <a:pt x="1723" y="6180"/>
                  </a:lnTo>
                  <a:lnTo>
                    <a:pt x="1586" y="6100"/>
                  </a:lnTo>
                  <a:lnTo>
                    <a:pt x="1452" y="6014"/>
                  </a:lnTo>
                  <a:lnTo>
                    <a:pt x="1323" y="5922"/>
                  </a:lnTo>
                  <a:lnTo>
                    <a:pt x="1199" y="5825"/>
                  </a:lnTo>
                  <a:lnTo>
                    <a:pt x="1080" y="5721"/>
                  </a:lnTo>
                  <a:lnTo>
                    <a:pt x="966" y="5612"/>
                  </a:lnTo>
                  <a:lnTo>
                    <a:pt x="857" y="5498"/>
                  </a:lnTo>
                  <a:lnTo>
                    <a:pt x="753" y="5378"/>
                  </a:lnTo>
                  <a:lnTo>
                    <a:pt x="655" y="5254"/>
                  </a:lnTo>
                  <a:lnTo>
                    <a:pt x="563" y="5126"/>
                  </a:lnTo>
                  <a:lnTo>
                    <a:pt x="478" y="4992"/>
                  </a:lnTo>
                  <a:lnTo>
                    <a:pt x="398" y="4854"/>
                  </a:lnTo>
                  <a:lnTo>
                    <a:pt x="326" y="4712"/>
                  </a:lnTo>
                  <a:lnTo>
                    <a:pt x="260" y="4567"/>
                  </a:lnTo>
                  <a:lnTo>
                    <a:pt x="200" y="4417"/>
                  </a:lnTo>
                  <a:lnTo>
                    <a:pt x="148" y="4265"/>
                  </a:lnTo>
                  <a:lnTo>
                    <a:pt x="104" y="4109"/>
                  </a:lnTo>
                  <a:lnTo>
                    <a:pt x="67" y="3950"/>
                  </a:lnTo>
                  <a:lnTo>
                    <a:pt x="39" y="3789"/>
                  </a:lnTo>
                  <a:lnTo>
                    <a:pt x="17" y="3624"/>
                  </a:lnTo>
                  <a:lnTo>
                    <a:pt x="5" y="3458"/>
                  </a:lnTo>
                  <a:lnTo>
                    <a:pt x="0" y="3289"/>
                  </a:lnTo>
                  <a:lnTo>
                    <a:pt x="5" y="3120"/>
                  </a:lnTo>
                  <a:lnTo>
                    <a:pt x="17" y="2953"/>
                  </a:lnTo>
                  <a:lnTo>
                    <a:pt x="39" y="2790"/>
                  </a:lnTo>
                  <a:lnTo>
                    <a:pt x="67" y="2628"/>
                  </a:lnTo>
                  <a:lnTo>
                    <a:pt x="104" y="2469"/>
                  </a:lnTo>
                  <a:lnTo>
                    <a:pt x="148" y="2313"/>
                  </a:lnTo>
                  <a:lnTo>
                    <a:pt x="200" y="2160"/>
                  </a:lnTo>
                  <a:lnTo>
                    <a:pt x="260" y="2011"/>
                  </a:lnTo>
                  <a:lnTo>
                    <a:pt x="326" y="1866"/>
                  </a:lnTo>
                  <a:lnTo>
                    <a:pt x="398" y="1723"/>
                  </a:lnTo>
                  <a:lnTo>
                    <a:pt x="478" y="1586"/>
                  </a:lnTo>
                  <a:lnTo>
                    <a:pt x="563" y="1453"/>
                  </a:lnTo>
                  <a:lnTo>
                    <a:pt x="655" y="1323"/>
                  </a:lnTo>
                  <a:lnTo>
                    <a:pt x="753" y="1199"/>
                  </a:lnTo>
                  <a:lnTo>
                    <a:pt x="857" y="1080"/>
                  </a:lnTo>
                  <a:lnTo>
                    <a:pt x="966" y="966"/>
                  </a:lnTo>
                  <a:lnTo>
                    <a:pt x="1080" y="857"/>
                  </a:lnTo>
                  <a:lnTo>
                    <a:pt x="1199" y="753"/>
                  </a:lnTo>
                  <a:lnTo>
                    <a:pt x="1323" y="655"/>
                  </a:lnTo>
                  <a:lnTo>
                    <a:pt x="1452" y="563"/>
                  </a:lnTo>
                  <a:lnTo>
                    <a:pt x="1586" y="478"/>
                  </a:lnTo>
                  <a:lnTo>
                    <a:pt x="1723" y="399"/>
                  </a:lnTo>
                  <a:lnTo>
                    <a:pt x="1866" y="326"/>
                  </a:lnTo>
                  <a:lnTo>
                    <a:pt x="2011" y="260"/>
                  </a:lnTo>
                  <a:lnTo>
                    <a:pt x="2160" y="201"/>
                  </a:lnTo>
                  <a:lnTo>
                    <a:pt x="2313" y="149"/>
                  </a:lnTo>
                  <a:lnTo>
                    <a:pt x="2469" y="104"/>
                  </a:lnTo>
                  <a:lnTo>
                    <a:pt x="2627" y="67"/>
                  </a:lnTo>
                  <a:lnTo>
                    <a:pt x="2789" y="39"/>
                  </a:lnTo>
                  <a:lnTo>
                    <a:pt x="2953" y="17"/>
                  </a:lnTo>
                  <a:lnTo>
                    <a:pt x="3120" y="5"/>
                  </a:lnTo>
                  <a:lnTo>
                    <a:pt x="3289" y="0"/>
                  </a:lnTo>
                  <a:close/>
                  <a:moveTo>
                    <a:pt x="3289" y="145"/>
                  </a:moveTo>
                  <a:lnTo>
                    <a:pt x="3345" y="147"/>
                  </a:lnTo>
                  <a:lnTo>
                    <a:pt x="3401" y="151"/>
                  </a:lnTo>
                  <a:lnTo>
                    <a:pt x="3456" y="158"/>
                  </a:lnTo>
                  <a:lnTo>
                    <a:pt x="3510" y="168"/>
                  </a:lnTo>
                  <a:lnTo>
                    <a:pt x="3563" y="180"/>
                  </a:lnTo>
                  <a:lnTo>
                    <a:pt x="3615" y="195"/>
                  </a:lnTo>
                  <a:lnTo>
                    <a:pt x="3666" y="212"/>
                  </a:lnTo>
                  <a:lnTo>
                    <a:pt x="3716" y="232"/>
                  </a:lnTo>
                  <a:lnTo>
                    <a:pt x="3765" y="254"/>
                  </a:lnTo>
                  <a:lnTo>
                    <a:pt x="3812" y="278"/>
                  </a:lnTo>
                  <a:lnTo>
                    <a:pt x="3858" y="305"/>
                  </a:lnTo>
                  <a:lnTo>
                    <a:pt x="3903" y="333"/>
                  </a:lnTo>
                  <a:lnTo>
                    <a:pt x="3946" y="364"/>
                  </a:lnTo>
                  <a:lnTo>
                    <a:pt x="3987" y="397"/>
                  </a:lnTo>
                  <a:lnTo>
                    <a:pt x="4028" y="432"/>
                  </a:lnTo>
                  <a:lnTo>
                    <a:pt x="4066" y="468"/>
                  </a:lnTo>
                  <a:lnTo>
                    <a:pt x="4102" y="506"/>
                  </a:lnTo>
                  <a:lnTo>
                    <a:pt x="4137" y="546"/>
                  </a:lnTo>
                  <a:lnTo>
                    <a:pt x="4169" y="587"/>
                  </a:lnTo>
                  <a:lnTo>
                    <a:pt x="4200" y="631"/>
                  </a:lnTo>
                  <a:lnTo>
                    <a:pt x="4229" y="675"/>
                  </a:lnTo>
                  <a:lnTo>
                    <a:pt x="4256" y="721"/>
                  </a:lnTo>
                  <a:lnTo>
                    <a:pt x="4280" y="769"/>
                  </a:lnTo>
                  <a:lnTo>
                    <a:pt x="4302" y="817"/>
                  </a:lnTo>
                  <a:lnTo>
                    <a:pt x="4322" y="868"/>
                  </a:lnTo>
                  <a:lnTo>
                    <a:pt x="4339" y="918"/>
                  </a:lnTo>
                  <a:lnTo>
                    <a:pt x="4354" y="971"/>
                  </a:lnTo>
                  <a:lnTo>
                    <a:pt x="4366" y="1023"/>
                  </a:lnTo>
                  <a:lnTo>
                    <a:pt x="4376" y="1078"/>
                  </a:lnTo>
                  <a:lnTo>
                    <a:pt x="4383" y="1132"/>
                  </a:lnTo>
                  <a:lnTo>
                    <a:pt x="4387" y="1189"/>
                  </a:lnTo>
                  <a:lnTo>
                    <a:pt x="4389" y="1245"/>
                  </a:lnTo>
                  <a:lnTo>
                    <a:pt x="4387" y="1302"/>
                  </a:lnTo>
                  <a:lnTo>
                    <a:pt x="4383" y="1357"/>
                  </a:lnTo>
                  <a:lnTo>
                    <a:pt x="4376" y="1412"/>
                  </a:lnTo>
                  <a:lnTo>
                    <a:pt x="4366" y="1466"/>
                  </a:lnTo>
                  <a:lnTo>
                    <a:pt x="4354" y="1520"/>
                  </a:lnTo>
                  <a:lnTo>
                    <a:pt x="4339" y="1572"/>
                  </a:lnTo>
                  <a:lnTo>
                    <a:pt x="4322" y="1623"/>
                  </a:lnTo>
                  <a:lnTo>
                    <a:pt x="4302" y="1672"/>
                  </a:lnTo>
                  <a:lnTo>
                    <a:pt x="4280" y="1721"/>
                  </a:lnTo>
                  <a:lnTo>
                    <a:pt x="4256" y="1769"/>
                  </a:lnTo>
                  <a:lnTo>
                    <a:pt x="4229" y="1814"/>
                  </a:lnTo>
                  <a:lnTo>
                    <a:pt x="4200" y="1860"/>
                  </a:lnTo>
                  <a:lnTo>
                    <a:pt x="4169" y="1902"/>
                  </a:lnTo>
                  <a:lnTo>
                    <a:pt x="4137" y="1944"/>
                  </a:lnTo>
                  <a:lnTo>
                    <a:pt x="4102" y="1984"/>
                  </a:lnTo>
                  <a:lnTo>
                    <a:pt x="4066" y="2022"/>
                  </a:lnTo>
                  <a:lnTo>
                    <a:pt x="4028" y="2059"/>
                  </a:lnTo>
                  <a:lnTo>
                    <a:pt x="3987" y="2093"/>
                  </a:lnTo>
                  <a:lnTo>
                    <a:pt x="3946" y="2126"/>
                  </a:lnTo>
                  <a:lnTo>
                    <a:pt x="3903" y="2156"/>
                  </a:lnTo>
                  <a:lnTo>
                    <a:pt x="3858" y="2185"/>
                  </a:lnTo>
                  <a:lnTo>
                    <a:pt x="3812" y="2212"/>
                  </a:lnTo>
                  <a:lnTo>
                    <a:pt x="3765" y="2236"/>
                  </a:lnTo>
                  <a:lnTo>
                    <a:pt x="3716" y="2258"/>
                  </a:lnTo>
                  <a:lnTo>
                    <a:pt x="3666" y="2278"/>
                  </a:lnTo>
                  <a:lnTo>
                    <a:pt x="3615" y="2296"/>
                  </a:lnTo>
                  <a:lnTo>
                    <a:pt x="3563" y="2310"/>
                  </a:lnTo>
                  <a:lnTo>
                    <a:pt x="3510" y="2323"/>
                  </a:lnTo>
                  <a:lnTo>
                    <a:pt x="3456" y="2332"/>
                  </a:lnTo>
                  <a:lnTo>
                    <a:pt x="3401" y="2339"/>
                  </a:lnTo>
                  <a:lnTo>
                    <a:pt x="3345" y="2344"/>
                  </a:lnTo>
                  <a:lnTo>
                    <a:pt x="3289" y="2344"/>
                  </a:lnTo>
                  <a:lnTo>
                    <a:pt x="3232" y="2344"/>
                  </a:lnTo>
                  <a:lnTo>
                    <a:pt x="3177" y="2339"/>
                  </a:lnTo>
                  <a:lnTo>
                    <a:pt x="3122" y="2332"/>
                  </a:lnTo>
                  <a:lnTo>
                    <a:pt x="3068" y="2323"/>
                  </a:lnTo>
                  <a:lnTo>
                    <a:pt x="3014" y="2310"/>
                  </a:lnTo>
                  <a:lnTo>
                    <a:pt x="2962" y="2296"/>
                  </a:lnTo>
                  <a:lnTo>
                    <a:pt x="2911" y="2278"/>
                  </a:lnTo>
                  <a:lnTo>
                    <a:pt x="2861" y="2258"/>
                  </a:lnTo>
                  <a:lnTo>
                    <a:pt x="2813" y="2236"/>
                  </a:lnTo>
                  <a:lnTo>
                    <a:pt x="2766" y="2212"/>
                  </a:lnTo>
                  <a:lnTo>
                    <a:pt x="2719" y="2185"/>
                  </a:lnTo>
                  <a:lnTo>
                    <a:pt x="2675" y="2156"/>
                  </a:lnTo>
                  <a:lnTo>
                    <a:pt x="2632" y="2126"/>
                  </a:lnTo>
                  <a:lnTo>
                    <a:pt x="2590" y="2093"/>
                  </a:lnTo>
                  <a:lnTo>
                    <a:pt x="2550" y="2059"/>
                  </a:lnTo>
                  <a:lnTo>
                    <a:pt x="2511" y="2022"/>
                  </a:lnTo>
                  <a:lnTo>
                    <a:pt x="2475" y="1984"/>
                  </a:lnTo>
                  <a:lnTo>
                    <a:pt x="2441" y="1944"/>
                  </a:lnTo>
                  <a:lnTo>
                    <a:pt x="2408" y="1902"/>
                  </a:lnTo>
                  <a:lnTo>
                    <a:pt x="2377" y="1860"/>
                  </a:lnTo>
                  <a:lnTo>
                    <a:pt x="2348" y="1814"/>
                  </a:lnTo>
                  <a:lnTo>
                    <a:pt x="2322" y="1769"/>
                  </a:lnTo>
                  <a:lnTo>
                    <a:pt x="2298" y="1721"/>
                  </a:lnTo>
                  <a:lnTo>
                    <a:pt x="2275" y="1672"/>
                  </a:lnTo>
                  <a:lnTo>
                    <a:pt x="2256" y="1623"/>
                  </a:lnTo>
                  <a:lnTo>
                    <a:pt x="2238" y="1572"/>
                  </a:lnTo>
                  <a:lnTo>
                    <a:pt x="2223" y="1520"/>
                  </a:lnTo>
                  <a:lnTo>
                    <a:pt x="2211" y="1466"/>
                  </a:lnTo>
                  <a:lnTo>
                    <a:pt x="2202" y="1412"/>
                  </a:lnTo>
                  <a:lnTo>
                    <a:pt x="2195" y="1357"/>
                  </a:lnTo>
                  <a:lnTo>
                    <a:pt x="2190" y="1302"/>
                  </a:lnTo>
                  <a:lnTo>
                    <a:pt x="2189" y="1245"/>
                  </a:lnTo>
                  <a:lnTo>
                    <a:pt x="2190" y="1189"/>
                  </a:lnTo>
                  <a:lnTo>
                    <a:pt x="2195" y="1132"/>
                  </a:lnTo>
                  <a:lnTo>
                    <a:pt x="2202" y="1078"/>
                  </a:lnTo>
                  <a:lnTo>
                    <a:pt x="2211" y="1023"/>
                  </a:lnTo>
                  <a:lnTo>
                    <a:pt x="2223" y="971"/>
                  </a:lnTo>
                  <a:lnTo>
                    <a:pt x="2238" y="918"/>
                  </a:lnTo>
                  <a:lnTo>
                    <a:pt x="2256" y="868"/>
                  </a:lnTo>
                  <a:lnTo>
                    <a:pt x="2275" y="817"/>
                  </a:lnTo>
                  <a:lnTo>
                    <a:pt x="2298" y="769"/>
                  </a:lnTo>
                  <a:lnTo>
                    <a:pt x="2322" y="721"/>
                  </a:lnTo>
                  <a:lnTo>
                    <a:pt x="2348" y="675"/>
                  </a:lnTo>
                  <a:lnTo>
                    <a:pt x="2377" y="631"/>
                  </a:lnTo>
                  <a:lnTo>
                    <a:pt x="2408" y="587"/>
                  </a:lnTo>
                  <a:lnTo>
                    <a:pt x="2441" y="546"/>
                  </a:lnTo>
                  <a:lnTo>
                    <a:pt x="2475" y="506"/>
                  </a:lnTo>
                  <a:lnTo>
                    <a:pt x="2511" y="468"/>
                  </a:lnTo>
                  <a:lnTo>
                    <a:pt x="2550" y="432"/>
                  </a:lnTo>
                  <a:lnTo>
                    <a:pt x="2590" y="397"/>
                  </a:lnTo>
                  <a:lnTo>
                    <a:pt x="2632" y="364"/>
                  </a:lnTo>
                  <a:lnTo>
                    <a:pt x="2675" y="333"/>
                  </a:lnTo>
                  <a:lnTo>
                    <a:pt x="2719" y="305"/>
                  </a:lnTo>
                  <a:lnTo>
                    <a:pt x="2766" y="278"/>
                  </a:lnTo>
                  <a:lnTo>
                    <a:pt x="2813" y="254"/>
                  </a:lnTo>
                  <a:lnTo>
                    <a:pt x="2861" y="232"/>
                  </a:lnTo>
                  <a:lnTo>
                    <a:pt x="2911" y="212"/>
                  </a:lnTo>
                  <a:lnTo>
                    <a:pt x="2962" y="195"/>
                  </a:lnTo>
                  <a:lnTo>
                    <a:pt x="3014" y="180"/>
                  </a:lnTo>
                  <a:lnTo>
                    <a:pt x="3068" y="168"/>
                  </a:lnTo>
                  <a:lnTo>
                    <a:pt x="3122" y="158"/>
                  </a:lnTo>
                  <a:lnTo>
                    <a:pt x="3177" y="151"/>
                  </a:lnTo>
                  <a:lnTo>
                    <a:pt x="3232" y="147"/>
                  </a:lnTo>
                  <a:lnTo>
                    <a:pt x="3289" y="145"/>
                  </a:lnTo>
                  <a:close/>
                  <a:moveTo>
                    <a:pt x="2275" y="3839"/>
                  </a:moveTo>
                  <a:lnTo>
                    <a:pt x="3289" y="2610"/>
                  </a:lnTo>
                  <a:lnTo>
                    <a:pt x="4303" y="3839"/>
                  </a:lnTo>
                  <a:lnTo>
                    <a:pt x="4941" y="2841"/>
                  </a:lnTo>
                  <a:lnTo>
                    <a:pt x="5900" y="4338"/>
                  </a:lnTo>
                  <a:lnTo>
                    <a:pt x="678" y="4338"/>
                  </a:lnTo>
                  <a:lnTo>
                    <a:pt x="1636" y="2841"/>
                  </a:lnTo>
                  <a:lnTo>
                    <a:pt x="2275" y="3839"/>
                  </a:lnTo>
                  <a:close/>
                  <a:moveTo>
                    <a:pt x="904" y="4631"/>
                  </a:moveTo>
                  <a:lnTo>
                    <a:pt x="2584" y="4631"/>
                  </a:lnTo>
                  <a:lnTo>
                    <a:pt x="2584" y="4838"/>
                  </a:lnTo>
                  <a:lnTo>
                    <a:pt x="1101" y="4838"/>
                  </a:lnTo>
                  <a:lnTo>
                    <a:pt x="904" y="4631"/>
                  </a:lnTo>
                  <a:close/>
                  <a:moveTo>
                    <a:pt x="3993" y="4631"/>
                  </a:moveTo>
                  <a:lnTo>
                    <a:pt x="5674" y="4631"/>
                  </a:lnTo>
                  <a:lnTo>
                    <a:pt x="5477" y="4838"/>
                  </a:lnTo>
                  <a:lnTo>
                    <a:pt x="3993" y="4838"/>
                  </a:lnTo>
                  <a:lnTo>
                    <a:pt x="3993" y="4631"/>
                  </a:lnTo>
                  <a:close/>
                  <a:moveTo>
                    <a:pt x="1931" y="5708"/>
                  </a:moveTo>
                  <a:lnTo>
                    <a:pt x="1734" y="5502"/>
                  </a:lnTo>
                  <a:lnTo>
                    <a:pt x="2856" y="5502"/>
                  </a:lnTo>
                  <a:lnTo>
                    <a:pt x="2856" y="5708"/>
                  </a:lnTo>
                  <a:lnTo>
                    <a:pt x="1931" y="5708"/>
                  </a:lnTo>
                  <a:close/>
                  <a:moveTo>
                    <a:pt x="3721" y="5502"/>
                  </a:moveTo>
                  <a:lnTo>
                    <a:pt x="4844" y="5502"/>
                  </a:lnTo>
                  <a:lnTo>
                    <a:pt x="4647" y="5708"/>
                  </a:lnTo>
                  <a:lnTo>
                    <a:pt x="3721" y="5708"/>
                  </a:lnTo>
                  <a:lnTo>
                    <a:pt x="3721" y="5502"/>
                  </a:lnTo>
                  <a:close/>
                  <a:moveTo>
                    <a:pt x="1516" y="5273"/>
                  </a:moveTo>
                  <a:lnTo>
                    <a:pt x="1319" y="5067"/>
                  </a:lnTo>
                  <a:lnTo>
                    <a:pt x="5259" y="5067"/>
                  </a:lnTo>
                  <a:lnTo>
                    <a:pt x="5062" y="5273"/>
                  </a:lnTo>
                  <a:lnTo>
                    <a:pt x="1516" y="527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noEditPoints="1"/>
            </p:cNvSpPr>
            <p:nvPr/>
          </p:nvSpPr>
          <p:spPr bwMode="auto">
            <a:xfrm>
              <a:off x="1122363" y="3856038"/>
              <a:ext cx="1401763" cy="1401762"/>
            </a:xfrm>
            <a:custGeom>
              <a:avLst/>
              <a:gdLst>
                <a:gd name="T0" fmla="*/ 7225 w 12030"/>
                <a:gd name="T1" fmla="*/ 123 h 12030"/>
                <a:gd name="T2" fmla="*/ 8618 w 12030"/>
                <a:gd name="T3" fmla="*/ 595 h 12030"/>
                <a:gd name="T4" fmla="*/ 9837 w 12030"/>
                <a:gd name="T5" fmla="*/ 1377 h 12030"/>
                <a:gd name="T6" fmla="*/ 10832 w 12030"/>
                <a:gd name="T7" fmla="*/ 2420 h 12030"/>
                <a:gd name="T8" fmla="*/ 11556 w 12030"/>
                <a:gd name="T9" fmla="*/ 3677 h 12030"/>
                <a:gd name="T10" fmla="*/ 11960 w 12030"/>
                <a:gd name="T11" fmla="*/ 5101 h 12030"/>
                <a:gd name="T12" fmla="*/ 11999 w 12030"/>
                <a:gd name="T13" fmla="*/ 6628 h 12030"/>
                <a:gd name="T14" fmla="*/ 11663 w 12030"/>
                <a:gd name="T15" fmla="*/ 8079 h 12030"/>
                <a:gd name="T16" fmla="*/ 11000 w 12030"/>
                <a:gd name="T17" fmla="*/ 9374 h 12030"/>
                <a:gd name="T18" fmla="*/ 10055 w 12030"/>
                <a:gd name="T19" fmla="*/ 10464 h 12030"/>
                <a:gd name="T20" fmla="*/ 8878 w 12030"/>
                <a:gd name="T21" fmla="*/ 11302 h 12030"/>
                <a:gd name="T22" fmla="*/ 7515 w 12030"/>
                <a:gd name="T23" fmla="*/ 11839 h 12030"/>
                <a:gd name="T24" fmla="*/ 6015 w 12030"/>
                <a:gd name="T25" fmla="*/ 12030 h 12030"/>
                <a:gd name="T26" fmla="*/ 4515 w 12030"/>
                <a:gd name="T27" fmla="*/ 11839 h 12030"/>
                <a:gd name="T28" fmla="*/ 3152 w 12030"/>
                <a:gd name="T29" fmla="*/ 11302 h 12030"/>
                <a:gd name="T30" fmla="*/ 1974 w 12030"/>
                <a:gd name="T31" fmla="*/ 10464 h 12030"/>
                <a:gd name="T32" fmla="*/ 1029 w 12030"/>
                <a:gd name="T33" fmla="*/ 9374 h 12030"/>
                <a:gd name="T34" fmla="*/ 366 w 12030"/>
                <a:gd name="T35" fmla="*/ 8079 h 12030"/>
                <a:gd name="T36" fmla="*/ 31 w 12030"/>
                <a:gd name="T37" fmla="*/ 6628 h 12030"/>
                <a:gd name="T38" fmla="*/ 69 w 12030"/>
                <a:gd name="T39" fmla="*/ 5101 h 12030"/>
                <a:gd name="T40" fmla="*/ 474 w 12030"/>
                <a:gd name="T41" fmla="*/ 3677 h 12030"/>
                <a:gd name="T42" fmla="*/ 1198 w 12030"/>
                <a:gd name="T43" fmla="*/ 2420 h 12030"/>
                <a:gd name="T44" fmla="*/ 2192 w 12030"/>
                <a:gd name="T45" fmla="*/ 1377 h 12030"/>
                <a:gd name="T46" fmla="*/ 3411 w 12030"/>
                <a:gd name="T47" fmla="*/ 595 h 12030"/>
                <a:gd name="T48" fmla="*/ 4805 w 12030"/>
                <a:gd name="T49" fmla="*/ 123 h 12030"/>
                <a:gd name="T50" fmla="*/ 6015 w 12030"/>
                <a:gd name="T51" fmla="*/ 451 h 12030"/>
                <a:gd name="T52" fmla="*/ 7403 w 12030"/>
                <a:gd name="T53" fmla="*/ 627 h 12030"/>
                <a:gd name="T54" fmla="*/ 8663 w 12030"/>
                <a:gd name="T55" fmla="*/ 1124 h 12030"/>
                <a:gd name="T56" fmla="*/ 9752 w 12030"/>
                <a:gd name="T57" fmla="*/ 1899 h 12030"/>
                <a:gd name="T58" fmla="*/ 10626 w 12030"/>
                <a:gd name="T59" fmla="*/ 2908 h 12030"/>
                <a:gd name="T60" fmla="*/ 11240 w 12030"/>
                <a:gd name="T61" fmla="*/ 4105 h 12030"/>
                <a:gd name="T62" fmla="*/ 11550 w 12030"/>
                <a:gd name="T63" fmla="*/ 5447 h 12030"/>
                <a:gd name="T64" fmla="*/ 11514 w 12030"/>
                <a:gd name="T65" fmla="*/ 6860 h 12030"/>
                <a:gd name="T66" fmla="*/ 11140 w 12030"/>
                <a:gd name="T67" fmla="*/ 8177 h 12030"/>
                <a:gd name="T68" fmla="*/ 10471 w 12030"/>
                <a:gd name="T69" fmla="*/ 9340 h 12030"/>
                <a:gd name="T70" fmla="*/ 9550 w 12030"/>
                <a:gd name="T71" fmla="*/ 10306 h 12030"/>
                <a:gd name="T72" fmla="*/ 8423 w 12030"/>
                <a:gd name="T73" fmla="*/ 11028 h 12030"/>
                <a:gd name="T74" fmla="*/ 7134 w 12030"/>
                <a:gd name="T75" fmla="*/ 11465 h 12030"/>
                <a:gd name="T76" fmla="*/ 5729 w 12030"/>
                <a:gd name="T77" fmla="*/ 11571 h 12030"/>
                <a:gd name="T78" fmla="*/ 4364 w 12030"/>
                <a:gd name="T79" fmla="*/ 11327 h 12030"/>
                <a:gd name="T80" fmla="*/ 3134 w 12030"/>
                <a:gd name="T81" fmla="*/ 10771 h 12030"/>
                <a:gd name="T82" fmla="*/ 2084 w 12030"/>
                <a:gd name="T83" fmla="*/ 9945 h 12030"/>
                <a:gd name="T84" fmla="*/ 1259 w 12030"/>
                <a:gd name="T85" fmla="*/ 8896 h 12030"/>
                <a:gd name="T86" fmla="*/ 702 w 12030"/>
                <a:gd name="T87" fmla="*/ 7666 h 12030"/>
                <a:gd name="T88" fmla="*/ 459 w 12030"/>
                <a:gd name="T89" fmla="*/ 6300 h 12030"/>
                <a:gd name="T90" fmla="*/ 565 w 12030"/>
                <a:gd name="T91" fmla="*/ 4896 h 12030"/>
                <a:gd name="T92" fmla="*/ 1001 w 12030"/>
                <a:gd name="T93" fmla="*/ 3607 h 12030"/>
                <a:gd name="T94" fmla="*/ 1724 w 12030"/>
                <a:gd name="T95" fmla="*/ 2480 h 12030"/>
                <a:gd name="T96" fmla="*/ 2689 w 12030"/>
                <a:gd name="T97" fmla="*/ 1559 h 12030"/>
                <a:gd name="T98" fmla="*/ 3852 w 12030"/>
                <a:gd name="T99" fmla="*/ 889 h 12030"/>
                <a:gd name="T100" fmla="*/ 5170 w 12030"/>
                <a:gd name="T101" fmla="*/ 516 h 12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30" h="12030">
                  <a:moveTo>
                    <a:pt x="6015" y="0"/>
                  </a:moveTo>
                  <a:lnTo>
                    <a:pt x="6324" y="8"/>
                  </a:lnTo>
                  <a:lnTo>
                    <a:pt x="6628" y="31"/>
                  </a:lnTo>
                  <a:lnTo>
                    <a:pt x="6928" y="70"/>
                  </a:lnTo>
                  <a:lnTo>
                    <a:pt x="7225" y="123"/>
                  </a:lnTo>
                  <a:lnTo>
                    <a:pt x="7515" y="190"/>
                  </a:lnTo>
                  <a:lnTo>
                    <a:pt x="7800" y="271"/>
                  </a:lnTo>
                  <a:lnTo>
                    <a:pt x="8079" y="366"/>
                  </a:lnTo>
                  <a:lnTo>
                    <a:pt x="8352" y="474"/>
                  </a:lnTo>
                  <a:lnTo>
                    <a:pt x="8618" y="595"/>
                  </a:lnTo>
                  <a:lnTo>
                    <a:pt x="8878" y="728"/>
                  </a:lnTo>
                  <a:lnTo>
                    <a:pt x="9130" y="873"/>
                  </a:lnTo>
                  <a:lnTo>
                    <a:pt x="9374" y="1030"/>
                  </a:lnTo>
                  <a:lnTo>
                    <a:pt x="9609" y="1198"/>
                  </a:lnTo>
                  <a:lnTo>
                    <a:pt x="9837" y="1377"/>
                  </a:lnTo>
                  <a:lnTo>
                    <a:pt x="10055" y="1566"/>
                  </a:lnTo>
                  <a:lnTo>
                    <a:pt x="10264" y="1765"/>
                  </a:lnTo>
                  <a:lnTo>
                    <a:pt x="10463" y="1974"/>
                  </a:lnTo>
                  <a:lnTo>
                    <a:pt x="10653" y="2192"/>
                  </a:lnTo>
                  <a:lnTo>
                    <a:pt x="10832" y="2420"/>
                  </a:lnTo>
                  <a:lnTo>
                    <a:pt x="11000" y="2656"/>
                  </a:lnTo>
                  <a:lnTo>
                    <a:pt x="11157" y="2900"/>
                  </a:lnTo>
                  <a:lnTo>
                    <a:pt x="11302" y="3152"/>
                  </a:lnTo>
                  <a:lnTo>
                    <a:pt x="11435" y="3411"/>
                  </a:lnTo>
                  <a:lnTo>
                    <a:pt x="11556" y="3677"/>
                  </a:lnTo>
                  <a:lnTo>
                    <a:pt x="11663" y="3950"/>
                  </a:lnTo>
                  <a:lnTo>
                    <a:pt x="11758" y="4230"/>
                  </a:lnTo>
                  <a:lnTo>
                    <a:pt x="11839" y="4515"/>
                  </a:lnTo>
                  <a:lnTo>
                    <a:pt x="11907" y="4805"/>
                  </a:lnTo>
                  <a:lnTo>
                    <a:pt x="11960" y="5101"/>
                  </a:lnTo>
                  <a:lnTo>
                    <a:pt x="11999" y="5401"/>
                  </a:lnTo>
                  <a:lnTo>
                    <a:pt x="12022" y="5706"/>
                  </a:lnTo>
                  <a:lnTo>
                    <a:pt x="12030" y="6015"/>
                  </a:lnTo>
                  <a:lnTo>
                    <a:pt x="12022" y="6324"/>
                  </a:lnTo>
                  <a:lnTo>
                    <a:pt x="11999" y="6628"/>
                  </a:lnTo>
                  <a:lnTo>
                    <a:pt x="11960" y="6929"/>
                  </a:lnTo>
                  <a:lnTo>
                    <a:pt x="11907" y="7224"/>
                  </a:lnTo>
                  <a:lnTo>
                    <a:pt x="11839" y="7515"/>
                  </a:lnTo>
                  <a:lnTo>
                    <a:pt x="11758" y="7800"/>
                  </a:lnTo>
                  <a:lnTo>
                    <a:pt x="11663" y="8079"/>
                  </a:lnTo>
                  <a:lnTo>
                    <a:pt x="11556" y="8352"/>
                  </a:lnTo>
                  <a:lnTo>
                    <a:pt x="11435" y="8618"/>
                  </a:lnTo>
                  <a:lnTo>
                    <a:pt x="11302" y="8878"/>
                  </a:lnTo>
                  <a:lnTo>
                    <a:pt x="11157" y="9130"/>
                  </a:lnTo>
                  <a:lnTo>
                    <a:pt x="11000" y="9374"/>
                  </a:lnTo>
                  <a:lnTo>
                    <a:pt x="10832" y="9609"/>
                  </a:lnTo>
                  <a:lnTo>
                    <a:pt x="10653" y="9837"/>
                  </a:lnTo>
                  <a:lnTo>
                    <a:pt x="10463" y="10055"/>
                  </a:lnTo>
                  <a:lnTo>
                    <a:pt x="10264" y="10264"/>
                  </a:lnTo>
                  <a:lnTo>
                    <a:pt x="10055" y="10464"/>
                  </a:lnTo>
                  <a:lnTo>
                    <a:pt x="9837" y="10653"/>
                  </a:lnTo>
                  <a:lnTo>
                    <a:pt x="9609" y="10832"/>
                  </a:lnTo>
                  <a:lnTo>
                    <a:pt x="9374" y="11000"/>
                  </a:lnTo>
                  <a:lnTo>
                    <a:pt x="9130" y="11157"/>
                  </a:lnTo>
                  <a:lnTo>
                    <a:pt x="8878" y="11302"/>
                  </a:lnTo>
                  <a:lnTo>
                    <a:pt x="8618" y="11435"/>
                  </a:lnTo>
                  <a:lnTo>
                    <a:pt x="8352" y="11556"/>
                  </a:lnTo>
                  <a:lnTo>
                    <a:pt x="8079" y="11663"/>
                  </a:lnTo>
                  <a:lnTo>
                    <a:pt x="7800" y="11758"/>
                  </a:lnTo>
                  <a:lnTo>
                    <a:pt x="7515" y="11839"/>
                  </a:lnTo>
                  <a:lnTo>
                    <a:pt x="7225" y="11907"/>
                  </a:lnTo>
                  <a:lnTo>
                    <a:pt x="6928" y="11960"/>
                  </a:lnTo>
                  <a:lnTo>
                    <a:pt x="6628" y="11999"/>
                  </a:lnTo>
                  <a:lnTo>
                    <a:pt x="6324" y="12022"/>
                  </a:lnTo>
                  <a:lnTo>
                    <a:pt x="6015" y="12030"/>
                  </a:lnTo>
                  <a:lnTo>
                    <a:pt x="5706" y="12022"/>
                  </a:lnTo>
                  <a:lnTo>
                    <a:pt x="5401" y="11999"/>
                  </a:lnTo>
                  <a:lnTo>
                    <a:pt x="5101" y="11960"/>
                  </a:lnTo>
                  <a:lnTo>
                    <a:pt x="4805" y="11907"/>
                  </a:lnTo>
                  <a:lnTo>
                    <a:pt x="4515" y="11839"/>
                  </a:lnTo>
                  <a:lnTo>
                    <a:pt x="4229" y="11758"/>
                  </a:lnTo>
                  <a:lnTo>
                    <a:pt x="3950" y="11663"/>
                  </a:lnTo>
                  <a:lnTo>
                    <a:pt x="3677" y="11556"/>
                  </a:lnTo>
                  <a:lnTo>
                    <a:pt x="3411" y="11435"/>
                  </a:lnTo>
                  <a:lnTo>
                    <a:pt x="3152" y="11302"/>
                  </a:lnTo>
                  <a:lnTo>
                    <a:pt x="2900" y="11157"/>
                  </a:lnTo>
                  <a:lnTo>
                    <a:pt x="2656" y="11000"/>
                  </a:lnTo>
                  <a:lnTo>
                    <a:pt x="2420" y="10832"/>
                  </a:lnTo>
                  <a:lnTo>
                    <a:pt x="2192" y="10653"/>
                  </a:lnTo>
                  <a:lnTo>
                    <a:pt x="1974" y="10464"/>
                  </a:lnTo>
                  <a:lnTo>
                    <a:pt x="1765" y="10264"/>
                  </a:lnTo>
                  <a:lnTo>
                    <a:pt x="1565" y="10055"/>
                  </a:lnTo>
                  <a:lnTo>
                    <a:pt x="1377" y="9837"/>
                  </a:lnTo>
                  <a:lnTo>
                    <a:pt x="1198" y="9609"/>
                  </a:lnTo>
                  <a:lnTo>
                    <a:pt x="1029" y="9374"/>
                  </a:lnTo>
                  <a:lnTo>
                    <a:pt x="873" y="9130"/>
                  </a:lnTo>
                  <a:lnTo>
                    <a:pt x="728" y="8878"/>
                  </a:lnTo>
                  <a:lnTo>
                    <a:pt x="595" y="8618"/>
                  </a:lnTo>
                  <a:lnTo>
                    <a:pt x="474" y="8352"/>
                  </a:lnTo>
                  <a:lnTo>
                    <a:pt x="366" y="8079"/>
                  </a:lnTo>
                  <a:lnTo>
                    <a:pt x="271" y="7800"/>
                  </a:lnTo>
                  <a:lnTo>
                    <a:pt x="190" y="7515"/>
                  </a:lnTo>
                  <a:lnTo>
                    <a:pt x="123" y="7224"/>
                  </a:lnTo>
                  <a:lnTo>
                    <a:pt x="69" y="6929"/>
                  </a:lnTo>
                  <a:lnTo>
                    <a:pt x="31" y="6628"/>
                  </a:lnTo>
                  <a:lnTo>
                    <a:pt x="8" y="6324"/>
                  </a:lnTo>
                  <a:lnTo>
                    <a:pt x="0" y="6015"/>
                  </a:lnTo>
                  <a:lnTo>
                    <a:pt x="8" y="5706"/>
                  </a:lnTo>
                  <a:lnTo>
                    <a:pt x="31" y="5401"/>
                  </a:lnTo>
                  <a:lnTo>
                    <a:pt x="69" y="5101"/>
                  </a:lnTo>
                  <a:lnTo>
                    <a:pt x="123" y="4805"/>
                  </a:lnTo>
                  <a:lnTo>
                    <a:pt x="190" y="4515"/>
                  </a:lnTo>
                  <a:lnTo>
                    <a:pt x="271" y="4230"/>
                  </a:lnTo>
                  <a:lnTo>
                    <a:pt x="366" y="3950"/>
                  </a:lnTo>
                  <a:lnTo>
                    <a:pt x="474" y="3677"/>
                  </a:lnTo>
                  <a:lnTo>
                    <a:pt x="595" y="3411"/>
                  </a:lnTo>
                  <a:lnTo>
                    <a:pt x="728" y="3152"/>
                  </a:lnTo>
                  <a:lnTo>
                    <a:pt x="873" y="2900"/>
                  </a:lnTo>
                  <a:lnTo>
                    <a:pt x="1029" y="2656"/>
                  </a:lnTo>
                  <a:lnTo>
                    <a:pt x="1198" y="2420"/>
                  </a:lnTo>
                  <a:lnTo>
                    <a:pt x="1377" y="2192"/>
                  </a:lnTo>
                  <a:lnTo>
                    <a:pt x="1565" y="1974"/>
                  </a:lnTo>
                  <a:lnTo>
                    <a:pt x="1765" y="1765"/>
                  </a:lnTo>
                  <a:lnTo>
                    <a:pt x="1974" y="1566"/>
                  </a:lnTo>
                  <a:lnTo>
                    <a:pt x="2192" y="1377"/>
                  </a:lnTo>
                  <a:lnTo>
                    <a:pt x="2420" y="1198"/>
                  </a:lnTo>
                  <a:lnTo>
                    <a:pt x="2656" y="1030"/>
                  </a:lnTo>
                  <a:lnTo>
                    <a:pt x="2900" y="873"/>
                  </a:lnTo>
                  <a:lnTo>
                    <a:pt x="3152" y="728"/>
                  </a:lnTo>
                  <a:lnTo>
                    <a:pt x="3411" y="595"/>
                  </a:lnTo>
                  <a:lnTo>
                    <a:pt x="3677" y="474"/>
                  </a:lnTo>
                  <a:lnTo>
                    <a:pt x="3950" y="366"/>
                  </a:lnTo>
                  <a:lnTo>
                    <a:pt x="4229" y="271"/>
                  </a:lnTo>
                  <a:lnTo>
                    <a:pt x="4515" y="190"/>
                  </a:lnTo>
                  <a:lnTo>
                    <a:pt x="4805" y="123"/>
                  </a:lnTo>
                  <a:lnTo>
                    <a:pt x="5101" y="70"/>
                  </a:lnTo>
                  <a:lnTo>
                    <a:pt x="5401" y="31"/>
                  </a:lnTo>
                  <a:lnTo>
                    <a:pt x="5706" y="8"/>
                  </a:lnTo>
                  <a:lnTo>
                    <a:pt x="6015" y="0"/>
                  </a:lnTo>
                  <a:close/>
                  <a:moveTo>
                    <a:pt x="6015" y="451"/>
                  </a:moveTo>
                  <a:lnTo>
                    <a:pt x="6300" y="459"/>
                  </a:lnTo>
                  <a:lnTo>
                    <a:pt x="6582" y="480"/>
                  </a:lnTo>
                  <a:lnTo>
                    <a:pt x="6860" y="516"/>
                  </a:lnTo>
                  <a:lnTo>
                    <a:pt x="7134" y="565"/>
                  </a:lnTo>
                  <a:lnTo>
                    <a:pt x="7403" y="627"/>
                  </a:lnTo>
                  <a:lnTo>
                    <a:pt x="7666" y="702"/>
                  </a:lnTo>
                  <a:lnTo>
                    <a:pt x="7924" y="789"/>
                  </a:lnTo>
                  <a:lnTo>
                    <a:pt x="8177" y="889"/>
                  </a:lnTo>
                  <a:lnTo>
                    <a:pt x="8423" y="1001"/>
                  </a:lnTo>
                  <a:lnTo>
                    <a:pt x="8663" y="1124"/>
                  </a:lnTo>
                  <a:lnTo>
                    <a:pt x="8896" y="1259"/>
                  </a:lnTo>
                  <a:lnTo>
                    <a:pt x="9121" y="1404"/>
                  </a:lnTo>
                  <a:lnTo>
                    <a:pt x="9340" y="1559"/>
                  </a:lnTo>
                  <a:lnTo>
                    <a:pt x="9550" y="1724"/>
                  </a:lnTo>
                  <a:lnTo>
                    <a:pt x="9752" y="1899"/>
                  </a:lnTo>
                  <a:lnTo>
                    <a:pt x="9945" y="2084"/>
                  </a:lnTo>
                  <a:lnTo>
                    <a:pt x="10130" y="2277"/>
                  </a:lnTo>
                  <a:lnTo>
                    <a:pt x="10306" y="2480"/>
                  </a:lnTo>
                  <a:lnTo>
                    <a:pt x="10471" y="2689"/>
                  </a:lnTo>
                  <a:lnTo>
                    <a:pt x="10626" y="2908"/>
                  </a:lnTo>
                  <a:lnTo>
                    <a:pt x="10771" y="3134"/>
                  </a:lnTo>
                  <a:lnTo>
                    <a:pt x="10906" y="3367"/>
                  </a:lnTo>
                  <a:lnTo>
                    <a:pt x="11028" y="3607"/>
                  </a:lnTo>
                  <a:lnTo>
                    <a:pt x="11140" y="3852"/>
                  </a:lnTo>
                  <a:lnTo>
                    <a:pt x="11240" y="4105"/>
                  </a:lnTo>
                  <a:lnTo>
                    <a:pt x="11327" y="4364"/>
                  </a:lnTo>
                  <a:lnTo>
                    <a:pt x="11403" y="4627"/>
                  </a:lnTo>
                  <a:lnTo>
                    <a:pt x="11465" y="4896"/>
                  </a:lnTo>
                  <a:lnTo>
                    <a:pt x="11514" y="5170"/>
                  </a:lnTo>
                  <a:lnTo>
                    <a:pt x="11550" y="5447"/>
                  </a:lnTo>
                  <a:lnTo>
                    <a:pt x="11571" y="5729"/>
                  </a:lnTo>
                  <a:lnTo>
                    <a:pt x="11578" y="6015"/>
                  </a:lnTo>
                  <a:lnTo>
                    <a:pt x="11571" y="6300"/>
                  </a:lnTo>
                  <a:lnTo>
                    <a:pt x="11550" y="6582"/>
                  </a:lnTo>
                  <a:lnTo>
                    <a:pt x="11514" y="6860"/>
                  </a:lnTo>
                  <a:lnTo>
                    <a:pt x="11465" y="7134"/>
                  </a:lnTo>
                  <a:lnTo>
                    <a:pt x="11403" y="7403"/>
                  </a:lnTo>
                  <a:lnTo>
                    <a:pt x="11327" y="7666"/>
                  </a:lnTo>
                  <a:lnTo>
                    <a:pt x="11240" y="7924"/>
                  </a:lnTo>
                  <a:lnTo>
                    <a:pt x="11140" y="8177"/>
                  </a:lnTo>
                  <a:lnTo>
                    <a:pt x="11028" y="8423"/>
                  </a:lnTo>
                  <a:lnTo>
                    <a:pt x="10906" y="8663"/>
                  </a:lnTo>
                  <a:lnTo>
                    <a:pt x="10771" y="8896"/>
                  </a:lnTo>
                  <a:lnTo>
                    <a:pt x="10626" y="9122"/>
                  </a:lnTo>
                  <a:lnTo>
                    <a:pt x="10471" y="9340"/>
                  </a:lnTo>
                  <a:lnTo>
                    <a:pt x="10306" y="9551"/>
                  </a:lnTo>
                  <a:lnTo>
                    <a:pt x="10130" y="9752"/>
                  </a:lnTo>
                  <a:lnTo>
                    <a:pt x="9945" y="9945"/>
                  </a:lnTo>
                  <a:lnTo>
                    <a:pt x="9752" y="10130"/>
                  </a:lnTo>
                  <a:lnTo>
                    <a:pt x="9550" y="10306"/>
                  </a:lnTo>
                  <a:lnTo>
                    <a:pt x="9340" y="10471"/>
                  </a:lnTo>
                  <a:lnTo>
                    <a:pt x="9121" y="10626"/>
                  </a:lnTo>
                  <a:lnTo>
                    <a:pt x="8896" y="10771"/>
                  </a:lnTo>
                  <a:lnTo>
                    <a:pt x="8663" y="10906"/>
                  </a:lnTo>
                  <a:lnTo>
                    <a:pt x="8423" y="11028"/>
                  </a:lnTo>
                  <a:lnTo>
                    <a:pt x="8177" y="11140"/>
                  </a:lnTo>
                  <a:lnTo>
                    <a:pt x="7924" y="11240"/>
                  </a:lnTo>
                  <a:lnTo>
                    <a:pt x="7666" y="11327"/>
                  </a:lnTo>
                  <a:lnTo>
                    <a:pt x="7403" y="11402"/>
                  </a:lnTo>
                  <a:lnTo>
                    <a:pt x="7134" y="11465"/>
                  </a:lnTo>
                  <a:lnTo>
                    <a:pt x="6860" y="11515"/>
                  </a:lnTo>
                  <a:lnTo>
                    <a:pt x="6582" y="11550"/>
                  </a:lnTo>
                  <a:lnTo>
                    <a:pt x="6300" y="11571"/>
                  </a:lnTo>
                  <a:lnTo>
                    <a:pt x="6015" y="11578"/>
                  </a:lnTo>
                  <a:lnTo>
                    <a:pt x="5729" y="11571"/>
                  </a:lnTo>
                  <a:lnTo>
                    <a:pt x="5447" y="11550"/>
                  </a:lnTo>
                  <a:lnTo>
                    <a:pt x="5170" y="11515"/>
                  </a:lnTo>
                  <a:lnTo>
                    <a:pt x="4896" y="11465"/>
                  </a:lnTo>
                  <a:lnTo>
                    <a:pt x="4627" y="11402"/>
                  </a:lnTo>
                  <a:lnTo>
                    <a:pt x="4364" y="11327"/>
                  </a:lnTo>
                  <a:lnTo>
                    <a:pt x="4105" y="11240"/>
                  </a:lnTo>
                  <a:lnTo>
                    <a:pt x="3852" y="11140"/>
                  </a:lnTo>
                  <a:lnTo>
                    <a:pt x="3607" y="11028"/>
                  </a:lnTo>
                  <a:lnTo>
                    <a:pt x="3367" y="10906"/>
                  </a:lnTo>
                  <a:lnTo>
                    <a:pt x="3134" y="10771"/>
                  </a:lnTo>
                  <a:lnTo>
                    <a:pt x="2907" y="10626"/>
                  </a:lnTo>
                  <a:lnTo>
                    <a:pt x="2689" y="10471"/>
                  </a:lnTo>
                  <a:lnTo>
                    <a:pt x="2479" y="10306"/>
                  </a:lnTo>
                  <a:lnTo>
                    <a:pt x="2277" y="10130"/>
                  </a:lnTo>
                  <a:lnTo>
                    <a:pt x="2084" y="9945"/>
                  </a:lnTo>
                  <a:lnTo>
                    <a:pt x="1899" y="9752"/>
                  </a:lnTo>
                  <a:lnTo>
                    <a:pt x="1724" y="9551"/>
                  </a:lnTo>
                  <a:lnTo>
                    <a:pt x="1559" y="9340"/>
                  </a:lnTo>
                  <a:lnTo>
                    <a:pt x="1404" y="9122"/>
                  </a:lnTo>
                  <a:lnTo>
                    <a:pt x="1259" y="8896"/>
                  </a:lnTo>
                  <a:lnTo>
                    <a:pt x="1124" y="8663"/>
                  </a:lnTo>
                  <a:lnTo>
                    <a:pt x="1001" y="8423"/>
                  </a:lnTo>
                  <a:lnTo>
                    <a:pt x="889" y="8177"/>
                  </a:lnTo>
                  <a:lnTo>
                    <a:pt x="789" y="7924"/>
                  </a:lnTo>
                  <a:lnTo>
                    <a:pt x="702" y="7666"/>
                  </a:lnTo>
                  <a:lnTo>
                    <a:pt x="627" y="7403"/>
                  </a:lnTo>
                  <a:lnTo>
                    <a:pt x="565" y="7134"/>
                  </a:lnTo>
                  <a:lnTo>
                    <a:pt x="515" y="6860"/>
                  </a:lnTo>
                  <a:lnTo>
                    <a:pt x="480" y="6582"/>
                  </a:lnTo>
                  <a:lnTo>
                    <a:pt x="459" y="6300"/>
                  </a:lnTo>
                  <a:lnTo>
                    <a:pt x="451" y="6015"/>
                  </a:lnTo>
                  <a:lnTo>
                    <a:pt x="459" y="5729"/>
                  </a:lnTo>
                  <a:lnTo>
                    <a:pt x="480" y="5447"/>
                  </a:lnTo>
                  <a:lnTo>
                    <a:pt x="515" y="5170"/>
                  </a:lnTo>
                  <a:lnTo>
                    <a:pt x="565" y="4896"/>
                  </a:lnTo>
                  <a:lnTo>
                    <a:pt x="627" y="4627"/>
                  </a:lnTo>
                  <a:lnTo>
                    <a:pt x="702" y="4364"/>
                  </a:lnTo>
                  <a:lnTo>
                    <a:pt x="789" y="4105"/>
                  </a:lnTo>
                  <a:lnTo>
                    <a:pt x="889" y="3852"/>
                  </a:lnTo>
                  <a:lnTo>
                    <a:pt x="1001" y="3607"/>
                  </a:lnTo>
                  <a:lnTo>
                    <a:pt x="1124" y="3367"/>
                  </a:lnTo>
                  <a:lnTo>
                    <a:pt x="1259" y="3134"/>
                  </a:lnTo>
                  <a:lnTo>
                    <a:pt x="1404" y="2908"/>
                  </a:lnTo>
                  <a:lnTo>
                    <a:pt x="1559" y="2689"/>
                  </a:lnTo>
                  <a:lnTo>
                    <a:pt x="1724" y="2480"/>
                  </a:lnTo>
                  <a:lnTo>
                    <a:pt x="1899" y="2277"/>
                  </a:lnTo>
                  <a:lnTo>
                    <a:pt x="2084" y="2084"/>
                  </a:lnTo>
                  <a:lnTo>
                    <a:pt x="2277" y="1899"/>
                  </a:lnTo>
                  <a:lnTo>
                    <a:pt x="2479" y="1724"/>
                  </a:lnTo>
                  <a:lnTo>
                    <a:pt x="2689" y="1559"/>
                  </a:lnTo>
                  <a:lnTo>
                    <a:pt x="2907" y="1404"/>
                  </a:lnTo>
                  <a:lnTo>
                    <a:pt x="3134" y="1259"/>
                  </a:lnTo>
                  <a:lnTo>
                    <a:pt x="3367" y="1124"/>
                  </a:lnTo>
                  <a:lnTo>
                    <a:pt x="3607" y="1001"/>
                  </a:lnTo>
                  <a:lnTo>
                    <a:pt x="3852" y="889"/>
                  </a:lnTo>
                  <a:lnTo>
                    <a:pt x="4105" y="789"/>
                  </a:lnTo>
                  <a:lnTo>
                    <a:pt x="4364" y="702"/>
                  </a:lnTo>
                  <a:lnTo>
                    <a:pt x="4627" y="627"/>
                  </a:lnTo>
                  <a:lnTo>
                    <a:pt x="4896" y="565"/>
                  </a:lnTo>
                  <a:lnTo>
                    <a:pt x="5170" y="516"/>
                  </a:lnTo>
                  <a:lnTo>
                    <a:pt x="5447" y="480"/>
                  </a:lnTo>
                  <a:lnTo>
                    <a:pt x="5729" y="459"/>
                  </a:lnTo>
                  <a:lnTo>
                    <a:pt x="6015" y="4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1550988" y="4960938"/>
              <a:ext cx="144463" cy="163512"/>
            </a:xfrm>
            <a:custGeom>
              <a:avLst/>
              <a:gdLst>
                <a:gd name="T0" fmla="*/ 940 w 1241"/>
                <a:gd name="T1" fmla="*/ 1401 h 1401"/>
                <a:gd name="T2" fmla="*/ 0 w 1241"/>
                <a:gd name="T3" fmla="*/ 1134 h 1401"/>
                <a:gd name="T4" fmla="*/ 36 w 1241"/>
                <a:gd name="T5" fmla="*/ 1007 h 1401"/>
                <a:gd name="T6" fmla="*/ 1002 w 1241"/>
                <a:gd name="T7" fmla="*/ 315 h 1401"/>
                <a:gd name="T8" fmla="*/ 343 w 1241"/>
                <a:gd name="T9" fmla="*/ 128 h 1401"/>
                <a:gd name="T10" fmla="*/ 380 w 1241"/>
                <a:gd name="T11" fmla="*/ 0 h 1401"/>
                <a:gd name="T12" fmla="*/ 1241 w 1241"/>
                <a:gd name="T13" fmla="*/ 245 h 1401"/>
                <a:gd name="T14" fmla="*/ 1204 w 1241"/>
                <a:gd name="T15" fmla="*/ 372 h 1401"/>
                <a:gd name="T16" fmla="*/ 238 w 1241"/>
                <a:gd name="T17" fmla="*/ 1064 h 1401"/>
                <a:gd name="T18" fmla="*/ 976 w 1241"/>
                <a:gd name="T19" fmla="*/ 1274 h 1401"/>
                <a:gd name="T20" fmla="*/ 940 w 1241"/>
                <a:gd name="T21" fmla="*/ 1401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1" h="1401">
                  <a:moveTo>
                    <a:pt x="940" y="1401"/>
                  </a:moveTo>
                  <a:lnTo>
                    <a:pt x="0" y="1134"/>
                  </a:lnTo>
                  <a:lnTo>
                    <a:pt x="36" y="1007"/>
                  </a:lnTo>
                  <a:lnTo>
                    <a:pt x="1002" y="315"/>
                  </a:lnTo>
                  <a:lnTo>
                    <a:pt x="343" y="128"/>
                  </a:lnTo>
                  <a:lnTo>
                    <a:pt x="380" y="0"/>
                  </a:lnTo>
                  <a:lnTo>
                    <a:pt x="1241" y="245"/>
                  </a:lnTo>
                  <a:lnTo>
                    <a:pt x="1204" y="372"/>
                  </a:lnTo>
                  <a:lnTo>
                    <a:pt x="238" y="1064"/>
                  </a:lnTo>
                  <a:lnTo>
                    <a:pt x="976" y="1274"/>
                  </a:lnTo>
                  <a:lnTo>
                    <a:pt x="940" y="140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
            <p:cNvSpPr>
              <a:spLocks/>
            </p:cNvSpPr>
            <p:nvPr/>
          </p:nvSpPr>
          <p:spPr bwMode="auto">
            <a:xfrm>
              <a:off x="1779588" y="4999038"/>
              <a:ext cx="109538" cy="138112"/>
            </a:xfrm>
            <a:custGeom>
              <a:avLst/>
              <a:gdLst>
                <a:gd name="T0" fmla="*/ 941 w 941"/>
                <a:gd name="T1" fmla="*/ 1195 h 1195"/>
                <a:gd name="T2" fmla="*/ 730 w 941"/>
                <a:gd name="T3" fmla="*/ 1195 h 1195"/>
                <a:gd name="T4" fmla="*/ 730 w 941"/>
                <a:gd name="T5" fmla="*/ 636 h 1195"/>
                <a:gd name="T6" fmla="*/ 210 w 941"/>
                <a:gd name="T7" fmla="*/ 636 h 1195"/>
                <a:gd name="T8" fmla="*/ 210 w 941"/>
                <a:gd name="T9" fmla="*/ 1195 h 1195"/>
                <a:gd name="T10" fmla="*/ 0 w 941"/>
                <a:gd name="T11" fmla="*/ 1195 h 1195"/>
                <a:gd name="T12" fmla="*/ 0 w 941"/>
                <a:gd name="T13" fmla="*/ 0 h 1195"/>
                <a:gd name="T14" fmla="*/ 210 w 941"/>
                <a:gd name="T15" fmla="*/ 0 h 1195"/>
                <a:gd name="T16" fmla="*/ 210 w 941"/>
                <a:gd name="T17" fmla="*/ 503 h 1195"/>
                <a:gd name="T18" fmla="*/ 730 w 941"/>
                <a:gd name="T19" fmla="*/ 503 h 1195"/>
                <a:gd name="T20" fmla="*/ 730 w 941"/>
                <a:gd name="T21" fmla="*/ 0 h 1195"/>
                <a:gd name="T22" fmla="*/ 941 w 941"/>
                <a:gd name="T23" fmla="*/ 0 h 1195"/>
                <a:gd name="T24" fmla="*/ 941 w 941"/>
                <a:gd name="T25" fmla="*/ 1195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1" h="1195">
                  <a:moveTo>
                    <a:pt x="941" y="1195"/>
                  </a:moveTo>
                  <a:lnTo>
                    <a:pt x="730" y="1195"/>
                  </a:lnTo>
                  <a:lnTo>
                    <a:pt x="730" y="636"/>
                  </a:lnTo>
                  <a:lnTo>
                    <a:pt x="210" y="636"/>
                  </a:lnTo>
                  <a:lnTo>
                    <a:pt x="210" y="1195"/>
                  </a:lnTo>
                  <a:lnTo>
                    <a:pt x="0" y="1195"/>
                  </a:lnTo>
                  <a:lnTo>
                    <a:pt x="0" y="0"/>
                  </a:lnTo>
                  <a:lnTo>
                    <a:pt x="210" y="0"/>
                  </a:lnTo>
                  <a:lnTo>
                    <a:pt x="210" y="503"/>
                  </a:lnTo>
                  <a:lnTo>
                    <a:pt x="730" y="503"/>
                  </a:lnTo>
                  <a:lnTo>
                    <a:pt x="730" y="0"/>
                  </a:lnTo>
                  <a:lnTo>
                    <a:pt x="941" y="0"/>
                  </a:lnTo>
                  <a:lnTo>
                    <a:pt x="941" y="11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noEditPoints="1"/>
            </p:cNvSpPr>
            <p:nvPr/>
          </p:nvSpPr>
          <p:spPr bwMode="auto">
            <a:xfrm>
              <a:off x="1962151" y="4970463"/>
              <a:ext cx="142875" cy="155575"/>
            </a:xfrm>
            <a:custGeom>
              <a:avLst/>
              <a:gdLst>
                <a:gd name="T0" fmla="*/ 1222 w 1228"/>
                <a:gd name="T1" fmla="*/ 737 h 1333"/>
                <a:gd name="T2" fmla="*/ 1228 w 1228"/>
                <a:gd name="T3" fmla="*/ 822 h 1333"/>
                <a:gd name="T4" fmla="*/ 1211 w 1228"/>
                <a:gd name="T5" fmla="*/ 897 h 1333"/>
                <a:gd name="T6" fmla="*/ 1189 w 1228"/>
                <a:gd name="T7" fmla="*/ 940 h 1333"/>
                <a:gd name="T8" fmla="*/ 1145 w 1228"/>
                <a:gd name="T9" fmla="*/ 995 h 1333"/>
                <a:gd name="T10" fmla="*/ 1079 w 1228"/>
                <a:gd name="T11" fmla="*/ 1052 h 1333"/>
                <a:gd name="T12" fmla="*/ 1001 w 1228"/>
                <a:gd name="T13" fmla="*/ 1103 h 1333"/>
                <a:gd name="T14" fmla="*/ 910 w 1228"/>
                <a:gd name="T15" fmla="*/ 1149 h 1333"/>
                <a:gd name="T16" fmla="*/ 403 w 1228"/>
                <a:gd name="T17" fmla="*/ 1333 h 1333"/>
                <a:gd name="T18" fmla="*/ 500 w 1228"/>
                <a:gd name="T19" fmla="*/ 31 h 1333"/>
                <a:gd name="T20" fmla="*/ 598 w 1228"/>
                <a:gd name="T21" fmla="*/ 7 h 1333"/>
                <a:gd name="T22" fmla="*/ 686 w 1228"/>
                <a:gd name="T23" fmla="*/ 0 h 1333"/>
                <a:gd name="T24" fmla="*/ 765 w 1228"/>
                <a:gd name="T25" fmla="*/ 8 h 1333"/>
                <a:gd name="T26" fmla="*/ 833 w 1228"/>
                <a:gd name="T27" fmla="*/ 31 h 1333"/>
                <a:gd name="T28" fmla="*/ 890 w 1228"/>
                <a:gd name="T29" fmla="*/ 63 h 1333"/>
                <a:gd name="T30" fmla="*/ 935 w 1228"/>
                <a:gd name="T31" fmla="*/ 104 h 1333"/>
                <a:gd name="T32" fmla="*/ 968 w 1228"/>
                <a:gd name="T33" fmla="*/ 155 h 1333"/>
                <a:gd name="T34" fmla="*/ 990 w 1228"/>
                <a:gd name="T35" fmla="*/ 213 h 1333"/>
                <a:gd name="T36" fmla="*/ 999 w 1228"/>
                <a:gd name="T37" fmla="*/ 267 h 1333"/>
                <a:gd name="T38" fmla="*/ 996 w 1228"/>
                <a:gd name="T39" fmla="*/ 317 h 1333"/>
                <a:gd name="T40" fmla="*/ 982 w 1228"/>
                <a:gd name="T41" fmla="*/ 363 h 1333"/>
                <a:gd name="T42" fmla="*/ 943 w 1228"/>
                <a:gd name="T43" fmla="*/ 422 h 1333"/>
                <a:gd name="T44" fmla="*/ 881 w 1228"/>
                <a:gd name="T45" fmla="*/ 488 h 1333"/>
                <a:gd name="T46" fmla="*/ 874 w 1228"/>
                <a:gd name="T47" fmla="*/ 510 h 1333"/>
                <a:gd name="T48" fmla="*/ 928 w 1228"/>
                <a:gd name="T49" fmla="*/ 507 h 1333"/>
                <a:gd name="T50" fmla="*/ 982 w 1228"/>
                <a:gd name="T51" fmla="*/ 512 h 1333"/>
                <a:gd name="T52" fmla="*/ 1061 w 1228"/>
                <a:gd name="T53" fmla="*/ 529 h 1333"/>
                <a:gd name="T54" fmla="*/ 1109 w 1228"/>
                <a:gd name="T55" fmla="*/ 551 h 1333"/>
                <a:gd name="T56" fmla="*/ 1148 w 1228"/>
                <a:gd name="T57" fmla="*/ 581 h 1333"/>
                <a:gd name="T58" fmla="*/ 1180 w 1228"/>
                <a:gd name="T59" fmla="*/ 620 h 1333"/>
                <a:gd name="T60" fmla="*/ 1203 w 1228"/>
                <a:gd name="T61" fmla="*/ 668 h 1333"/>
                <a:gd name="T62" fmla="*/ 770 w 1228"/>
                <a:gd name="T63" fmla="*/ 225 h 1333"/>
                <a:gd name="T64" fmla="*/ 747 w 1228"/>
                <a:gd name="T65" fmla="*/ 192 h 1333"/>
                <a:gd name="T66" fmla="*/ 718 w 1228"/>
                <a:gd name="T67" fmla="*/ 169 h 1333"/>
                <a:gd name="T68" fmla="*/ 683 w 1228"/>
                <a:gd name="T69" fmla="*/ 155 h 1333"/>
                <a:gd name="T70" fmla="*/ 644 w 1228"/>
                <a:gd name="T71" fmla="*/ 148 h 1333"/>
                <a:gd name="T72" fmla="*/ 602 w 1228"/>
                <a:gd name="T73" fmla="*/ 147 h 1333"/>
                <a:gd name="T74" fmla="*/ 524 w 1228"/>
                <a:gd name="T75" fmla="*/ 162 h 1333"/>
                <a:gd name="T76" fmla="*/ 616 w 1228"/>
                <a:gd name="T77" fmla="*/ 522 h 1333"/>
                <a:gd name="T78" fmla="*/ 662 w 1228"/>
                <a:gd name="T79" fmla="*/ 503 h 1333"/>
                <a:gd name="T80" fmla="*/ 701 w 1228"/>
                <a:gd name="T81" fmla="*/ 479 h 1333"/>
                <a:gd name="T82" fmla="*/ 735 w 1228"/>
                <a:gd name="T83" fmla="*/ 452 h 1333"/>
                <a:gd name="T84" fmla="*/ 765 w 1228"/>
                <a:gd name="T85" fmla="*/ 420 h 1333"/>
                <a:gd name="T86" fmla="*/ 786 w 1228"/>
                <a:gd name="T87" fmla="*/ 385 h 1333"/>
                <a:gd name="T88" fmla="*/ 796 w 1228"/>
                <a:gd name="T89" fmla="*/ 345 h 1333"/>
                <a:gd name="T90" fmla="*/ 795 w 1228"/>
                <a:gd name="T91" fmla="*/ 301 h 1333"/>
                <a:gd name="T92" fmla="*/ 783 w 1228"/>
                <a:gd name="T93" fmla="*/ 254 h 1333"/>
                <a:gd name="T94" fmla="*/ 980 w 1228"/>
                <a:gd name="T95" fmla="*/ 706 h 1333"/>
                <a:gd name="T96" fmla="*/ 950 w 1228"/>
                <a:gd name="T97" fmla="*/ 668 h 1333"/>
                <a:gd name="T98" fmla="*/ 912 w 1228"/>
                <a:gd name="T99" fmla="*/ 642 h 1333"/>
                <a:gd name="T100" fmla="*/ 866 w 1228"/>
                <a:gd name="T101" fmla="*/ 628 h 1333"/>
                <a:gd name="T102" fmla="*/ 813 w 1228"/>
                <a:gd name="T103" fmla="*/ 624 h 1333"/>
                <a:gd name="T104" fmla="*/ 718 w 1228"/>
                <a:gd name="T105" fmla="*/ 633 h 1333"/>
                <a:gd name="T106" fmla="*/ 412 w 1228"/>
                <a:gd name="T107" fmla="*/ 736 h 1333"/>
                <a:gd name="T108" fmla="*/ 791 w 1228"/>
                <a:gd name="T109" fmla="*/ 1052 h 1333"/>
                <a:gd name="T110" fmla="*/ 857 w 1228"/>
                <a:gd name="T111" fmla="*/ 1022 h 1333"/>
                <a:gd name="T112" fmla="*/ 912 w 1228"/>
                <a:gd name="T113" fmla="*/ 989 h 1333"/>
                <a:gd name="T114" fmla="*/ 956 w 1228"/>
                <a:gd name="T115" fmla="*/ 954 h 1333"/>
                <a:gd name="T116" fmla="*/ 988 w 1228"/>
                <a:gd name="T117" fmla="*/ 916 h 1333"/>
                <a:gd name="T118" fmla="*/ 1007 w 1228"/>
                <a:gd name="T119" fmla="*/ 873 h 1333"/>
                <a:gd name="T120" fmla="*/ 1013 w 1228"/>
                <a:gd name="T121" fmla="*/ 825 h 1333"/>
                <a:gd name="T122" fmla="*/ 1005 w 1228"/>
                <a:gd name="T123" fmla="*/ 770 h 1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8" h="1333">
                  <a:moveTo>
                    <a:pt x="1203" y="668"/>
                  </a:moveTo>
                  <a:lnTo>
                    <a:pt x="1210" y="691"/>
                  </a:lnTo>
                  <a:lnTo>
                    <a:pt x="1216" y="715"/>
                  </a:lnTo>
                  <a:lnTo>
                    <a:pt x="1222" y="737"/>
                  </a:lnTo>
                  <a:lnTo>
                    <a:pt x="1225" y="759"/>
                  </a:lnTo>
                  <a:lnTo>
                    <a:pt x="1228" y="780"/>
                  </a:lnTo>
                  <a:lnTo>
                    <a:pt x="1228" y="801"/>
                  </a:lnTo>
                  <a:lnTo>
                    <a:pt x="1228" y="822"/>
                  </a:lnTo>
                  <a:lnTo>
                    <a:pt x="1225" y="841"/>
                  </a:lnTo>
                  <a:lnTo>
                    <a:pt x="1222" y="861"/>
                  </a:lnTo>
                  <a:lnTo>
                    <a:pt x="1217" y="879"/>
                  </a:lnTo>
                  <a:lnTo>
                    <a:pt x="1211" y="897"/>
                  </a:lnTo>
                  <a:lnTo>
                    <a:pt x="1204" y="915"/>
                  </a:lnTo>
                  <a:lnTo>
                    <a:pt x="1199" y="924"/>
                  </a:lnTo>
                  <a:lnTo>
                    <a:pt x="1195" y="932"/>
                  </a:lnTo>
                  <a:lnTo>
                    <a:pt x="1189" y="940"/>
                  </a:lnTo>
                  <a:lnTo>
                    <a:pt x="1184" y="949"/>
                  </a:lnTo>
                  <a:lnTo>
                    <a:pt x="1172" y="964"/>
                  </a:lnTo>
                  <a:lnTo>
                    <a:pt x="1159" y="980"/>
                  </a:lnTo>
                  <a:lnTo>
                    <a:pt x="1145" y="995"/>
                  </a:lnTo>
                  <a:lnTo>
                    <a:pt x="1129" y="1009"/>
                  </a:lnTo>
                  <a:lnTo>
                    <a:pt x="1113" y="1025"/>
                  </a:lnTo>
                  <a:lnTo>
                    <a:pt x="1097" y="1038"/>
                  </a:lnTo>
                  <a:lnTo>
                    <a:pt x="1079" y="1052"/>
                  </a:lnTo>
                  <a:lnTo>
                    <a:pt x="1061" y="1065"/>
                  </a:lnTo>
                  <a:lnTo>
                    <a:pt x="1042" y="1078"/>
                  </a:lnTo>
                  <a:lnTo>
                    <a:pt x="1022" y="1091"/>
                  </a:lnTo>
                  <a:lnTo>
                    <a:pt x="1001" y="1103"/>
                  </a:lnTo>
                  <a:lnTo>
                    <a:pt x="979" y="1115"/>
                  </a:lnTo>
                  <a:lnTo>
                    <a:pt x="957" y="1126"/>
                  </a:lnTo>
                  <a:lnTo>
                    <a:pt x="934" y="1137"/>
                  </a:lnTo>
                  <a:lnTo>
                    <a:pt x="910" y="1149"/>
                  </a:lnTo>
                  <a:lnTo>
                    <a:pt x="885" y="1159"/>
                  </a:lnTo>
                  <a:lnTo>
                    <a:pt x="859" y="1169"/>
                  </a:lnTo>
                  <a:lnTo>
                    <a:pt x="832" y="1179"/>
                  </a:lnTo>
                  <a:lnTo>
                    <a:pt x="403" y="1333"/>
                  </a:lnTo>
                  <a:lnTo>
                    <a:pt x="0" y="208"/>
                  </a:lnTo>
                  <a:lnTo>
                    <a:pt x="447" y="48"/>
                  </a:lnTo>
                  <a:lnTo>
                    <a:pt x="474" y="39"/>
                  </a:lnTo>
                  <a:lnTo>
                    <a:pt x="500" y="31"/>
                  </a:lnTo>
                  <a:lnTo>
                    <a:pt x="526" y="23"/>
                  </a:lnTo>
                  <a:lnTo>
                    <a:pt x="550" y="17"/>
                  </a:lnTo>
                  <a:lnTo>
                    <a:pt x="574" y="12"/>
                  </a:lnTo>
                  <a:lnTo>
                    <a:pt x="598" y="7"/>
                  </a:lnTo>
                  <a:lnTo>
                    <a:pt x="621" y="4"/>
                  </a:lnTo>
                  <a:lnTo>
                    <a:pt x="643" y="2"/>
                  </a:lnTo>
                  <a:lnTo>
                    <a:pt x="665" y="1"/>
                  </a:lnTo>
                  <a:lnTo>
                    <a:pt x="686" y="0"/>
                  </a:lnTo>
                  <a:lnTo>
                    <a:pt x="707" y="1"/>
                  </a:lnTo>
                  <a:lnTo>
                    <a:pt x="726" y="2"/>
                  </a:lnTo>
                  <a:lnTo>
                    <a:pt x="746" y="4"/>
                  </a:lnTo>
                  <a:lnTo>
                    <a:pt x="765" y="8"/>
                  </a:lnTo>
                  <a:lnTo>
                    <a:pt x="783" y="13"/>
                  </a:lnTo>
                  <a:lnTo>
                    <a:pt x="801" y="18"/>
                  </a:lnTo>
                  <a:lnTo>
                    <a:pt x="817" y="24"/>
                  </a:lnTo>
                  <a:lnTo>
                    <a:pt x="833" y="31"/>
                  </a:lnTo>
                  <a:lnTo>
                    <a:pt x="849" y="38"/>
                  </a:lnTo>
                  <a:lnTo>
                    <a:pt x="863" y="46"/>
                  </a:lnTo>
                  <a:lnTo>
                    <a:pt x="877" y="55"/>
                  </a:lnTo>
                  <a:lnTo>
                    <a:pt x="890" y="63"/>
                  </a:lnTo>
                  <a:lnTo>
                    <a:pt x="903" y="73"/>
                  </a:lnTo>
                  <a:lnTo>
                    <a:pt x="914" y="82"/>
                  </a:lnTo>
                  <a:lnTo>
                    <a:pt x="925" y="94"/>
                  </a:lnTo>
                  <a:lnTo>
                    <a:pt x="935" y="104"/>
                  </a:lnTo>
                  <a:lnTo>
                    <a:pt x="945" y="116"/>
                  </a:lnTo>
                  <a:lnTo>
                    <a:pt x="953" y="128"/>
                  </a:lnTo>
                  <a:lnTo>
                    <a:pt x="962" y="141"/>
                  </a:lnTo>
                  <a:lnTo>
                    <a:pt x="968" y="155"/>
                  </a:lnTo>
                  <a:lnTo>
                    <a:pt x="975" y="169"/>
                  </a:lnTo>
                  <a:lnTo>
                    <a:pt x="981" y="183"/>
                  </a:lnTo>
                  <a:lnTo>
                    <a:pt x="986" y="198"/>
                  </a:lnTo>
                  <a:lnTo>
                    <a:pt x="990" y="213"/>
                  </a:lnTo>
                  <a:lnTo>
                    <a:pt x="993" y="227"/>
                  </a:lnTo>
                  <a:lnTo>
                    <a:pt x="996" y="240"/>
                  </a:lnTo>
                  <a:lnTo>
                    <a:pt x="998" y="254"/>
                  </a:lnTo>
                  <a:lnTo>
                    <a:pt x="999" y="267"/>
                  </a:lnTo>
                  <a:lnTo>
                    <a:pt x="1000" y="280"/>
                  </a:lnTo>
                  <a:lnTo>
                    <a:pt x="999" y="293"/>
                  </a:lnTo>
                  <a:lnTo>
                    <a:pt x="998" y="305"/>
                  </a:lnTo>
                  <a:lnTo>
                    <a:pt x="996" y="317"/>
                  </a:lnTo>
                  <a:lnTo>
                    <a:pt x="994" y="329"/>
                  </a:lnTo>
                  <a:lnTo>
                    <a:pt x="991" y="340"/>
                  </a:lnTo>
                  <a:lnTo>
                    <a:pt x="986" y="352"/>
                  </a:lnTo>
                  <a:lnTo>
                    <a:pt x="982" y="363"/>
                  </a:lnTo>
                  <a:lnTo>
                    <a:pt x="977" y="373"/>
                  </a:lnTo>
                  <a:lnTo>
                    <a:pt x="970" y="384"/>
                  </a:lnTo>
                  <a:lnTo>
                    <a:pt x="956" y="403"/>
                  </a:lnTo>
                  <a:lnTo>
                    <a:pt x="943" y="422"/>
                  </a:lnTo>
                  <a:lnTo>
                    <a:pt x="928" y="440"/>
                  </a:lnTo>
                  <a:lnTo>
                    <a:pt x="913" y="457"/>
                  </a:lnTo>
                  <a:lnTo>
                    <a:pt x="897" y="473"/>
                  </a:lnTo>
                  <a:lnTo>
                    <a:pt x="881" y="488"/>
                  </a:lnTo>
                  <a:lnTo>
                    <a:pt x="864" y="500"/>
                  </a:lnTo>
                  <a:lnTo>
                    <a:pt x="847" y="513"/>
                  </a:lnTo>
                  <a:lnTo>
                    <a:pt x="861" y="511"/>
                  </a:lnTo>
                  <a:lnTo>
                    <a:pt x="874" y="510"/>
                  </a:lnTo>
                  <a:lnTo>
                    <a:pt x="888" y="509"/>
                  </a:lnTo>
                  <a:lnTo>
                    <a:pt x="901" y="508"/>
                  </a:lnTo>
                  <a:lnTo>
                    <a:pt x="915" y="507"/>
                  </a:lnTo>
                  <a:lnTo>
                    <a:pt x="928" y="507"/>
                  </a:lnTo>
                  <a:lnTo>
                    <a:pt x="942" y="508"/>
                  </a:lnTo>
                  <a:lnTo>
                    <a:pt x="956" y="509"/>
                  </a:lnTo>
                  <a:lnTo>
                    <a:pt x="968" y="510"/>
                  </a:lnTo>
                  <a:lnTo>
                    <a:pt x="982" y="512"/>
                  </a:lnTo>
                  <a:lnTo>
                    <a:pt x="995" y="513"/>
                  </a:lnTo>
                  <a:lnTo>
                    <a:pt x="1008" y="516"/>
                  </a:lnTo>
                  <a:lnTo>
                    <a:pt x="1034" y="522"/>
                  </a:lnTo>
                  <a:lnTo>
                    <a:pt x="1061" y="529"/>
                  </a:lnTo>
                  <a:lnTo>
                    <a:pt x="1074" y="534"/>
                  </a:lnTo>
                  <a:lnTo>
                    <a:pt x="1086" y="539"/>
                  </a:lnTo>
                  <a:lnTo>
                    <a:pt x="1098" y="545"/>
                  </a:lnTo>
                  <a:lnTo>
                    <a:pt x="1109" y="551"/>
                  </a:lnTo>
                  <a:lnTo>
                    <a:pt x="1119" y="558"/>
                  </a:lnTo>
                  <a:lnTo>
                    <a:pt x="1129" y="564"/>
                  </a:lnTo>
                  <a:lnTo>
                    <a:pt x="1139" y="573"/>
                  </a:lnTo>
                  <a:lnTo>
                    <a:pt x="1148" y="581"/>
                  </a:lnTo>
                  <a:lnTo>
                    <a:pt x="1157" y="590"/>
                  </a:lnTo>
                  <a:lnTo>
                    <a:pt x="1165" y="599"/>
                  </a:lnTo>
                  <a:lnTo>
                    <a:pt x="1173" y="609"/>
                  </a:lnTo>
                  <a:lnTo>
                    <a:pt x="1180" y="620"/>
                  </a:lnTo>
                  <a:lnTo>
                    <a:pt x="1186" y="631"/>
                  </a:lnTo>
                  <a:lnTo>
                    <a:pt x="1192" y="643"/>
                  </a:lnTo>
                  <a:lnTo>
                    <a:pt x="1198" y="655"/>
                  </a:lnTo>
                  <a:lnTo>
                    <a:pt x="1203" y="668"/>
                  </a:lnTo>
                  <a:close/>
                  <a:moveTo>
                    <a:pt x="783" y="254"/>
                  </a:moveTo>
                  <a:lnTo>
                    <a:pt x="779" y="243"/>
                  </a:lnTo>
                  <a:lnTo>
                    <a:pt x="774" y="234"/>
                  </a:lnTo>
                  <a:lnTo>
                    <a:pt x="770" y="225"/>
                  </a:lnTo>
                  <a:lnTo>
                    <a:pt x="765" y="216"/>
                  </a:lnTo>
                  <a:lnTo>
                    <a:pt x="759" y="207"/>
                  </a:lnTo>
                  <a:lnTo>
                    <a:pt x="753" y="200"/>
                  </a:lnTo>
                  <a:lnTo>
                    <a:pt x="747" y="192"/>
                  </a:lnTo>
                  <a:lnTo>
                    <a:pt x="741" y="185"/>
                  </a:lnTo>
                  <a:lnTo>
                    <a:pt x="733" y="179"/>
                  </a:lnTo>
                  <a:lnTo>
                    <a:pt x="726" y="174"/>
                  </a:lnTo>
                  <a:lnTo>
                    <a:pt x="718" y="169"/>
                  </a:lnTo>
                  <a:lnTo>
                    <a:pt x="710" y="164"/>
                  </a:lnTo>
                  <a:lnTo>
                    <a:pt x="701" y="161"/>
                  </a:lnTo>
                  <a:lnTo>
                    <a:pt x="692" y="158"/>
                  </a:lnTo>
                  <a:lnTo>
                    <a:pt x="683" y="155"/>
                  </a:lnTo>
                  <a:lnTo>
                    <a:pt x="674" y="152"/>
                  </a:lnTo>
                  <a:lnTo>
                    <a:pt x="664" y="150"/>
                  </a:lnTo>
                  <a:lnTo>
                    <a:pt x="654" y="149"/>
                  </a:lnTo>
                  <a:lnTo>
                    <a:pt x="644" y="148"/>
                  </a:lnTo>
                  <a:lnTo>
                    <a:pt x="634" y="147"/>
                  </a:lnTo>
                  <a:lnTo>
                    <a:pt x="623" y="147"/>
                  </a:lnTo>
                  <a:lnTo>
                    <a:pt x="613" y="147"/>
                  </a:lnTo>
                  <a:lnTo>
                    <a:pt x="602" y="147"/>
                  </a:lnTo>
                  <a:lnTo>
                    <a:pt x="591" y="149"/>
                  </a:lnTo>
                  <a:lnTo>
                    <a:pt x="569" y="152"/>
                  </a:lnTo>
                  <a:lnTo>
                    <a:pt x="547" y="156"/>
                  </a:lnTo>
                  <a:lnTo>
                    <a:pt x="524" y="162"/>
                  </a:lnTo>
                  <a:lnTo>
                    <a:pt x="501" y="170"/>
                  </a:lnTo>
                  <a:lnTo>
                    <a:pt x="243" y="262"/>
                  </a:lnTo>
                  <a:lnTo>
                    <a:pt x="368" y="611"/>
                  </a:lnTo>
                  <a:lnTo>
                    <a:pt x="616" y="522"/>
                  </a:lnTo>
                  <a:lnTo>
                    <a:pt x="629" y="517"/>
                  </a:lnTo>
                  <a:lnTo>
                    <a:pt x="640" y="513"/>
                  </a:lnTo>
                  <a:lnTo>
                    <a:pt x="651" y="507"/>
                  </a:lnTo>
                  <a:lnTo>
                    <a:pt x="662" y="503"/>
                  </a:lnTo>
                  <a:lnTo>
                    <a:pt x="672" y="497"/>
                  </a:lnTo>
                  <a:lnTo>
                    <a:pt x="682" y="491"/>
                  </a:lnTo>
                  <a:lnTo>
                    <a:pt x="692" y="485"/>
                  </a:lnTo>
                  <a:lnTo>
                    <a:pt x="701" y="479"/>
                  </a:lnTo>
                  <a:lnTo>
                    <a:pt x="710" y="473"/>
                  </a:lnTo>
                  <a:lnTo>
                    <a:pt x="719" y="466"/>
                  </a:lnTo>
                  <a:lnTo>
                    <a:pt x="727" y="459"/>
                  </a:lnTo>
                  <a:lnTo>
                    <a:pt x="735" y="452"/>
                  </a:lnTo>
                  <a:lnTo>
                    <a:pt x="744" y="444"/>
                  </a:lnTo>
                  <a:lnTo>
                    <a:pt x="751" y="437"/>
                  </a:lnTo>
                  <a:lnTo>
                    <a:pt x="758" y="428"/>
                  </a:lnTo>
                  <a:lnTo>
                    <a:pt x="765" y="420"/>
                  </a:lnTo>
                  <a:lnTo>
                    <a:pt x="771" y="412"/>
                  </a:lnTo>
                  <a:lnTo>
                    <a:pt x="777" y="403"/>
                  </a:lnTo>
                  <a:lnTo>
                    <a:pt x="782" y="394"/>
                  </a:lnTo>
                  <a:lnTo>
                    <a:pt x="786" y="385"/>
                  </a:lnTo>
                  <a:lnTo>
                    <a:pt x="789" y="375"/>
                  </a:lnTo>
                  <a:lnTo>
                    <a:pt x="792" y="365"/>
                  </a:lnTo>
                  <a:lnTo>
                    <a:pt x="795" y="355"/>
                  </a:lnTo>
                  <a:lnTo>
                    <a:pt x="796" y="345"/>
                  </a:lnTo>
                  <a:lnTo>
                    <a:pt x="797" y="334"/>
                  </a:lnTo>
                  <a:lnTo>
                    <a:pt x="797" y="324"/>
                  </a:lnTo>
                  <a:lnTo>
                    <a:pt x="796" y="313"/>
                  </a:lnTo>
                  <a:lnTo>
                    <a:pt x="795" y="301"/>
                  </a:lnTo>
                  <a:lnTo>
                    <a:pt x="793" y="290"/>
                  </a:lnTo>
                  <a:lnTo>
                    <a:pt x="790" y="278"/>
                  </a:lnTo>
                  <a:lnTo>
                    <a:pt x="787" y="266"/>
                  </a:lnTo>
                  <a:lnTo>
                    <a:pt x="783" y="254"/>
                  </a:lnTo>
                  <a:close/>
                  <a:moveTo>
                    <a:pt x="996" y="742"/>
                  </a:moveTo>
                  <a:lnTo>
                    <a:pt x="991" y="729"/>
                  </a:lnTo>
                  <a:lnTo>
                    <a:pt x="986" y="717"/>
                  </a:lnTo>
                  <a:lnTo>
                    <a:pt x="980" y="706"/>
                  </a:lnTo>
                  <a:lnTo>
                    <a:pt x="973" y="695"/>
                  </a:lnTo>
                  <a:lnTo>
                    <a:pt x="966" y="685"/>
                  </a:lnTo>
                  <a:lnTo>
                    <a:pt x="959" y="676"/>
                  </a:lnTo>
                  <a:lnTo>
                    <a:pt x="950" y="668"/>
                  </a:lnTo>
                  <a:lnTo>
                    <a:pt x="941" y="661"/>
                  </a:lnTo>
                  <a:lnTo>
                    <a:pt x="932" y="653"/>
                  </a:lnTo>
                  <a:lnTo>
                    <a:pt x="922" y="647"/>
                  </a:lnTo>
                  <a:lnTo>
                    <a:pt x="912" y="642"/>
                  </a:lnTo>
                  <a:lnTo>
                    <a:pt x="901" y="637"/>
                  </a:lnTo>
                  <a:lnTo>
                    <a:pt x="890" y="634"/>
                  </a:lnTo>
                  <a:lnTo>
                    <a:pt x="878" y="630"/>
                  </a:lnTo>
                  <a:lnTo>
                    <a:pt x="866" y="628"/>
                  </a:lnTo>
                  <a:lnTo>
                    <a:pt x="853" y="626"/>
                  </a:lnTo>
                  <a:lnTo>
                    <a:pt x="840" y="625"/>
                  </a:lnTo>
                  <a:lnTo>
                    <a:pt x="826" y="625"/>
                  </a:lnTo>
                  <a:lnTo>
                    <a:pt x="813" y="624"/>
                  </a:lnTo>
                  <a:lnTo>
                    <a:pt x="800" y="624"/>
                  </a:lnTo>
                  <a:lnTo>
                    <a:pt x="773" y="625"/>
                  </a:lnTo>
                  <a:lnTo>
                    <a:pt x="746" y="628"/>
                  </a:lnTo>
                  <a:lnTo>
                    <a:pt x="718" y="633"/>
                  </a:lnTo>
                  <a:lnTo>
                    <a:pt x="691" y="639"/>
                  </a:lnTo>
                  <a:lnTo>
                    <a:pt x="663" y="646"/>
                  </a:lnTo>
                  <a:lnTo>
                    <a:pt x="635" y="655"/>
                  </a:lnTo>
                  <a:lnTo>
                    <a:pt x="412" y="736"/>
                  </a:lnTo>
                  <a:lnTo>
                    <a:pt x="556" y="1137"/>
                  </a:lnTo>
                  <a:lnTo>
                    <a:pt x="753" y="1066"/>
                  </a:lnTo>
                  <a:lnTo>
                    <a:pt x="772" y="1059"/>
                  </a:lnTo>
                  <a:lnTo>
                    <a:pt x="791" y="1052"/>
                  </a:lnTo>
                  <a:lnTo>
                    <a:pt x="808" y="1045"/>
                  </a:lnTo>
                  <a:lnTo>
                    <a:pt x="825" y="1037"/>
                  </a:lnTo>
                  <a:lnTo>
                    <a:pt x="841" y="1030"/>
                  </a:lnTo>
                  <a:lnTo>
                    <a:pt x="857" y="1022"/>
                  </a:lnTo>
                  <a:lnTo>
                    <a:pt x="871" y="1014"/>
                  </a:lnTo>
                  <a:lnTo>
                    <a:pt x="886" y="1006"/>
                  </a:lnTo>
                  <a:lnTo>
                    <a:pt x="899" y="997"/>
                  </a:lnTo>
                  <a:lnTo>
                    <a:pt x="912" y="989"/>
                  </a:lnTo>
                  <a:lnTo>
                    <a:pt x="924" y="981"/>
                  </a:lnTo>
                  <a:lnTo>
                    <a:pt x="935" y="972"/>
                  </a:lnTo>
                  <a:lnTo>
                    <a:pt x="946" y="963"/>
                  </a:lnTo>
                  <a:lnTo>
                    <a:pt x="956" y="954"/>
                  </a:lnTo>
                  <a:lnTo>
                    <a:pt x="965" y="945"/>
                  </a:lnTo>
                  <a:lnTo>
                    <a:pt x="973" y="936"/>
                  </a:lnTo>
                  <a:lnTo>
                    <a:pt x="981" y="926"/>
                  </a:lnTo>
                  <a:lnTo>
                    <a:pt x="988" y="916"/>
                  </a:lnTo>
                  <a:lnTo>
                    <a:pt x="994" y="906"/>
                  </a:lnTo>
                  <a:lnTo>
                    <a:pt x="999" y="895"/>
                  </a:lnTo>
                  <a:lnTo>
                    <a:pt x="1004" y="884"/>
                  </a:lnTo>
                  <a:lnTo>
                    <a:pt x="1007" y="873"/>
                  </a:lnTo>
                  <a:lnTo>
                    <a:pt x="1010" y="861"/>
                  </a:lnTo>
                  <a:lnTo>
                    <a:pt x="1011" y="849"/>
                  </a:lnTo>
                  <a:lnTo>
                    <a:pt x="1013" y="837"/>
                  </a:lnTo>
                  <a:lnTo>
                    <a:pt x="1013" y="825"/>
                  </a:lnTo>
                  <a:lnTo>
                    <a:pt x="1012" y="812"/>
                  </a:lnTo>
                  <a:lnTo>
                    <a:pt x="1010" y="798"/>
                  </a:lnTo>
                  <a:lnTo>
                    <a:pt x="1008" y="785"/>
                  </a:lnTo>
                  <a:lnTo>
                    <a:pt x="1005" y="770"/>
                  </a:lnTo>
                  <a:lnTo>
                    <a:pt x="1001" y="757"/>
                  </a:lnTo>
                  <a:lnTo>
                    <a:pt x="996" y="74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614388410"/>
      </p:ext>
    </p:extLst>
  </p:cSld>
  <p:clrMapOvr>
    <a:masterClrMapping/>
  </p:clrMapOvr>
  <mc:AlternateContent xmlns:mc="http://schemas.openxmlformats.org/markup-compatibility/2006">
    <mc:Choice xmlns:p14="http://schemas.microsoft.com/office/powerpoint/2010/main" xmlns="" Requires="p14">
      <p:transition spd="slow" p14:dur="2000" advTm="3129"/>
    </mc:Choice>
    <mc:Fallback>
      <p:transition spd="slow" advTm="31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300"/>
                                        <p:tgtEl>
                                          <p:spTgt spid="30"/>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158"/>
                                        </p:tgtEl>
                                        <p:attrNameLst>
                                          <p:attrName>style.visibility</p:attrName>
                                        </p:attrNameLst>
                                      </p:cBhvr>
                                      <p:to>
                                        <p:strVal val="visible"/>
                                      </p:to>
                                    </p:set>
                                    <p:animEffect transition="in" filter="wipe(left)">
                                      <p:cBhvr>
                                        <p:cTn id="11" dur="300"/>
                                        <p:tgtEl>
                                          <p:spTgt spid="158"/>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57"/>
                                        </p:tgtEl>
                                        <p:attrNameLst>
                                          <p:attrName>style.visibility</p:attrName>
                                        </p:attrNameLst>
                                      </p:cBhvr>
                                      <p:to>
                                        <p:strVal val="visible"/>
                                      </p:to>
                                    </p:set>
                                    <p:anim calcmode="lin" valueType="num">
                                      <p:cBhvr>
                                        <p:cTn id="15" dur="300" fill="hold"/>
                                        <p:tgtEl>
                                          <p:spTgt spid="157"/>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57"/>
                                        </p:tgtEl>
                                        <p:attrNameLst>
                                          <p:attrName>ppt_y</p:attrName>
                                        </p:attrNameLst>
                                      </p:cBhvr>
                                      <p:tavLst>
                                        <p:tav tm="0">
                                          <p:val>
                                            <p:strVal val="#ppt_y"/>
                                          </p:val>
                                        </p:tav>
                                        <p:tav tm="100000">
                                          <p:val>
                                            <p:strVal val="#ppt_y"/>
                                          </p:val>
                                        </p:tav>
                                      </p:tavLst>
                                    </p:anim>
                                    <p:anim calcmode="lin" valueType="num">
                                      <p:cBhvr>
                                        <p:cTn id="17" dur="300" fill="hold"/>
                                        <p:tgtEl>
                                          <p:spTgt spid="157"/>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5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5"/>
          <p:cNvSpPr/>
          <p:nvPr/>
        </p:nvSpPr>
        <p:spPr bwMode="auto">
          <a:xfrm>
            <a:off x="4580107" y="4331324"/>
            <a:ext cx="32659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圆角矩形 5"/>
          <p:cNvSpPr/>
          <p:nvPr/>
        </p:nvSpPr>
        <p:spPr bwMode="auto">
          <a:xfrm>
            <a:off x="4580107" y="1844020"/>
            <a:ext cx="3265930" cy="569236"/>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TextBox 5"/>
          <p:cNvSpPr txBox="1"/>
          <p:nvPr/>
        </p:nvSpPr>
        <p:spPr>
          <a:xfrm>
            <a:off x="5223057" y="1928583"/>
            <a:ext cx="1980029" cy="400110"/>
          </a:xfrm>
          <a:prstGeom prst="rect">
            <a:avLst/>
          </a:prstGeom>
          <a:noFill/>
        </p:spPr>
        <p:txBody>
          <a:bodyPr wrap="none" rtlCol="0">
            <a:spAutoFit/>
          </a:bodyPr>
          <a:lstStyle/>
          <a:p>
            <a:r>
              <a:rPr lang="zh-CN" altLang="en-US" sz="2000" dirty="0" smtClean="0">
                <a:solidFill>
                  <a:srgbClr val="F8F8F8"/>
                </a:solidFill>
                <a:latin typeface="+mj-ea"/>
                <a:ea typeface="+mj-ea"/>
              </a:rPr>
              <a:t>请输入您的标题</a:t>
            </a:r>
            <a:endParaRPr lang="zh-CN" altLang="en-US" sz="2000" dirty="0">
              <a:solidFill>
                <a:srgbClr val="F8F8F8"/>
              </a:solidFill>
              <a:latin typeface="+mj-ea"/>
              <a:ea typeface="+mj-ea"/>
            </a:endParaRPr>
          </a:p>
        </p:txBody>
      </p:sp>
      <p:sp>
        <p:nvSpPr>
          <p:cNvPr id="7" name="空心弧 6"/>
          <p:cNvSpPr/>
          <p:nvPr/>
        </p:nvSpPr>
        <p:spPr bwMode="auto">
          <a:xfrm flipV="1">
            <a:off x="2180624" y="1398323"/>
            <a:ext cx="1460631" cy="1460631"/>
          </a:xfrm>
          <a:prstGeom prst="blockArc">
            <a:avLst>
              <a:gd name="adj1" fmla="val 5423681"/>
              <a:gd name="adj2" fmla="val 20860726"/>
              <a:gd name="adj3" fmla="val 17514"/>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空心弧 7"/>
          <p:cNvSpPr/>
          <p:nvPr/>
        </p:nvSpPr>
        <p:spPr bwMode="auto">
          <a:xfrm rot="10800000" flipV="1">
            <a:off x="3352882" y="1658995"/>
            <a:ext cx="1460631" cy="1460631"/>
          </a:xfrm>
          <a:prstGeom prst="blockArc">
            <a:avLst>
              <a:gd name="adj1" fmla="val 542368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空心弧 8"/>
          <p:cNvSpPr/>
          <p:nvPr/>
        </p:nvSpPr>
        <p:spPr bwMode="auto">
          <a:xfrm rot="4631022" flipV="1">
            <a:off x="3386728" y="2870368"/>
            <a:ext cx="1460631" cy="1460631"/>
          </a:xfrm>
          <a:prstGeom prst="blockArc">
            <a:avLst>
              <a:gd name="adj1" fmla="val 10168821"/>
              <a:gd name="adj2" fmla="val 20860726"/>
              <a:gd name="adj3" fmla="val 17514"/>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空心弧 9"/>
          <p:cNvSpPr/>
          <p:nvPr/>
        </p:nvSpPr>
        <p:spPr bwMode="auto">
          <a:xfrm>
            <a:off x="2201968" y="4331324"/>
            <a:ext cx="1460631" cy="1460631"/>
          </a:xfrm>
          <a:prstGeom prst="blockArc">
            <a:avLst>
              <a:gd name="adj1" fmla="val 5423681"/>
              <a:gd name="adj2" fmla="val 20860726"/>
              <a:gd name="adj3" fmla="val 17514"/>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空心弧 10"/>
          <p:cNvSpPr/>
          <p:nvPr/>
        </p:nvSpPr>
        <p:spPr bwMode="auto">
          <a:xfrm rot="10800000">
            <a:off x="3374226" y="4070652"/>
            <a:ext cx="1460631" cy="1460631"/>
          </a:xfrm>
          <a:prstGeom prst="blockArc">
            <a:avLst>
              <a:gd name="adj1" fmla="val 5423681"/>
              <a:gd name="adj2" fmla="val 20860726"/>
              <a:gd name="adj3" fmla="val 17514"/>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11"/>
          <p:cNvSpPr txBox="1"/>
          <p:nvPr/>
        </p:nvSpPr>
        <p:spPr>
          <a:xfrm>
            <a:off x="3845495" y="2044126"/>
            <a:ext cx="570990" cy="707886"/>
          </a:xfrm>
          <a:prstGeom prst="rect">
            <a:avLst/>
          </a:prstGeom>
          <a:noFill/>
        </p:spPr>
        <p:txBody>
          <a:bodyPr wrap="none" rtlCol="0">
            <a:spAutoFit/>
          </a:bodyPr>
          <a:lstStyle/>
          <a:p>
            <a:r>
              <a:rPr lang="en-US" altLang="zh-CN" sz="4000" b="1" dirty="0" smtClean="0">
                <a:solidFill>
                  <a:schemeClr val="accent5"/>
                </a:solidFill>
                <a:latin typeface="+mn-ea"/>
                <a:ea typeface="+mn-ea"/>
              </a:rPr>
              <a:t>A</a:t>
            </a:r>
            <a:endParaRPr lang="zh-CN" altLang="en-US" sz="4000" b="1" dirty="0">
              <a:solidFill>
                <a:schemeClr val="accent5"/>
              </a:solidFill>
              <a:latin typeface="+mn-ea"/>
              <a:ea typeface="+mn-ea"/>
            </a:endParaRPr>
          </a:p>
        </p:txBody>
      </p:sp>
      <p:sp>
        <p:nvSpPr>
          <p:cNvPr id="13" name="TextBox 12"/>
          <p:cNvSpPr txBox="1"/>
          <p:nvPr/>
        </p:nvSpPr>
        <p:spPr>
          <a:xfrm>
            <a:off x="3845495" y="4459780"/>
            <a:ext cx="535724" cy="707886"/>
          </a:xfrm>
          <a:prstGeom prst="rect">
            <a:avLst/>
          </a:prstGeom>
          <a:noFill/>
        </p:spPr>
        <p:txBody>
          <a:bodyPr wrap="none" rtlCol="0">
            <a:spAutoFit/>
          </a:bodyPr>
          <a:lstStyle/>
          <a:p>
            <a:r>
              <a:rPr lang="en-US" altLang="zh-CN" sz="4000" b="1" dirty="0" smtClean="0">
                <a:solidFill>
                  <a:schemeClr val="accent5"/>
                </a:solidFill>
                <a:latin typeface="+mn-ea"/>
                <a:ea typeface="+mn-ea"/>
              </a:rPr>
              <a:t>B</a:t>
            </a:r>
            <a:endParaRPr lang="zh-CN" altLang="en-US" sz="4000" b="1" dirty="0">
              <a:solidFill>
                <a:schemeClr val="accent5"/>
              </a:solidFill>
              <a:latin typeface="+mn-ea"/>
              <a:ea typeface="+mn-ea"/>
            </a:endParaRPr>
          </a:p>
        </p:txBody>
      </p:sp>
      <p:sp>
        <p:nvSpPr>
          <p:cNvPr id="14" name="TextBox 13"/>
          <p:cNvSpPr txBox="1"/>
          <p:nvPr/>
        </p:nvSpPr>
        <p:spPr>
          <a:xfrm>
            <a:off x="4991168" y="2579759"/>
            <a:ext cx="5182344" cy="874407"/>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5" name="TextBox 14"/>
          <p:cNvSpPr txBox="1"/>
          <p:nvPr/>
        </p:nvSpPr>
        <p:spPr>
          <a:xfrm>
            <a:off x="4991168" y="4878269"/>
            <a:ext cx="5182344" cy="874407"/>
          </a:xfrm>
          <a:prstGeom prst="rect">
            <a:avLst/>
          </a:prstGeom>
          <a:noFill/>
        </p:spPr>
        <p:txBody>
          <a:bodyPr wrap="square" rtlCol="0">
            <a:spAutoFit/>
          </a:bodyPr>
          <a:lstStyle/>
          <a:p>
            <a:pPr>
              <a:lnSpc>
                <a:spcPct val="150000"/>
              </a:lnSpc>
            </a:pPr>
            <a:r>
              <a:rPr lang="zh-CN" altLang="en-US" dirty="0" smtClean="0">
                <a:solidFill>
                  <a:schemeClr val="tx2"/>
                </a:solidFill>
                <a:latin typeface="+mn-ea"/>
                <a:ea typeface="+mn-ea"/>
              </a:rPr>
              <a:t>这里输入您的文字</a:t>
            </a:r>
            <a:r>
              <a:rPr lang="zh-CN" altLang="en-US" dirty="0">
                <a:solidFill>
                  <a:schemeClr val="tx2"/>
                </a:solidFill>
                <a:latin typeface="+mn-ea"/>
                <a:ea typeface="+mn-ea"/>
              </a:rPr>
              <a:t>这里输入您的</a:t>
            </a:r>
            <a:r>
              <a:rPr lang="zh-CN" altLang="en-US" dirty="0" smtClean="0">
                <a:solidFill>
                  <a:schemeClr val="tx2"/>
                </a:solidFill>
                <a:latin typeface="+mn-ea"/>
                <a:ea typeface="+mn-ea"/>
              </a:rPr>
              <a:t>文字</a:t>
            </a:r>
            <a:r>
              <a:rPr lang="zh-CN" altLang="en-US" dirty="0">
                <a:solidFill>
                  <a:schemeClr val="tx2"/>
                </a:solidFill>
                <a:latin typeface="+mn-ea"/>
                <a:ea typeface="+mn-ea"/>
              </a:rPr>
              <a:t>这里输入您的文字这里输入您的</a:t>
            </a:r>
            <a:r>
              <a:rPr lang="zh-CN" altLang="en-US" dirty="0" smtClean="0">
                <a:solidFill>
                  <a:schemeClr val="tx2"/>
                </a:solidFill>
                <a:latin typeface="+mn-ea"/>
                <a:ea typeface="+mn-ea"/>
              </a:rPr>
              <a:t>文字这里</a:t>
            </a:r>
            <a:r>
              <a:rPr lang="zh-CN" altLang="en-US" dirty="0">
                <a:solidFill>
                  <a:schemeClr val="tx2"/>
                </a:solidFill>
                <a:latin typeface="+mn-ea"/>
                <a:ea typeface="+mn-ea"/>
              </a:rPr>
              <a:t>输入</a:t>
            </a:r>
            <a:r>
              <a:rPr lang="zh-CN" altLang="en-US" dirty="0" smtClean="0">
                <a:solidFill>
                  <a:schemeClr val="tx2"/>
                </a:solidFill>
                <a:latin typeface="+mn-ea"/>
                <a:ea typeface="+mn-ea"/>
              </a:rPr>
              <a:t>您</a:t>
            </a:r>
            <a:endParaRPr lang="zh-CN" altLang="en-US" dirty="0">
              <a:solidFill>
                <a:schemeClr val="tx2"/>
              </a:solidFill>
              <a:latin typeface="+mn-ea"/>
              <a:ea typeface="+mn-ea"/>
            </a:endParaRPr>
          </a:p>
        </p:txBody>
      </p:sp>
      <p:sp>
        <p:nvSpPr>
          <p:cNvPr id="16" name="TextBox 15"/>
          <p:cNvSpPr txBox="1"/>
          <p:nvPr/>
        </p:nvSpPr>
        <p:spPr>
          <a:xfrm>
            <a:off x="5223057" y="4426123"/>
            <a:ext cx="1980029" cy="400110"/>
          </a:xfrm>
          <a:prstGeom prst="rect">
            <a:avLst/>
          </a:prstGeom>
          <a:noFill/>
        </p:spPr>
        <p:txBody>
          <a:bodyPr wrap="none" rtlCol="0">
            <a:spAutoFit/>
          </a:bodyPr>
          <a:lstStyle/>
          <a:p>
            <a:r>
              <a:rPr lang="zh-CN" altLang="en-US" sz="2000" dirty="0" smtClean="0">
                <a:solidFill>
                  <a:srgbClr val="F8F8F8"/>
                </a:solidFill>
                <a:latin typeface="+mj-ea"/>
                <a:ea typeface="+mj-ea"/>
              </a:rPr>
              <a:t>请输入您的标题</a:t>
            </a:r>
            <a:endParaRPr lang="zh-CN" altLang="en-US" sz="2000" dirty="0">
              <a:solidFill>
                <a:srgbClr val="F8F8F8"/>
              </a:solidFill>
              <a:latin typeface="+mj-ea"/>
              <a:ea typeface="+mj-ea"/>
            </a:endParaRPr>
          </a:p>
        </p:txBody>
      </p:sp>
      <p:sp>
        <p:nvSpPr>
          <p:cNvPr id="19" name="TextBox 18"/>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0" name="直接连接符 19"/>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1" name="组合 20"/>
          <p:cNvGrpSpPr/>
          <p:nvPr/>
        </p:nvGrpSpPr>
        <p:grpSpPr>
          <a:xfrm>
            <a:off x="153943" y="233850"/>
            <a:ext cx="1074018" cy="536250"/>
            <a:chOff x="4662492" y="2938459"/>
            <a:chExt cx="1119183" cy="558799"/>
          </a:xfrm>
        </p:grpSpPr>
        <p:sp>
          <p:nvSpPr>
            <p:cNvPr id="22"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80616737"/>
      </p:ext>
    </p:extLst>
  </p:cSld>
  <p:clrMapOvr>
    <a:masterClrMapping/>
  </p:clrMapOvr>
  <mc:AlternateContent xmlns:mc="http://schemas.openxmlformats.org/markup-compatibility/2006">
    <mc:Choice xmlns:p14="http://schemas.microsoft.com/office/powerpoint/2010/main" xmlns="" Requires="p14">
      <p:transition spd="slow" p14:dur="800" advTm="8162">
        <p14:prism/>
      </p:transition>
    </mc:Choice>
    <mc:Fallback>
      <p:transition spd="slow" advTm="81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300"/>
                                        <p:tgtEl>
                                          <p:spTgt spid="21"/>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300"/>
                                        <p:tgtEl>
                                          <p:spTgt spid="20"/>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9"/>
                                        </p:tgtEl>
                                        <p:attrNameLst>
                                          <p:attrName>ppt_y</p:attrName>
                                        </p:attrNameLst>
                                      </p:cBhvr>
                                      <p:tavLst>
                                        <p:tav tm="0">
                                          <p:val>
                                            <p:strVal val="#ppt_y"/>
                                          </p:val>
                                        </p:tav>
                                        <p:tav tm="100000">
                                          <p:val>
                                            <p:strVal val="#ppt_y"/>
                                          </p:val>
                                        </p:tav>
                                      </p:tavLst>
                                    </p:anim>
                                    <p:anim calcmode="lin" valueType="num">
                                      <p:cBhvr>
                                        <p:cTn id="17"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9"/>
                                        </p:tgtEl>
                                      </p:cBhvr>
                                    </p:animEffect>
                                  </p:childTnLst>
                                </p:cTn>
                              </p:par>
                            </p:childTnLst>
                          </p:cTn>
                        </p:par>
                        <p:par>
                          <p:cTn id="20" fill="hold">
                            <p:stCondLst>
                              <p:cond delay="108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58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208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258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par>
                          <p:cTn id="36" fill="hold">
                            <p:stCondLst>
                              <p:cond delay="3080"/>
                            </p:stCondLst>
                            <p:childTnLst>
                              <p:par>
                                <p:cTn id="37" presetID="22" presetClass="entr" presetSubtype="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500"/>
                                        <p:tgtEl>
                                          <p:spTgt spid="10"/>
                                        </p:tgtEl>
                                      </p:cBhvr>
                                    </p:animEffect>
                                  </p:childTnLst>
                                </p:cTn>
                              </p:par>
                            </p:childTnLst>
                          </p:cTn>
                        </p:par>
                        <p:par>
                          <p:cTn id="40" fill="hold">
                            <p:stCondLst>
                              <p:cond delay="358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4080"/>
                            </p:stCondLst>
                            <p:childTnLst>
                              <p:par>
                                <p:cTn id="46" presetID="22" presetClass="entr" presetSubtype="8"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458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6"/>
                                        </p:tgtEl>
                                        <p:attrNameLst>
                                          <p:attrName>style.visibility</p:attrName>
                                        </p:attrNameLst>
                                      </p:cBhvr>
                                      <p:to>
                                        <p:strVal val="visible"/>
                                      </p:to>
                                    </p:set>
                                    <p:anim calcmode="lin" valueType="num">
                                      <p:cBhvr>
                                        <p:cTn id="52" dur="3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3" dur="300" fill="hold"/>
                                        <p:tgtEl>
                                          <p:spTgt spid="6"/>
                                        </p:tgtEl>
                                        <p:attrNameLst>
                                          <p:attrName>ppt_y</p:attrName>
                                        </p:attrNameLst>
                                      </p:cBhvr>
                                      <p:tavLst>
                                        <p:tav tm="0">
                                          <p:val>
                                            <p:strVal val="#ppt_y"/>
                                          </p:val>
                                        </p:tav>
                                        <p:tav tm="100000">
                                          <p:val>
                                            <p:strVal val="#ppt_y"/>
                                          </p:val>
                                        </p:tav>
                                      </p:tavLst>
                                    </p:anim>
                                    <p:anim calcmode="lin" valueType="num">
                                      <p:cBhvr>
                                        <p:cTn id="54" dur="3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5" dur="3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6" dur="300" tmFilter="0,0; .5, 1; 1, 1"/>
                                        <p:tgtEl>
                                          <p:spTgt spid="6"/>
                                        </p:tgtEl>
                                      </p:cBhvr>
                                    </p:animEffect>
                                  </p:childTnLst>
                                </p:cTn>
                              </p:par>
                            </p:childTnLst>
                          </p:cTn>
                        </p:par>
                        <p:par>
                          <p:cTn id="57" fill="hold">
                            <p:stCondLst>
                              <p:cond delay="5060"/>
                            </p:stCondLst>
                            <p:childTnLst>
                              <p:par>
                                <p:cTn id="58" presetID="42" presetClass="entr" presetSubtype="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5560"/>
                            </p:stCondLst>
                            <p:childTnLst>
                              <p:par>
                                <p:cTn id="64" presetID="2" presetClass="entr" presetSubtype="8"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0-#ppt_w/2"/>
                                          </p:val>
                                        </p:tav>
                                        <p:tav tm="100000">
                                          <p:val>
                                            <p:strVal val="#ppt_x"/>
                                          </p:val>
                                        </p:tav>
                                      </p:tavLst>
                                    </p:anim>
                                    <p:anim calcmode="lin" valueType="num">
                                      <p:cBhvr additive="base">
                                        <p:cTn id="67" dur="500" fill="hold"/>
                                        <p:tgtEl>
                                          <p:spTgt spid="13"/>
                                        </p:tgtEl>
                                        <p:attrNameLst>
                                          <p:attrName>ppt_y</p:attrName>
                                        </p:attrNameLst>
                                      </p:cBhvr>
                                      <p:tavLst>
                                        <p:tav tm="0">
                                          <p:val>
                                            <p:strVal val="#ppt_y"/>
                                          </p:val>
                                        </p:tav>
                                        <p:tav tm="100000">
                                          <p:val>
                                            <p:strVal val="#ppt_y"/>
                                          </p:val>
                                        </p:tav>
                                      </p:tavLst>
                                    </p:anim>
                                  </p:childTnLst>
                                </p:cTn>
                              </p:par>
                            </p:childTnLst>
                          </p:cTn>
                        </p:par>
                        <p:par>
                          <p:cTn id="68" fill="hold">
                            <p:stCondLst>
                              <p:cond delay="6060"/>
                            </p:stCondLst>
                            <p:childTnLst>
                              <p:par>
                                <p:cTn id="69" presetID="22" presetClass="entr" presetSubtype="8" fill="hold" grpId="0" nodeType="after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wipe(left)">
                                      <p:cBhvr>
                                        <p:cTn id="71" dur="500"/>
                                        <p:tgtEl>
                                          <p:spTgt spid="4"/>
                                        </p:tgtEl>
                                      </p:cBhvr>
                                    </p:animEffect>
                                  </p:childTnLst>
                                </p:cTn>
                              </p:par>
                            </p:childTnLst>
                          </p:cTn>
                        </p:par>
                        <p:par>
                          <p:cTn id="72" fill="hold">
                            <p:stCondLst>
                              <p:cond delay="656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16"/>
                                        </p:tgtEl>
                                        <p:attrNameLst>
                                          <p:attrName>style.visibility</p:attrName>
                                        </p:attrNameLst>
                                      </p:cBhvr>
                                      <p:to>
                                        <p:strVal val="visible"/>
                                      </p:to>
                                    </p:set>
                                    <p:anim calcmode="lin" valueType="num">
                                      <p:cBhvr>
                                        <p:cTn id="75"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6" dur="300" fill="hold"/>
                                        <p:tgtEl>
                                          <p:spTgt spid="16"/>
                                        </p:tgtEl>
                                        <p:attrNameLst>
                                          <p:attrName>ppt_y</p:attrName>
                                        </p:attrNameLst>
                                      </p:cBhvr>
                                      <p:tavLst>
                                        <p:tav tm="0">
                                          <p:val>
                                            <p:strVal val="#ppt_y"/>
                                          </p:val>
                                        </p:tav>
                                        <p:tav tm="100000">
                                          <p:val>
                                            <p:strVal val="#ppt_y"/>
                                          </p:val>
                                        </p:tav>
                                      </p:tavLst>
                                    </p:anim>
                                    <p:anim calcmode="lin" valueType="num">
                                      <p:cBhvr>
                                        <p:cTn id="77"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8"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300" tmFilter="0,0; .5, 1; 1, 1"/>
                                        <p:tgtEl>
                                          <p:spTgt spid="16"/>
                                        </p:tgtEl>
                                      </p:cBhvr>
                                    </p:animEffect>
                                  </p:childTnLst>
                                </p:cTn>
                              </p:par>
                            </p:childTnLst>
                          </p:cTn>
                        </p:par>
                        <p:par>
                          <p:cTn id="80" fill="hold">
                            <p:stCondLst>
                              <p:cond delay="7040"/>
                            </p:stCondLst>
                            <p:childTnLst>
                              <p:par>
                                <p:cTn id="81" presetID="42"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anim calcmode="lin" valueType="num">
                                      <p:cBhvr>
                                        <p:cTn id="84" dur="500" fill="hold"/>
                                        <p:tgtEl>
                                          <p:spTgt spid="15"/>
                                        </p:tgtEl>
                                        <p:attrNameLst>
                                          <p:attrName>ppt_x</p:attrName>
                                        </p:attrNameLst>
                                      </p:cBhvr>
                                      <p:tavLst>
                                        <p:tav tm="0">
                                          <p:val>
                                            <p:strVal val="#ppt_x"/>
                                          </p:val>
                                        </p:tav>
                                        <p:tav tm="100000">
                                          <p:val>
                                            <p:strVal val="#ppt_x"/>
                                          </p:val>
                                        </p:tav>
                                      </p:tavLst>
                                    </p:anim>
                                    <p:anim calcmode="lin" valueType="num">
                                      <p:cBhvr>
                                        <p:cTn id="8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animBg="1"/>
      <p:bldP spid="10" grpId="0" animBg="1"/>
      <p:bldP spid="11" grpId="0" animBg="1"/>
      <p:bldP spid="12" grpId="0"/>
      <p:bldP spid="13" grpId="0"/>
      <p:bldP spid="14" grpId="0"/>
      <p:bldP spid="15" grpId="0"/>
      <p:bldP spid="16"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平行四边形 20"/>
          <p:cNvSpPr/>
          <p:nvPr/>
        </p:nvSpPr>
        <p:spPr bwMode="auto">
          <a:xfrm flipH="1">
            <a:off x="1743472" y="3373758"/>
            <a:ext cx="2257034" cy="1830287"/>
          </a:xfrm>
          <a:prstGeom prst="parallelogram">
            <a:avLst>
              <a:gd name="adj" fmla="val 53631"/>
            </a:avLst>
          </a:prstGeom>
          <a:solidFill>
            <a:schemeClr val="accent5">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2" name="平行四边形 21"/>
          <p:cNvSpPr/>
          <p:nvPr/>
        </p:nvSpPr>
        <p:spPr bwMode="auto">
          <a:xfrm flipH="1">
            <a:off x="3740831" y="3398913"/>
            <a:ext cx="2257034" cy="1830287"/>
          </a:xfrm>
          <a:prstGeom prst="parallelogram">
            <a:avLst>
              <a:gd name="adj" fmla="val 53631"/>
            </a:avLst>
          </a:prstGeom>
          <a:solidFill>
            <a:schemeClr val="accent5">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3" name="平行四边形 22"/>
          <p:cNvSpPr/>
          <p:nvPr/>
        </p:nvSpPr>
        <p:spPr bwMode="auto">
          <a:xfrm flipH="1">
            <a:off x="5704431" y="3398913"/>
            <a:ext cx="2257034" cy="1830287"/>
          </a:xfrm>
          <a:prstGeom prst="parallelogram">
            <a:avLst>
              <a:gd name="adj" fmla="val 53631"/>
            </a:avLst>
          </a:prstGeom>
          <a:solidFill>
            <a:schemeClr val="accent5">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7" name="平行四边形 26"/>
          <p:cNvSpPr/>
          <p:nvPr/>
        </p:nvSpPr>
        <p:spPr bwMode="auto">
          <a:xfrm flipH="1">
            <a:off x="7671471" y="3398913"/>
            <a:ext cx="2257034" cy="1830287"/>
          </a:xfrm>
          <a:prstGeom prst="parallelogram">
            <a:avLst>
              <a:gd name="adj" fmla="val 53631"/>
            </a:avLst>
          </a:prstGeom>
          <a:solidFill>
            <a:schemeClr val="accent5">
              <a:lumMod val="5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nvGrpSpPr>
          <p:cNvPr id="28" name="组合 27"/>
          <p:cNvGrpSpPr/>
          <p:nvPr/>
        </p:nvGrpSpPr>
        <p:grpSpPr>
          <a:xfrm>
            <a:off x="769789" y="3355273"/>
            <a:ext cx="2257034" cy="1830287"/>
            <a:chOff x="922929" y="3355273"/>
            <a:chExt cx="2257034" cy="1830287"/>
          </a:xfrm>
          <a:solidFill>
            <a:schemeClr val="bg1"/>
          </a:solidFill>
        </p:grpSpPr>
        <p:sp>
          <p:nvSpPr>
            <p:cNvPr id="29" name="平行四边形 28"/>
            <p:cNvSpPr/>
            <p:nvPr/>
          </p:nvSpPr>
          <p:spPr bwMode="auto">
            <a:xfrm>
              <a:off x="922929" y="3355273"/>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1" name="TextBox 30"/>
            <p:cNvSpPr txBox="1"/>
            <p:nvPr/>
          </p:nvSpPr>
          <p:spPr>
            <a:xfrm>
              <a:off x="1642720" y="4041642"/>
              <a:ext cx="800219" cy="461665"/>
            </a:xfrm>
            <a:prstGeom prst="rect">
              <a:avLst/>
            </a:prstGeom>
            <a:grpFill/>
          </p:spPr>
          <p:txBody>
            <a:bodyPr wrap="none" rtlCol="0">
              <a:spAutoFit/>
            </a:bodyPr>
            <a:lstStyle/>
            <a:p>
              <a:r>
                <a:rPr lang="zh-CN" altLang="en-US" sz="2400" dirty="0" smtClean="0">
                  <a:solidFill>
                    <a:schemeClr val="bg2"/>
                  </a:solidFill>
                  <a:latin typeface="+mj-ea"/>
                  <a:ea typeface="+mj-ea"/>
                </a:rPr>
                <a:t>文本</a:t>
              </a:r>
              <a:endParaRPr lang="zh-CN" altLang="en-US" sz="2400" dirty="0">
                <a:solidFill>
                  <a:schemeClr val="bg2"/>
                </a:solidFill>
                <a:latin typeface="+mj-ea"/>
                <a:ea typeface="+mj-ea"/>
              </a:endParaRPr>
            </a:p>
          </p:txBody>
        </p:sp>
      </p:grpSp>
      <p:grpSp>
        <p:nvGrpSpPr>
          <p:cNvPr id="32" name="组合 31"/>
          <p:cNvGrpSpPr/>
          <p:nvPr/>
        </p:nvGrpSpPr>
        <p:grpSpPr>
          <a:xfrm>
            <a:off x="2745467" y="3373758"/>
            <a:ext cx="2257034" cy="1830287"/>
            <a:chOff x="2851464" y="3355273"/>
            <a:chExt cx="2257034" cy="1830287"/>
          </a:xfrm>
          <a:solidFill>
            <a:schemeClr val="bg1"/>
          </a:solidFill>
        </p:grpSpPr>
        <p:sp>
          <p:nvSpPr>
            <p:cNvPr id="33" name="平行四边形 32"/>
            <p:cNvSpPr/>
            <p:nvPr/>
          </p:nvSpPr>
          <p:spPr bwMode="auto">
            <a:xfrm>
              <a:off x="2851464" y="3355273"/>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4" name="TextBox 33"/>
            <p:cNvSpPr txBox="1"/>
            <p:nvPr/>
          </p:nvSpPr>
          <p:spPr>
            <a:xfrm>
              <a:off x="3583958" y="4041642"/>
              <a:ext cx="800219" cy="461665"/>
            </a:xfrm>
            <a:prstGeom prst="rect">
              <a:avLst/>
            </a:prstGeom>
            <a:grpFill/>
          </p:spPr>
          <p:txBody>
            <a:bodyPr wrap="none" rtlCol="0">
              <a:spAutoFit/>
            </a:bodyPr>
            <a:lstStyle/>
            <a:p>
              <a:r>
                <a:rPr lang="zh-CN" altLang="en-US" sz="2400" dirty="0" smtClean="0">
                  <a:solidFill>
                    <a:schemeClr val="bg2"/>
                  </a:solidFill>
                  <a:latin typeface="+mj-ea"/>
                  <a:ea typeface="+mj-ea"/>
                </a:rPr>
                <a:t>文本</a:t>
              </a:r>
              <a:endParaRPr lang="zh-CN" altLang="en-US" sz="2400" dirty="0">
                <a:solidFill>
                  <a:schemeClr val="bg2"/>
                </a:solidFill>
                <a:latin typeface="+mj-ea"/>
                <a:ea typeface="+mj-ea"/>
              </a:endParaRPr>
            </a:p>
          </p:txBody>
        </p:sp>
      </p:grpSp>
      <p:grpSp>
        <p:nvGrpSpPr>
          <p:cNvPr id="35" name="组合 34"/>
          <p:cNvGrpSpPr/>
          <p:nvPr/>
        </p:nvGrpSpPr>
        <p:grpSpPr>
          <a:xfrm>
            <a:off x="4721105" y="3398913"/>
            <a:ext cx="2257034" cy="1830287"/>
            <a:chOff x="4736417" y="3358556"/>
            <a:chExt cx="2257034" cy="1830287"/>
          </a:xfrm>
          <a:solidFill>
            <a:schemeClr val="bg1"/>
          </a:solidFill>
        </p:grpSpPr>
        <p:sp>
          <p:nvSpPr>
            <p:cNvPr id="36" name="平行四边形 35"/>
            <p:cNvSpPr/>
            <p:nvPr/>
          </p:nvSpPr>
          <p:spPr bwMode="auto">
            <a:xfrm>
              <a:off x="4736417" y="3358556"/>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2" name="TextBox 51"/>
            <p:cNvSpPr txBox="1"/>
            <p:nvPr/>
          </p:nvSpPr>
          <p:spPr>
            <a:xfrm>
              <a:off x="5480398" y="4041642"/>
              <a:ext cx="800219" cy="461665"/>
            </a:xfrm>
            <a:prstGeom prst="rect">
              <a:avLst/>
            </a:prstGeom>
            <a:grpFill/>
          </p:spPr>
          <p:txBody>
            <a:bodyPr wrap="none" rtlCol="0">
              <a:spAutoFit/>
            </a:bodyPr>
            <a:lstStyle/>
            <a:p>
              <a:r>
                <a:rPr lang="zh-CN" altLang="en-US" sz="2400" dirty="0" smtClean="0">
                  <a:solidFill>
                    <a:schemeClr val="bg2"/>
                  </a:solidFill>
                  <a:latin typeface="+mj-ea"/>
                  <a:ea typeface="+mj-ea"/>
                </a:rPr>
                <a:t>文本</a:t>
              </a:r>
              <a:endParaRPr lang="zh-CN" altLang="en-US" sz="2400" dirty="0">
                <a:solidFill>
                  <a:schemeClr val="bg2"/>
                </a:solidFill>
                <a:latin typeface="+mj-ea"/>
                <a:ea typeface="+mj-ea"/>
              </a:endParaRPr>
            </a:p>
          </p:txBody>
        </p:sp>
      </p:grpSp>
      <p:grpSp>
        <p:nvGrpSpPr>
          <p:cNvPr id="53" name="组合 52"/>
          <p:cNvGrpSpPr/>
          <p:nvPr/>
        </p:nvGrpSpPr>
        <p:grpSpPr>
          <a:xfrm>
            <a:off x="6712543" y="3398913"/>
            <a:ext cx="2257034" cy="1830287"/>
            <a:chOff x="6778027" y="3398913"/>
            <a:chExt cx="2257034" cy="1830287"/>
          </a:xfrm>
          <a:solidFill>
            <a:schemeClr val="bg1"/>
          </a:solidFill>
        </p:grpSpPr>
        <p:sp>
          <p:nvSpPr>
            <p:cNvPr id="54" name="平行四边形 53"/>
            <p:cNvSpPr/>
            <p:nvPr/>
          </p:nvSpPr>
          <p:spPr bwMode="auto">
            <a:xfrm>
              <a:off x="6778027" y="3398913"/>
              <a:ext cx="2257034" cy="1830287"/>
            </a:xfrm>
            <a:prstGeom prst="parallelogram">
              <a:avLst>
                <a:gd name="adj" fmla="val 53631"/>
              </a:avLst>
            </a:pr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5" name="TextBox 54"/>
            <p:cNvSpPr txBox="1"/>
            <p:nvPr/>
          </p:nvSpPr>
          <p:spPr>
            <a:xfrm>
              <a:off x="7391769" y="4041642"/>
              <a:ext cx="800219" cy="461665"/>
            </a:xfrm>
            <a:prstGeom prst="rect">
              <a:avLst/>
            </a:prstGeom>
            <a:grpFill/>
          </p:spPr>
          <p:txBody>
            <a:bodyPr wrap="none" rtlCol="0">
              <a:spAutoFit/>
            </a:bodyPr>
            <a:lstStyle/>
            <a:p>
              <a:r>
                <a:rPr lang="zh-CN" altLang="en-US" sz="2400" dirty="0" smtClean="0">
                  <a:solidFill>
                    <a:schemeClr val="bg2"/>
                  </a:solidFill>
                  <a:latin typeface="+mj-ea"/>
                  <a:ea typeface="+mj-ea"/>
                </a:rPr>
                <a:t>文本</a:t>
              </a:r>
              <a:endParaRPr lang="zh-CN" altLang="en-US" sz="2400" dirty="0">
                <a:solidFill>
                  <a:schemeClr val="bg2"/>
                </a:solidFill>
                <a:latin typeface="+mj-ea"/>
                <a:ea typeface="+mj-ea"/>
              </a:endParaRPr>
            </a:p>
          </p:txBody>
        </p:sp>
      </p:grpSp>
      <p:grpSp>
        <p:nvGrpSpPr>
          <p:cNvPr id="56" name="组合 55"/>
          <p:cNvGrpSpPr/>
          <p:nvPr/>
        </p:nvGrpSpPr>
        <p:grpSpPr>
          <a:xfrm>
            <a:off x="8969577" y="2105417"/>
            <a:ext cx="2080515" cy="3627839"/>
            <a:chOff x="8898762" y="2089288"/>
            <a:chExt cx="2080515" cy="3627839"/>
          </a:xfrm>
          <a:solidFill>
            <a:schemeClr val="bg1"/>
          </a:solidFill>
        </p:grpSpPr>
        <p:sp>
          <p:nvSpPr>
            <p:cNvPr id="57" name="下箭头 3"/>
            <p:cNvSpPr/>
            <p:nvPr/>
          </p:nvSpPr>
          <p:spPr bwMode="auto">
            <a:xfrm rot="12477797">
              <a:off x="8898762" y="2089288"/>
              <a:ext cx="2080515" cy="3627839"/>
            </a:xfrm>
            <a:custGeom>
              <a:avLst/>
              <a:gdLst>
                <a:gd name="connsiteX0" fmla="*/ 1098281 w 2196564"/>
                <a:gd name="connsiteY0" fmla="*/ 3710931 h 3710931"/>
                <a:gd name="connsiteX1" fmla="*/ 0 w 2196564"/>
                <a:gd name="connsiteY1" fmla="*/ 2770484 h 3710931"/>
                <a:gd name="connsiteX2" fmla="*/ 491085 w 2196564"/>
                <a:gd name="connsiteY2" fmla="*/ 2770484 h 3710931"/>
                <a:gd name="connsiteX3" fmla="*/ 491086 w 2196564"/>
                <a:gd name="connsiteY3" fmla="*/ 1830036 h 3710931"/>
                <a:gd name="connsiteX4" fmla="*/ 519177 w 2196564"/>
                <a:gd name="connsiteY4" fmla="*/ 646548 h 3710931"/>
                <a:gd name="connsiteX5" fmla="*/ 1737040 w 2196564"/>
                <a:gd name="connsiteY5" fmla="*/ 0 h 3710931"/>
                <a:gd name="connsiteX6" fmla="*/ 1728073 w 2196564"/>
                <a:gd name="connsiteY6" fmla="*/ 2124445 h 3710931"/>
                <a:gd name="connsiteX7" fmla="*/ 1705477 w 2196564"/>
                <a:gd name="connsiteY7" fmla="*/ 2136441 h 3710931"/>
                <a:gd name="connsiteX8" fmla="*/ 1705477 w 2196564"/>
                <a:gd name="connsiteY8" fmla="*/ 2770484 h 3710931"/>
                <a:gd name="connsiteX9" fmla="*/ 2196564 w 2196564"/>
                <a:gd name="connsiteY9" fmla="*/ 2770484 h 3710931"/>
                <a:gd name="connsiteX10" fmla="*/ 1098281 w 2196564"/>
                <a:gd name="connsiteY10" fmla="*/ 3710931 h 3710931"/>
                <a:gd name="connsiteX0" fmla="*/ 1098281 w 2196564"/>
                <a:gd name="connsiteY0" fmla="*/ 3710931 h 3710931"/>
                <a:gd name="connsiteX1" fmla="*/ 0 w 2196564"/>
                <a:gd name="connsiteY1" fmla="*/ 2770484 h 3710931"/>
                <a:gd name="connsiteX2" fmla="*/ 491085 w 2196564"/>
                <a:gd name="connsiteY2" fmla="*/ 2770484 h 3710931"/>
                <a:gd name="connsiteX3" fmla="*/ 491086 w 2196564"/>
                <a:gd name="connsiteY3" fmla="*/ 1830036 h 3710931"/>
                <a:gd name="connsiteX4" fmla="*/ 519177 w 2196564"/>
                <a:gd name="connsiteY4" fmla="*/ 646548 h 3710931"/>
                <a:gd name="connsiteX5" fmla="*/ 1737040 w 2196564"/>
                <a:gd name="connsiteY5" fmla="*/ 0 h 3710931"/>
                <a:gd name="connsiteX6" fmla="*/ 1728073 w 2196564"/>
                <a:gd name="connsiteY6" fmla="*/ 2124445 h 3710931"/>
                <a:gd name="connsiteX7" fmla="*/ 1705477 w 2196564"/>
                <a:gd name="connsiteY7" fmla="*/ 2770484 h 3710931"/>
                <a:gd name="connsiteX8" fmla="*/ 2196564 w 2196564"/>
                <a:gd name="connsiteY8" fmla="*/ 2770484 h 3710931"/>
                <a:gd name="connsiteX9" fmla="*/ 1098281 w 2196564"/>
                <a:gd name="connsiteY9" fmla="*/ 3710931 h 371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8" name="TextBox 57"/>
            <p:cNvSpPr txBox="1"/>
            <p:nvPr/>
          </p:nvSpPr>
          <p:spPr>
            <a:xfrm rot="18066291">
              <a:off x="8867091" y="3847743"/>
              <a:ext cx="2031325" cy="461665"/>
            </a:xfrm>
            <a:prstGeom prst="rect">
              <a:avLst/>
            </a:prstGeom>
            <a:grpFill/>
          </p:spPr>
          <p:txBody>
            <a:bodyPr wrap="none" rtlCol="0">
              <a:spAutoFit/>
            </a:bodyPr>
            <a:lstStyle/>
            <a:p>
              <a:r>
                <a:rPr lang="zh-CN" altLang="en-US" sz="2400" dirty="0" smtClean="0">
                  <a:solidFill>
                    <a:schemeClr val="bg2"/>
                  </a:solidFill>
                  <a:latin typeface="+mj-ea"/>
                  <a:ea typeface="+mj-ea"/>
                </a:rPr>
                <a:t>单击增加标题</a:t>
              </a:r>
              <a:endParaRPr lang="zh-CN" altLang="en-US" sz="2400" dirty="0">
                <a:solidFill>
                  <a:schemeClr val="bg2"/>
                </a:solidFill>
                <a:latin typeface="+mj-ea"/>
                <a:ea typeface="+mj-ea"/>
              </a:endParaRPr>
            </a:p>
          </p:txBody>
        </p:sp>
      </p:grpSp>
      <p:sp>
        <p:nvSpPr>
          <p:cNvPr id="59" name="矩形 58"/>
          <p:cNvSpPr/>
          <p:nvPr/>
        </p:nvSpPr>
        <p:spPr>
          <a:xfrm>
            <a:off x="1551840" y="1628800"/>
            <a:ext cx="6073880" cy="1172629"/>
          </a:xfrm>
          <a:prstGeom prst="rect">
            <a:avLst/>
          </a:prstGeom>
        </p:spPr>
        <p:txBody>
          <a:bodyPr wrap="square">
            <a:spAutoFit/>
          </a:bodyPr>
          <a:lstStyle/>
          <a:p>
            <a:pPr>
              <a:lnSpc>
                <a:spcPct val="130000"/>
              </a:lnSpc>
            </a:pPr>
            <a:r>
              <a:rPr lang="zh-CN" altLang="en-US" dirty="0" smtClean="0">
                <a:solidFill>
                  <a:schemeClr val="tx2"/>
                </a:solidFill>
                <a:latin typeface="微软雅黑" pitchFamily="34" charset="-122"/>
                <a:ea typeface="微软雅黑" pitchFamily="34" charset="-122"/>
              </a:rPr>
              <a:t>这里</a:t>
            </a:r>
            <a:r>
              <a:rPr lang="zh-CN" altLang="en-US" dirty="0">
                <a:solidFill>
                  <a:schemeClr val="tx2"/>
                </a:solidFill>
                <a:latin typeface="微软雅黑" pitchFamily="34" charset="-122"/>
                <a:ea typeface="微软雅黑" pitchFamily="34" charset="-122"/>
              </a:rPr>
              <a:t>输入文字这里输入</a:t>
            </a:r>
            <a:r>
              <a:rPr lang="zh-CN" altLang="en-US" dirty="0" smtClean="0">
                <a:solidFill>
                  <a:schemeClr val="tx2"/>
                </a:solidFill>
                <a:latin typeface="微软雅黑" pitchFamily="34" charset="-122"/>
                <a:ea typeface="微软雅黑" pitchFamily="34" charset="-122"/>
              </a:rPr>
              <a:t>文字</a:t>
            </a:r>
            <a:r>
              <a:rPr lang="zh-CN" altLang="en-US" dirty="0">
                <a:solidFill>
                  <a:schemeClr val="tx2"/>
                </a:solidFill>
                <a:latin typeface="微软雅黑" pitchFamily="34" charset="-122"/>
                <a:ea typeface="微软雅黑" pitchFamily="34" charset="-122"/>
              </a:rPr>
              <a:t>这里输入文字这里输入</a:t>
            </a:r>
            <a:r>
              <a:rPr lang="zh-CN" altLang="en-US" dirty="0" smtClean="0">
                <a:solidFill>
                  <a:schemeClr val="tx2"/>
                </a:solidFill>
                <a:latin typeface="微软雅黑" pitchFamily="34" charset="-122"/>
                <a:ea typeface="微软雅黑" pitchFamily="34" charset="-122"/>
              </a:rPr>
              <a:t>文字这里</a:t>
            </a:r>
            <a:r>
              <a:rPr lang="zh-CN" altLang="en-US" dirty="0">
                <a:solidFill>
                  <a:schemeClr val="tx2"/>
                </a:solidFill>
                <a:latin typeface="微软雅黑" pitchFamily="34" charset="-122"/>
                <a:ea typeface="微软雅黑" pitchFamily="34" charset="-122"/>
              </a:rPr>
              <a:t>输入文字这里输入文字这里输入文字这里输入文字这里输入文字这里输入</a:t>
            </a:r>
            <a:r>
              <a:rPr lang="zh-CN" altLang="en-US" dirty="0" smtClean="0">
                <a:solidFill>
                  <a:schemeClr val="tx2"/>
                </a:solidFill>
                <a:latin typeface="微软雅黑" pitchFamily="34" charset="-122"/>
                <a:ea typeface="微软雅黑" pitchFamily="34" charset="-122"/>
              </a:rPr>
              <a:t>文字</a:t>
            </a:r>
            <a:endParaRPr lang="zh-CN" altLang="en-US" dirty="0">
              <a:solidFill>
                <a:schemeClr val="tx2"/>
              </a:solidFill>
              <a:latin typeface="微软雅黑" pitchFamily="34" charset="-122"/>
              <a:ea typeface="微软雅黑" pitchFamily="34" charset="-122"/>
            </a:endParaRPr>
          </a:p>
        </p:txBody>
      </p:sp>
      <p:sp>
        <p:nvSpPr>
          <p:cNvPr id="37" name="TextBox 36"/>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38" name="直接连接符 37"/>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39" name="组合 38"/>
          <p:cNvGrpSpPr/>
          <p:nvPr/>
        </p:nvGrpSpPr>
        <p:grpSpPr>
          <a:xfrm>
            <a:off x="153943" y="233850"/>
            <a:ext cx="1074018" cy="536250"/>
            <a:chOff x="4662492" y="2938459"/>
            <a:chExt cx="1119183" cy="558799"/>
          </a:xfrm>
        </p:grpSpPr>
        <p:sp>
          <p:nvSpPr>
            <p:cNvPr id="40"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4164465509"/>
      </p:ext>
    </p:extLst>
  </p:cSld>
  <p:clrMapOvr>
    <a:masterClrMapping/>
  </p:clrMapOvr>
  <mc:AlternateContent xmlns:mc="http://schemas.openxmlformats.org/markup-compatibility/2006">
    <mc:Choice xmlns:p14="http://schemas.microsoft.com/office/powerpoint/2010/main" xmlns="" Requires="p14">
      <p:transition spd="slow" p14:dur="800" advTm="5828">
        <p14:prism/>
      </p:transition>
    </mc:Choice>
    <mc:Fallback>
      <p:transition spd="slow" advTm="58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300"/>
                                        <p:tgtEl>
                                          <p:spTgt spid="39"/>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300"/>
                                        <p:tgtEl>
                                          <p:spTgt spid="38"/>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7"/>
                                        </p:tgtEl>
                                        <p:attrNameLst>
                                          <p:attrName>style.visibility</p:attrName>
                                        </p:attrNameLst>
                                      </p:cBhvr>
                                      <p:to>
                                        <p:strVal val="visible"/>
                                      </p:to>
                                    </p:set>
                                    <p:anim calcmode="lin" valueType="num">
                                      <p:cBhvr>
                                        <p:cTn id="15" dur="3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37"/>
                                        </p:tgtEl>
                                        <p:attrNameLst>
                                          <p:attrName>ppt_y</p:attrName>
                                        </p:attrNameLst>
                                      </p:cBhvr>
                                      <p:tavLst>
                                        <p:tav tm="0">
                                          <p:val>
                                            <p:strVal val="#ppt_y"/>
                                          </p:val>
                                        </p:tav>
                                        <p:tav tm="100000">
                                          <p:val>
                                            <p:strVal val="#ppt_y"/>
                                          </p:val>
                                        </p:tav>
                                      </p:tavLst>
                                    </p:anim>
                                    <p:anim calcmode="lin" valueType="num">
                                      <p:cBhvr>
                                        <p:cTn id="17" dur="3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37"/>
                                        </p:tgtEl>
                                      </p:cBhvr>
                                    </p:animEffect>
                                  </p:childTnLst>
                                </p:cTn>
                              </p:par>
                            </p:childTnLst>
                          </p:cTn>
                        </p:par>
                        <p:par>
                          <p:cTn id="20" fill="hold">
                            <p:stCondLst>
                              <p:cond delay="1080"/>
                            </p:stCondLst>
                            <p:childTnLst>
                              <p:par>
                                <p:cTn id="21" presetID="2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p:stCondLst>
                              <p:cond delay="158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300"/>
                                        <p:tgtEl>
                                          <p:spTgt spid="21"/>
                                        </p:tgtEl>
                                      </p:cBhvr>
                                    </p:animEffect>
                                  </p:childTnLst>
                                </p:cTn>
                              </p:par>
                            </p:childTnLst>
                          </p:cTn>
                        </p:par>
                        <p:par>
                          <p:cTn id="28" fill="hold">
                            <p:stCondLst>
                              <p:cond delay="1880"/>
                            </p:stCondLst>
                            <p:childTnLst>
                              <p:par>
                                <p:cTn id="29" presetID="22" presetClass="entr" presetSubtype="4"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childTnLst>
                          </p:cTn>
                        </p:par>
                        <p:par>
                          <p:cTn id="32" fill="hold">
                            <p:stCondLst>
                              <p:cond delay="2380"/>
                            </p:stCondLst>
                            <p:childTnLst>
                              <p:par>
                                <p:cTn id="33" presetID="22" presetClass="entr" presetSubtype="1"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300"/>
                                        <p:tgtEl>
                                          <p:spTgt spid="22"/>
                                        </p:tgtEl>
                                      </p:cBhvr>
                                    </p:animEffect>
                                  </p:childTnLst>
                                </p:cTn>
                              </p:par>
                            </p:childTnLst>
                          </p:cTn>
                        </p:par>
                        <p:par>
                          <p:cTn id="36" fill="hold">
                            <p:stCondLst>
                              <p:cond delay="2680"/>
                            </p:stCondLst>
                            <p:childTnLst>
                              <p:par>
                                <p:cTn id="37" presetID="22" presetClass="entr" presetSubtype="4"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down)">
                                      <p:cBhvr>
                                        <p:cTn id="39" dur="500"/>
                                        <p:tgtEl>
                                          <p:spTgt spid="35"/>
                                        </p:tgtEl>
                                      </p:cBhvr>
                                    </p:animEffect>
                                  </p:childTnLst>
                                </p:cTn>
                              </p:par>
                            </p:childTnLst>
                          </p:cTn>
                        </p:par>
                        <p:par>
                          <p:cTn id="40" fill="hold">
                            <p:stCondLst>
                              <p:cond delay="3180"/>
                            </p:stCondLst>
                            <p:childTnLst>
                              <p:par>
                                <p:cTn id="41" presetID="22" presetClass="entr" presetSubtype="1"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300"/>
                                        <p:tgtEl>
                                          <p:spTgt spid="23"/>
                                        </p:tgtEl>
                                      </p:cBhvr>
                                    </p:animEffect>
                                  </p:childTnLst>
                                </p:cTn>
                              </p:par>
                            </p:childTnLst>
                          </p:cTn>
                        </p:par>
                        <p:par>
                          <p:cTn id="44" fill="hold">
                            <p:stCondLst>
                              <p:cond delay="3480"/>
                            </p:stCondLst>
                            <p:childTnLst>
                              <p:par>
                                <p:cTn id="45" presetID="22" presetClass="entr" presetSubtype="4"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down)">
                                      <p:cBhvr>
                                        <p:cTn id="47" dur="500"/>
                                        <p:tgtEl>
                                          <p:spTgt spid="53"/>
                                        </p:tgtEl>
                                      </p:cBhvr>
                                    </p:animEffect>
                                  </p:childTnLst>
                                </p:cTn>
                              </p:par>
                            </p:childTnLst>
                          </p:cTn>
                        </p:par>
                        <p:par>
                          <p:cTn id="48" fill="hold">
                            <p:stCondLst>
                              <p:cond delay="3980"/>
                            </p:stCondLst>
                            <p:childTnLst>
                              <p:par>
                                <p:cTn id="49" presetID="2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300"/>
                                        <p:tgtEl>
                                          <p:spTgt spid="27"/>
                                        </p:tgtEl>
                                      </p:cBhvr>
                                    </p:animEffect>
                                  </p:childTnLst>
                                </p:cTn>
                              </p:par>
                            </p:childTnLst>
                          </p:cTn>
                        </p:par>
                        <p:par>
                          <p:cTn id="52" fill="hold">
                            <p:stCondLst>
                              <p:cond delay="4280"/>
                            </p:stCondLst>
                            <p:childTnLst>
                              <p:par>
                                <p:cTn id="53" presetID="22" presetClass="entr" presetSubtype="4"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down)">
                                      <p:cBhvr>
                                        <p:cTn id="55" dur="500"/>
                                        <p:tgtEl>
                                          <p:spTgt spid="56"/>
                                        </p:tgtEl>
                                      </p:cBhvr>
                                    </p:animEffect>
                                  </p:childTnLst>
                                </p:cTn>
                              </p:par>
                            </p:childTnLst>
                          </p:cTn>
                        </p:par>
                        <p:par>
                          <p:cTn id="56" fill="hold">
                            <p:stCondLst>
                              <p:cond delay="4780"/>
                            </p:stCondLst>
                            <p:childTnLst>
                              <p:par>
                                <p:cTn id="57" presetID="31"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p:cTn id="59" dur="500" fill="hold"/>
                                        <p:tgtEl>
                                          <p:spTgt spid="59"/>
                                        </p:tgtEl>
                                        <p:attrNameLst>
                                          <p:attrName>ppt_w</p:attrName>
                                        </p:attrNameLst>
                                      </p:cBhvr>
                                      <p:tavLst>
                                        <p:tav tm="0">
                                          <p:val>
                                            <p:fltVal val="0"/>
                                          </p:val>
                                        </p:tav>
                                        <p:tav tm="100000">
                                          <p:val>
                                            <p:strVal val="#ppt_w"/>
                                          </p:val>
                                        </p:tav>
                                      </p:tavLst>
                                    </p:anim>
                                    <p:anim calcmode="lin" valueType="num">
                                      <p:cBhvr>
                                        <p:cTn id="60" dur="500" fill="hold"/>
                                        <p:tgtEl>
                                          <p:spTgt spid="59"/>
                                        </p:tgtEl>
                                        <p:attrNameLst>
                                          <p:attrName>ppt_h</p:attrName>
                                        </p:attrNameLst>
                                      </p:cBhvr>
                                      <p:tavLst>
                                        <p:tav tm="0">
                                          <p:val>
                                            <p:fltVal val="0"/>
                                          </p:val>
                                        </p:tav>
                                        <p:tav tm="100000">
                                          <p:val>
                                            <p:strVal val="#ppt_h"/>
                                          </p:val>
                                        </p:tav>
                                      </p:tavLst>
                                    </p:anim>
                                    <p:anim calcmode="lin" valueType="num">
                                      <p:cBhvr>
                                        <p:cTn id="61" dur="500" fill="hold"/>
                                        <p:tgtEl>
                                          <p:spTgt spid="59"/>
                                        </p:tgtEl>
                                        <p:attrNameLst>
                                          <p:attrName>style.rotation</p:attrName>
                                        </p:attrNameLst>
                                      </p:cBhvr>
                                      <p:tavLst>
                                        <p:tav tm="0">
                                          <p:val>
                                            <p:fltVal val="90"/>
                                          </p:val>
                                        </p:tav>
                                        <p:tav tm="100000">
                                          <p:val>
                                            <p:fltVal val="0"/>
                                          </p:val>
                                        </p:tav>
                                      </p:tavLst>
                                    </p:anim>
                                    <p:animEffect transition="in" filter="fade">
                                      <p:cBhvr>
                                        <p:cTn id="6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7" grpId="0" animBg="1"/>
      <p:bldP spid="59"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1489869" y="2024502"/>
            <a:ext cx="2435150" cy="4057221"/>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bg1"/>
          </a:solidFill>
          <a:ln>
            <a:noFill/>
          </a:ln>
        </p:spPr>
        <p:txBody>
          <a:bodyPr/>
          <a:lstStyle/>
          <a:p>
            <a:endParaRPr lang="zh-CN" altLang="en-US"/>
          </a:p>
        </p:txBody>
      </p:sp>
      <p:sp>
        <p:nvSpPr>
          <p:cNvPr id="7" name="Freeform 6"/>
          <p:cNvSpPr>
            <a:spLocks/>
          </p:cNvSpPr>
          <p:nvPr/>
        </p:nvSpPr>
        <p:spPr bwMode="auto">
          <a:xfrm>
            <a:off x="4721801" y="1268760"/>
            <a:ext cx="2888748" cy="4812964"/>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1"/>
          </a:solidFill>
          <a:ln>
            <a:noFill/>
          </a:ln>
        </p:spPr>
        <p:txBody>
          <a:bodyPr/>
          <a:lstStyle/>
          <a:p>
            <a:endParaRPr lang="zh-CN" altLang="en-US"/>
          </a:p>
        </p:txBody>
      </p:sp>
      <p:sp>
        <p:nvSpPr>
          <p:cNvPr id="8" name="Freeform 6"/>
          <p:cNvSpPr>
            <a:spLocks/>
          </p:cNvSpPr>
          <p:nvPr/>
        </p:nvSpPr>
        <p:spPr bwMode="auto">
          <a:xfrm>
            <a:off x="8552821" y="2024502"/>
            <a:ext cx="2435150" cy="4057221"/>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1"/>
          </a:solidFill>
          <a:ln>
            <a:noFill/>
          </a:ln>
        </p:spPr>
        <p:txBody>
          <a:bodyPr/>
          <a:lstStyle/>
          <a:p>
            <a:endParaRPr lang="zh-CN" altLang="en-US"/>
          </a:p>
        </p:txBody>
      </p:sp>
      <p:sp>
        <p:nvSpPr>
          <p:cNvPr id="9" name="TextBox 8"/>
          <p:cNvSpPr txBox="1"/>
          <p:nvPr/>
        </p:nvSpPr>
        <p:spPr>
          <a:xfrm>
            <a:off x="5493106" y="1646066"/>
            <a:ext cx="1415772" cy="461665"/>
          </a:xfrm>
          <a:prstGeom prst="rect">
            <a:avLst/>
          </a:prstGeom>
          <a:noFill/>
        </p:spPr>
        <p:txBody>
          <a:bodyPr wrap="none" rtlCol="0">
            <a:spAutoFit/>
          </a:bodyPr>
          <a:lstStyle/>
          <a:p>
            <a:r>
              <a:rPr lang="zh-CN" altLang="en-US" sz="2400" b="1" dirty="0" smtClean="0">
                <a:solidFill>
                  <a:srgbClr val="F8F8F8"/>
                </a:solidFill>
                <a:latin typeface="+mj-ea"/>
                <a:ea typeface="+mj-ea"/>
              </a:rPr>
              <a:t>您的标题</a:t>
            </a:r>
            <a:endParaRPr lang="zh-CN" altLang="en-US" sz="2400" b="1" dirty="0">
              <a:solidFill>
                <a:srgbClr val="F8F8F8"/>
              </a:solidFill>
              <a:latin typeface="+mj-ea"/>
              <a:ea typeface="+mj-ea"/>
            </a:endParaRPr>
          </a:p>
        </p:txBody>
      </p:sp>
      <p:sp>
        <p:nvSpPr>
          <p:cNvPr id="10" name="TextBox 9"/>
          <p:cNvSpPr txBox="1"/>
          <p:nvPr/>
        </p:nvSpPr>
        <p:spPr>
          <a:xfrm>
            <a:off x="5071321" y="2286112"/>
            <a:ext cx="2259341" cy="1569660"/>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r>
              <a:rPr lang="zh-CN" altLang="en-US" sz="1600" dirty="0">
                <a:solidFill>
                  <a:srgbClr val="F8F8F8"/>
                </a:solidFill>
                <a:latin typeface="+mn-ea"/>
                <a:ea typeface="+mn-ea"/>
              </a:rPr>
              <a:t>这里输入您的文字这里输入您的</a:t>
            </a:r>
            <a:r>
              <a:rPr lang="zh-CN" altLang="en-US" sz="1600" dirty="0" smtClean="0">
                <a:solidFill>
                  <a:srgbClr val="F8F8F8"/>
                </a:solidFill>
                <a:latin typeface="+mn-ea"/>
                <a:ea typeface="+mn-ea"/>
              </a:rPr>
              <a:t>文字这里</a:t>
            </a:r>
            <a:r>
              <a:rPr lang="zh-CN" altLang="en-US" sz="1600" dirty="0">
                <a:solidFill>
                  <a:srgbClr val="F8F8F8"/>
                </a:solidFill>
                <a:latin typeface="+mn-ea"/>
                <a:ea typeface="+mn-ea"/>
              </a:rPr>
              <a:t>输入</a:t>
            </a:r>
            <a:r>
              <a:rPr lang="zh-CN" altLang="en-US" sz="1600" dirty="0" smtClean="0">
                <a:solidFill>
                  <a:srgbClr val="F8F8F8"/>
                </a:solidFill>
                <a:latin typeface="+mn-ea"/>
                <a:ea typeface="+mn-ea"/>
              </a:rPr>
              <a:t>您</a:t>
            </a:r>
            <a:endParaRPr lang="zh-CN" altLang="en-US" sz="1600" dirty="0">
              <a:solidFill>
                <a:srgbClr val="F8F8F8"/>
              </a:solidFill>
              <a:latin typeface="+mn-ea"/>
              <a:ea typeface="+mn-ea"/>
            </a:endParaRPr>
          </a:p>
        </p:txBody>
      </p:sp>
      <p:sp>
        <p:nvSpPr>
          <p:cNvPr id="11" name="TextBox 10"/>
          <p:cNvSpPr txBox="1"/>
          <p:nvPr/>
        </p:nvSpPr>
        <p:spPr>
          <a:xfrm>
            <a:off x="2072840" y="2394167"/>
            <a:ext cx="1210588" cy="400110"/>
          </a:xfrm>
          <a:prstGeom prst="rect">
            <a:avLst/>
          </a:prstGeom>
          <a:noFill/>
        </p:spPr>
        <p:txBody>
          <a:bodyPr wrap="none" rtlCol="0">
            <a:spAutoFit/>
          </a:bodyPr>
          <a:lstStyle/>
          <a:p>
            <a:r>
              <a:rPr lang="zh-CN" altLang="en-US" sz="2000" b="1" dirty="0" smtClean="0">
                <a:solidFill>
                  <a:srgbClr val="F8F8F8"/>
                </a:solidFill>
                <a:latin typeface="+mj-ea"/>
                <a:ea typeface="+mj-ea"/>
              </a:rPr>
              <a:t>您的标题</a:t>
            </a:r>
            <a:endParaRPr lang="zh-CN" altLang="en-US" sz="2000" b="1" dirty="0">
              <a:solidFill>
                <a:srgbClr val="F8F8F8"/>
              </a:solidFill>
              <a:latin typeface="+mj-ea"/>
              <a:ea typeface="+mj-ea"/>
            </a:endParaRPr>
          </a:p>
        </p:txBody>
      </p:sp>
      <p:sp>
        <p:nvSpPr>
          <p:cNvPr id="12" name="TextBox 11"/>
          <p:cNvSpPr txBox="1"/>
          <p:nvPr/>
        </p:nvSpPr>
        <p:spPr>
          <a:xfrm>
            <a:off x="1764184" y="2800228"/>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3" name="TextBox 12"/>
          <p:cNvSpPr txBox="1"/>
          <p:nvPr/>
        </p:nvSpPr>
        <p:spPr>
          <a:xfrm>
            <a:off x="9198854" y="2394167"/>
            <a:ext cx="1210588" cy="400110"/>
          </a:xfrm>
          <a:prstGeom prst="rect">
            <a:avLst/>
          </a:prstGeom>
          <a:noFill/>
        </p:spPr>
        <p:txBody>
          <a:bodyPr wrap="none" rtlCol="0">
            <a:spAutoFit/>
          </a:bodyPr>
          <a:lstStyle/>
          <a:p>
            <a:r>
              <a:rPr lang="zh-CN" altLang="en-US" sz="2000" b="1" dirty="0" smtClean="0">
                <a:solidFill>
                  <a:srgbClr val="F8F8F8"/>
                </a:solidFill>
                <a:latin typeface="+mj-ea"/>
                <a:ea typeface="+mj-ea"/>
              </a:rPr>
              <a:t>您的标题</a:t>
            </a:r>
            <a:endParaRPr lang="zh-CN" altLang="en-US" sz="2000" b="1" dirty="0">
              <a:solidFill>
                <a:srgbClr val="F8F8F8"/>
              </a:solidFill>
              <a:latin typeface="+mj-ea"/>
              <a:ea typeface="+mj-ea"/>
            </a:endParaRPr>
          </a:p>
        </p:txBody>
      </p:sp>
      <p:sp>
        <p:nvSpPr>
          <p:cNvPr id="14" name="TextBox 13"/>
          <p:cNvSpPr txBox="1"/>
          <p:nvPr/>
        </p:nvSpPr>
        <p:spPr>
          <a:xfrm>
            <a:off x="8890198" y="2800228"/>
            <a:ext cx="1886519" cy="787523"/>
          </a:xfrm>
          <a:prstGeom prst="rect">
            <a:avLst/>
          </a:prstGeom>
          <a:noFill/>
        </p:spPr>
        <p:txBody>
          <a:bodyPr wrap="square" rtlCol="0">
            <a:spAutoFit/>
          </a:bodyPr>
          <a:lstStyle/>
          <a:p>
            <a:pPr>
              <a:lnSpc>
                <a:spcPct val="150000"/>
              </a:lnSpc>
            </a:pPr>
            <a:r>
              <a:rPr lang="zh-CN" altLang="en-US" sz="1600" dirty="0" smtClean="0">
                <a:solidFill>
                  <a:srgbClr val="F8F8F8"/>
                </a:solidFill>
                <a:latin typeface="+mn-ea"/>
                <a:ea typeface="+mn-ea"/>
              </a:rPr>
              <a:t>这里输入您的文字</a:t>
            </a:r>
            <a:r>
              <a:rPr lang="zh-CN" altLang="en-US" sz="1600" dirty="0">
                <a:solidFill>
                  <a:srgbClr val="F8F8F8"/>
                </a:solidFill>
                <a:latin typeface="+mn-ea"/>
                <a:ea typeface="+mn-ea"/>
              </a:rPr>
              <a:t>这里输入您的</a:t>
            </a:r>
            <a:r>
              <a:rPr lang="zh-CN" altLang="en-US" sz="1600" dirty="0" smtClean="0">
                <a:solidFill>
                  <a:srgbClr val="F8F8F8"/>
                </a:solidFill>
                <a:latin typeface="+mn-ea"/>
                <a:ea typeface="+mn-ea"/>
              </a:rPr>
              <a:t>文字</a:t>
            </a:r>
            <a:endParaRPr lang="zh-CN" altLang="en-US" sz="1600" dirty="0">
              <a:solidFill>
                <a:srgbClr val="F8F8F8"/>
              </a:solidFill>
              <a:latin typeface="+mn-ea"/>
              <a:ea typeface="+mn-ea"/>
            </a:endParaRPr>
          </a:p>
        </p:txBody>
      </p:sp>
      <p:sp>
        <p:nvSpPr>
          <p:cNvPr id="15" name="Freeform 17"/>
          <p:cNvSpPr>
            <a:spLocks noEditPoints="1"/>
          </p:cNvSpPr>
          <p:nvPr/>
        </p:nvSpPr>
        <p:spPr bwMode="auto">
          <a:xfrm>
            <a:off x="2358244" y="3824240"/>
            <a:ext cx="716032" cy="688841"/>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6" name="Freeform 8"/>
          <p:cNvSpPr>
            <a:spLocks noEditPoints="1"/>
          </p:cNvSpPr>
          <p:nvPr/>
        </p:nvSpPr>
        <p:spPr bwMode="auto">
          <a:xfrm>
            <a:off x="5849006" y="3995240"/>
            <a:ext cx="614327" cy="772204"/>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7" name="组合 16"/>
          <p:cNvGrpSpPr/>
          <p:nvPr/>
        </p:nvGrpSpPr>
        <p:grpSpPr>
          <a:xfrm>
            <a:off x="9361698" y="3853043"/>
            <a:ext cx="869452" cy="698971"/>
            <a:chOff x="976313" y="4519613"/>
            <a:chExt cx="485775" cy="390525"/>
          </a:xfrm>
          <a:solidFill>
            <a:srgbClr val="F8F8F8"/>
          </a:solidFill>
        </p:grpSpPr>
        <p:sp>
          <p:nvSpPr>
            <p:cNvPr id="18"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21" name="TextBox 20"/>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2" name="直接连接符 21"/>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3" name="组合 22"/>
          <p:cNvGrpSpPr/>
          <p:nvPr/>
        </p:nvGrpSpPr>
        <p:grpSpPr>
          <a:xfrm>
            <a:off x="153943" y="233850"/>
            <a:ext cx="1074018" cy="536250"/>
            <a:chOff x="4662492" y="2938459"/>
            <a:chExt cx="1119183" cy="558799"/>
          </a:xfrm>
        </p:grpSpPr>
        <p:sp>
          <p:nvSpPr>
            <p:cNvPr id="27"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140358290"/>
      </p:ext>
    </p:extLst>
  </p:cSld>
  <p:clrMapOvr>
    <a:masterClrMapping/>
  </p:clrMapOvr>
  <mc:AlternateContent xmlns:mc="http://schemas.openxmlformats.org/markup-compatibility/2006">
    <mc:Choice xmlns:p14="http://schemas.microsoft.com/office/powerpoint/2010/main" xmlns="" Requires="p14">
      <p:transition spd="slow" p14:dur="800" advTm="4372">
        <p14:prism/>
      </p:transition>
    </mc:Choice>
    <mc:Fallback>
      <p:transition spd="slow" advTm="437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300"/>
                                        <p:tgtEl>
                                          <p:spTgt spid="23"/>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300"/>
                                        <p:tgtEl>
                                          <p:spTgt spid="22"/>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1"/>
                                        </p:tgtEl>
                                        <p:attrNameLst>
                                          <p:attrName>style.visibility</p:attrName>
                                        </p:attrNameLst>
                                      </p:cBhvr>
                                      <p:to>
                                        <p:strVal val="visible"/>
                                      </p:to>
                                    </p:set>
                                    <p:anim calcmode="lin" valueType="num">
                                      <p:cBhvr>
                                        <p:cTn id="15"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1"/>
                                        </p:tgtEl>
                                        <p:attrNameLst>
                                          <p:attrName>ppt_y</p:attrName>
                                        </p:attrNameLst>
                                      </p:cBhvr>
                                      <p:tavLst>
                                        <p:tav tm="0">
                                          <p:val>
                                            <p:strVal val="#ppt_y"/>
                                          </p:val>
                                        </p:tav>
                                        <p:tav tm="100000">
                                          <p:val>
                                            <p:strVal val="#ppt_y"/>
                                          </p:val>
                                        </p:tav>
                                      </p:tavLst>
                                    </p:anim>
                                    <p:anim calcmode="lin" valueType="num">
                                      <p:cBhvr>
                                        <p:cTn id="17"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1"/>
                                        </p:tgtEl>
                                      </p:cBhvr>
                                    </p:animEffect>
                                  </p:childTnLst>
                                </p:cTn>
                              </p:par>
                            </p:childTnLst>
                          </p:cTn>
                        </p:par>
                        <p:par>
                          <p:cTn id="20" fill="hold">
                            <p:stCondLst>
                              <p:cond delay="1080"/>
                            </p:stCondLst>
                            <p:childTnLst>
                              <p:par>
                                <p:cTn id="21" presetID="6" presetClass="entr" presetSubtype="3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out)">
                                      <p:cBhvr>
                                        <p:cTn id="23" dur="1000"/>
                                        <p:tgtEl>
                                          <p:spTgt spid="7"/>
                                        </p:tgtEl>
                                      </p:cBhvr>
                                    </p:animEffect>
                                  </p:childTnLst>
                                </p:cTn>
                              </p:par>
                            </p:childTnLst>
                          </p:cTn>
                        </p:par>
                        <p:par>
                          <p:cTn id="24" fill="hold">
                            <p:stCondLst>
                              <p:cond delay="2080"/>
                            </p:stCondLst>
                            <p:childTnLst>
                              <p:par>
                                <p:cTn id="25" presetID="31"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90"/>
                                          </p:val>
                                        </p:tav>
                                        <p:tav tm="100000">
                                          <p:val>
                                            <p:fltVal val="0"/>
                                          </p:val>
                                        </p:tav>
                                      </p:tavLst>
                                    </p:anim>
                                    <p:animEffect transition="in" filter="fade">
                                      <p:cBhvr>
                                        <p:cTn id="30" dur="500"/>
                                        <p:tgtEl>
                                          <p:spTgt spid="9"/>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90"/>
                                          </p:val>
                                        </p:tav>
                                        <p:tav tm="100000">
                                          <p:val>
                                            <p:fltVal val="0"/>
                                          </p:val>
                                        </p:tav>
                                      </p:tavLst>
                                    </p:anim>
                                    <p:animEffect transition="in" filter="fade">
                                      <p:cBhvr>
                                        <p:cTn id="36" dur="500"/>
                                        <p:tgtEl>
                                          <p:spTgt spid="1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 calcmode="lin" valueType="num">
                                      <p:cBhvr>
                                        <p:cTn id="41" dur="500" fill="hold"/>
                                        <p:tgtEl>
                                          <p:spTgt spid="16"/>
                                        </p:tgtEl>
                                        <p:attrNameLst>
                                          <p:attrName>style.rotation</p:attrName>
                                        </p:attrNameLst>
                                      </p:cBhvr>
                                      <p:tavLst>
                                        <p:tav tm="0">
                                          <p:val>
                                            <p:fltVal val="90"/>
                                          </p:val>
                                        </p:tav>
                                        <p:tav tm="100000">
                                          <p:val>
                                            <p:fltVal val="0"/>
                                          </p:val>
                                        </p:tav>
                                      </p:tavLst>
                                    </p:anim>
                                    <p:animEffect transition="in" filter="fade">
                                      <p:cBhvr>
                                        <p:cTn id="42" dur="500"/>
                                        <p:tgtEl>
                                          <p:spTgt spid="16"/>
                                        </p:tgtEl>
                                      </p:cBhvr>
                                    </p:animEffect>
                                  </p:childTnLst>
                                </p:cTn>
                              </p:par>
                            </p:childTnLst>
                          </p:cTn>
                        </p:par>
                        <p:par>
                          <p:cTn id="43" fill="hold">
                            <p:stCondLst>
                              <p:cond delay="2580"/>
                            </p:stCondLst>
                            <p:childTnLst>
                              <p:par>
                                <p:cTn id="44" presetID="53" presetClass="entr" presetSubtype="16"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childTnLst>
                          </p:cTn>
                        </p:par>
                        <p:par>
                          <p:cTn id="54" fill="hold">
                            <p:stCondLst>
                              <p:cond delay="3080"/>
                            </p:stCondLst>
                            <p:childTnLst>
                              <p:par>
                                <p:cTn id="55" presetID="31" presetClass="entr" presetSubtype="0"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 calcmode="lin" valueType="num">
                                      <p:cBhvr>
                                        <p:cTn id="59" dur="500" fill="hold"/>
                                        <p:tgtEl>
                                          <p:spTgt spid="17"/>
                                        </p:tgtEl>
                                        <p:attrNameLst>
                                          <p:attrName>style.rotation</p:attrName>
                                        </p:attrNameLst>
                                      </p:cBhvr>
                                      <p:tavLst>
                                        <p:tav tm="0">
                                          <p:val>
                                            <p:fltVal val="90"/>
                                          </p:val>
                                        </p:tav>
                                        <p:tav tm="100000">
                                          <p:val>
                                            <p:fltVal val="0"/>
                                          </p:val>
                                        </p:tav>
                                      </p:tavLst>
                                    </p:anim>
                                    <p:animEffect transition="in" filter="fade">
                                      <p:cBhvr>
                                        <p:cTn id="60" dur="500"/>
                                        <p:tgtEl>
                                          <p:spTgt spid="1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 calcmode="lin" valueType="num">
                                      <p:cBhvr>
                                        <p:cTn id="65" dur="500" fill="hold"/>
                                        <p:tgtEl>
                                          <p:spTgt spid="13"/>
                                        </p:tgtEl>
                                        <p:attrNameLst>
                                          <p:attrName>style.rotation</p:attrName>
                                        </p:attrNameLst>
                                      </p:cBhvr>
                                      <p:tavLst>
                                        <p:tav tm="0">
                                          <p:val>
                                            <p:fltVal val="90"/>
                                          </p:val>
                                        </p:tav>
                                        <p:tav tm="100000">
                                          <p:val>
                                            <p:fltVal val="0"/>
                                          </p:val>
                                        </p:tav>
                                      </p:tavLst>
                                    </p:anim>
                                    <p:animEffect transition="in" filter="fade">
                                      <p:cBhvr>
                                        <p:cTn id="66" dur="500"/>
                                        <p:tgtEl>
                                          <p:spTgt spid="13"/>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 calcmode="lin" valueType="num">
                                      <p:cBhvr>
                                        <p:cTn id="71" dur="500" fill="hold"/>
                                        <p:tgtEl>
                                          <p:spTgt spid="14"/>
                                        </p:tgtEl>
                                        <p:attrNameLst>
                                          <p:attrName>style.rotation</p:attrName>
                                        </p:attrNameLst>
                                      </p:cBhvr>
                                      <p:tavLst>
                                        <p:tav tm="0">
                                          <p:val>
                                            <p:fltVal val="90"/>
                                          </p:val>
                                        </p:tav>
                                        <p:tav tm="100000">
                                          <p:val>
                                            <p:fltVal val="0"/>
                                          </p:val>
                                        </p:tav>
                                      </p:tavLst>
                                    </p:anim>
                                    <p:animEffect transition="in" filter="fade">
                                      <p:cBhvr>
                                        <p:cTn id="72" dur="500"/>
                                        <p:tgtEl>
                                          <p:spTgt spid="14"/>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 calcmode="lin" valueType="num">
                                      <p:cBhvr>
                                        <p:cTn id="77" dur="500" fill="hold"/>
                                        <p:tgtEl>
                                          <p:spTgt spid="11"/>
                                        </p:tgtEl>
                                        <p:attrNameLst>
                                          <p:attrName>style.rotation</p:attrName>
                                        </p:attrNameLst>
                                      </p:cBhvr>
                                      <p:tavLst>
                                        <p:tav tm="0">
                                          <p:val>
                                            <p:fltVal val="90"/>
                                          </p:val>
                                        </p:tav>
                                        <p:tav tm="100000">
                                          <p:val>
                                            <p:fltVal val="0"/>
                                          </p:val>
                                        </p:tav>
                                      </p:tavLst>
                                    </p:anim>
                                    <p:animEffect transition="in" filter="fade">
                                      <p:cBhvr>
                                        <p:cTn id="78" dur="500"/>
                                        <p:tgtEl>
                                          <p:spTgt spid="11"/>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p:cTn id="81" dur="500" fill="hold"/>
                                        <p:tgtEl>
                                          <p:spTgt spid="12"/>
                                        </p:tgtEl>
                                        <p:attrNameLst>
                                          <p:attrName>ppt_w</p:attrName>
                                        </p:attrNameLst>
                                      </p:cBhvr>
                                      <p:tavLst>
                                        <p:tav tm="0">
                                          <p:val>
                                            <p:fltVal val="0"/>
                                          </p:val>
                                        </p:tav>
                                        <p:tav tm="100000">
                                          <p:val>
                                            <p:strVal val="#ppt_w"/>
                                          </p:val>
                                        </p:tav>
                                      </p:tavLst>
                                    </p:anim>
                                    <p:anim calcmode="lin" valueType="num">
                                      <p:cBhvr>
                                        <p:cTn id="82" dur="500" fill="hold"/>
                                        <p:tgtEl>
                                          <p:spTgt spid="12"/>
                                        </p:tgtEl>
                                        <p:attrNameLst>
                                          <p:attrName>ppt_h</p:attrName>
                                        </p:attrNameLst>
                                      </p:cBhvr>
                                      <p:tavLst>
                                        <p:tav tm="0">
                                          <p:val>
                                            <p:fltVal val="0"/>
                                          </p:val>
                                        </p:tav>
                                        <p:tav tm="100000">
                                          <p:val>
                                            <p:strVal val="#ppt_h"/>
                                          </p:val>
                                        </p:tav>
                                      </p:tavLst>
                                    </p:anim>
                                    <p:anim calcmode="lin" valueType="num">
                                      <p:cBhvr>
                                        <p:cTn id="83" dur="500" fill="hold"/>
                                        <p:tgtEl>
                                          <p:spTgt spid="12"/>
                                        </p:tgtEl>
                                        <p:attrNameLst>
                                          <p:attrName>style.rotation</p:attrName>
                                        </p:attrNameLst>
                                      </p:cBhvr>
                                      <p:tavLst>
                                        <p:tav tm="0">
                                          <p:val>
                                            <p:fltVal val="90"/>
                                          </p:val>
                                        </p:tav>
                                        <p:tav tm="100000">
                                          <p:val>
                                            <p:fltVal val="0"/>
                                          </p:val>
                                        </p:tav>
                                      </p:tavLst>
                                    </p:anim>
                                    <p:animEffect transition="in" filter="fade">
                                      <p:cBhvr>
                                        <p:cTn id="84" dur="500"/>
                                        <p:tgtEl>
                                          <p:spTgt spid="12"/>
                                        </p:tgtEl>
                                      </p:cBhvr>
                                    </p:animEffect>
                                  </p:childTnLst>
                                </p:cTn>
                              </p:par>
                              <p:par>
                                <p:cTn id="85" presetID="31" presetClass="entr" presetSubtype="0"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 calcmode="lin" valueType="num">
                                      <p:cBhvr>
                                        <p:cTn id="89" dur="500" fill="hold"/>
                                        <p:tgtEl>
                                          <p:spTgt spid="15"/>
                                        </p:tgtEl>
                                        <p:attrNameLst>
                                          <p:attrName>style.rotation</p:attrName>
                                        </p:attrNameLst>
                                      </p:cBhvr>
                                      <p:tavLst>
                                        <p:tav tm="0">
                                          <p:val>
                                            <p:fltVal val="90"/>
                                          </p:val>
                                        </p:tav>
                                        <p:tav tm="100000">
                                          <p:val>
                                            <p:fltVal val="0"/>
                                          </p:val>
                                        </p:tav>
                                      </p:tavLst>
                                    </p:anim>
                                    <p:animEffect transition="in" filter="fade">
                                      <p:cBhvr>
                                        <p:cTn id="9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animBg="1"/>
      <p:bldP spid="16" grpId="0" animBg="1"/>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MA1D1FEAF"/>
          <p:cNvSpPr>
            <a:spLocks noChangeArrowheads="1"/>
          </p:cNvSpPr>
          <p:nvPr/>
        </p:nvSpPr>
        <p:spPr bwMode="ltGray">
          <a:xfrm>
            <a:off x="7278488" y="1545459"/>
            <a:ext cx="2756794" cy="1935163"/>
          </a:xfrm>
          <a:prstGeom prst="rect">
            <a:avLst/>
          </a:prstGeom>
          <a:solidFill>
            <a:schemeClr val="accent2"/>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7" name="그룹 21"/>
          <p:cNvGrpSpPr/>
          <p:nvPr/>
        </p:nvGrpSpPr>
        <p:grpSpPr>
          <a:xfrm>
            <a:off x="7780633" y="1752961"/>
            <a:ext cx="2568441" cy="1488921"/>
            <a:chOff x="6794460" y="2050996"/>
            <a:chExt cx="2314044" cy="1488921"/>
          </a:xfrm>
          <a:noFill/>
        </p:grpSpPr>
        <p:sp>
          <p:nvSpPr>
            <p:cNvPr id="8" name="Text Box 5"/>
            <p:cNvSpPr txBox="1">
              <a:spLocks noChangeArrowheads="1"/>
            </p:cNvSpPr>
            <p:nvPr/>
          </p:nvSpPr>
          <p:spPr bwMode="auto">
            <a:xfrm>
              <a:off x="6794460" y="2708920"/>
              <a:ext cx="2314044" cy="830997"/>
            </a:xfrm>
            <a:prstGeom prst="rect">
              <a:avLst/>
            </a:prstGeom>
            <a:grpFill/>
            <a:ln w="9525">
              <a:noFill/>
              <a:miter lim="800000"/>
              <a:headEnd/>
              <a:tailEnd/>
            </a:ln>
          </p:spPr>
          <p:txBody>
            <a:bodyPr>
              <a:spAutoFit/>
            </a:bodyPr>
            <a:lstStyle/>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p:txBody>
        </p:sp>
        <p:sp>
          <p:nvSpPr>
            <p:cNvPr id="9" name="Text Box 5"/>
            <p:cNvSpPr txBox="1">
              <a:spLocks noChangeArrowheads="1"/>
            </p:cNvSpPr>
            <p:nvPr/>
          </p:nvSpPr>
          <p:spPr bwMode="auto">
            <a:xfrm>
              <a:off x="6794460" y="2050996"/>
              <a:ext cx="2314044" cy="584775"/>
            </a:xfrm>
            <a:prstGeom prst="rect">
              <a:avLst/>
            </a:prstGeom>
            <a:grpFill/>
            <a:ln w="9525">
              <a:noFill/>
              <a:miter lim="800000"/>
              <a:headEnd/>
              <a:tailEnd/>
            </a:ln>
          </p:spPr>
          <p:txBody>
            <a:bodyPr>
              <a:spAutoFit/>
            </a:bodyPr>
            <a:lstStyle/>
            <a:p>
              <a:pPr marL="133350" indent="-133350">
                <a:defRPr/>
              </a:pPr>
              <a:r>
                <a:rPr lang="zh-CN" altLang="en-US" sz="3200" b="1" dirty="0" smtClean="0">
                  <a:solidFill>
                    <a:srgbClr val="F8F8F8"/>
                  </a:solidFill>
                  <a:latin typeface="+mn-ea"/>
                  <a:ea typeface="+mn-ea"/>
                  <a:cs typeface="Arial" charset="0"/>
                </a:rPr>
                <a:t>主题三</a:t>
              </a:r>
              <a:endParaRPr lang="ko-KR" altLang="ko-KR" sz="3200" b="1" dirty="0">
                <a:solidFill>
                  <a:srgbClr val="F8F8F8"/>
                </a:solidFill>
                <a:latin typeface="+mn-ea"/>
                <a:ea typeface="+mn-ea"/>
                <a:cs typeface="Arial" charset="0"/>
              </a:endParaRPr>
            </a:p>
          </p:txBody>
        </p:sp>
      </p:grpSp>
      <p:sp>
        <p:nvSpPr>
          <p:cNvPr id="10" name="矩形 9"/>
          <p:cNvSpPr/>
          <p:nvPr/>
        </p:nvSpPr>
        <p:spPr>
          <a:xfrm>
            <a:off x="1445840" y="3705699"/>
            <a:ext cx="2756207" cy="2232248"/>
          </a:xfrm>
          <a:prstGeom prst="rect">
            <a:avLst/>
          </a:prstGeom>
          <a:solidFill>
            <a:schemeClr val="tx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p>
        </p:txBody>
      </p:sp>
      <p:sp>
        <p:nvSpPr>
          <p:cNvPr id="11" name="矩形 10"/>
          <p:cNvSpPr/>
          <p:nvPr/>
        </p:nvSpPr>
        <p:spPr>
          <a:xfrm>
            <a:off x="4346773" y="3705699"/>
            <a:ext cx="2772645" cy="2232248"/>
          </a:xfrm>
          <a:prstGeom prst="rect">
            <a:avLst/>
          </a:prstGeom>
          <a:solidFill>
            <a:schemeClr val="tx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p>
        </p:txBody>
      </p:sp>
      <p:sp>
        <p:nvSpPr>
          <p:cNvPr id="12" name="矩形 11"/>
          <p:cNvSpPr/>
          <p:nvPr/>
        </p:nvSpPr>
        <p:spPr>
          <a:xfrm>
            <a:off x="7278488" y="3705699"/>
            <a:ext cx="2756794" cy="2232248"/>
          </a:xfrm>
          <a:prstGeom prst="rect">
            <a:avLst/>
          </a:prstGeom>
          <a:solidFill>
            <a:schemeClr val="tx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endParaRPr lang="en-US" altLang="zh-CN" sz="1600" dirty="0">
              <a:solidFill>
                <a:prstClr val="white"/>
              </a:solidFill>
            </a:endParaRPr>
          </a:p>
          <a:p>
            <a:pPr lvl="0" algn="ctr"/>
            <a:r>
              <a:rPr lang="zh-CN" altLang="en-US" sz="1600" dirty="0">
                <a:solidFill>
                  <a:prstClr val="white"/>
                </a:solidFill>
              </a:rPr>
              <a:t>单击此处添加文本</a:t>
            </a:r>
          </a:p>
        </p:txBody>
      </p:sp>
      <p:sp>
        <p:nvSpPr>
          <p:cNvPr id="13" name="KMA1D1FEAF"/>
          <p:cNvSpPr>
            <a:spLocks noChangeArrowheads="1"/>
          </p:cNvSpPr>
          <p:nvPr/>
        </p:nvSpPr>
        <p:spPr bwMode="ltGray">
          <a:xfrm>
            <a:off x="4356646" y="1545459"/>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4" name="그룹 21"/>
          <p:cNvGrpSpPr/>
          <p:nvPr/>
        </p:nvGrpSpPr>
        <p:grpSpPr>
          <a:xfrm>
            <a:off x="4746936" y="1680953"/>
            <a:ext cx="2568441" cy="1560929"/>
            <a:chOff x="6794460" y="1978988"/>
            <a:chExt cx="2314044" cy="1560929"/>
          </a:xfrm>
          <a:noFill/>
        </p:grpSpPr>
        <p:sp>
          <p:nvSpPr>
            <p:cNvPr id="15" name="Text Box 5"/>
            <p:cNvSpPr txBox="1">
              <a:spLocks noChangeArrowheads="1"/>
            </p:cNvSpPr>
            <p:nvPr/>
          </p:nvSpPr>
          <p:spPr bwMode="auto">
            <a:xfrm>
              <a:off x="6794460" y="2708920"/>
              <a:ext cx="2314044" cy="830997"/>
            </a:xfrm>
            <a:prstGeom prst="rect">
              <a:avLst/>
            </a:prstGeom>
            <a:grpFill/>
            <a:ln w="9525">
              <a:noFill/>
              <a:miter lim="800000"/>
              <a:headEnd/>
              <a:tailEnd/>
            </a:ln>
          </p:spPr>
          <p:txBody>
            <a:bodyPr>
              <a:spAutoFit/>
            </a:bodyPr>
            <a:lstStyle/>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p:txBody>
        </p:sp>
        <p:sp>
          <p:nvSpPr>
            <p:cNvPr id="16" name="Text Box 5"/>
            <p:cNvSpPr txBox="1">
              <a:spLocks noChangeArrowheads="1"/>
            </p:cNvSpPr>
            <p:nvPr/>
          </p:nvSpPr>
          <p:spPr bwMode="auto">
            <a:xfrm>
              <a:off x="6794460" y="1978988"/>
              <a:ext cx="2314044" cy="584775"/>
            </a:xfrm>
            <a:prstGeom prst="rect">
              <a:avLst/>
            </a:prstGeom>
            <a:grpFill/>
            <a:ln w="9525">
              <a:noFill/>
              <a:miter lim="800000"/>
              <a:headEnd/>
              <a:tailEnd/>
            </a:ln>
          </p:spPr>
          <p:txBody>
            <a:bodyPr>
              <a:spAutoFit/>
            </a:bodyPr>
            <a:lstStyle/>
            <a:p>
              <a:pPr marL="133350" indent="-133350">
                <a:defRPr/>
              </a:pPr>
              <a:r>
                <a:rPr lang="zh-CN" altLang="en-US" sz="3200" b="1" dirty="0" smtClean="0">
                  <a:solidFill>
                    <a:srgbClr val="F8F8F8"/>
                  </a:solidFill>
                  <a:latin typeface="+mn-ea"/>
                  <a:ea typeface="+mn-ea"/>
                  <a:cs typeface="Arial" charset="0"/>
                </a:rPr>
                <a:t>主题二</a:t>
              </a:r>
              <a:endParaRPr lang="ko-KR" altLang="ko-KR" sz="3200" b="1" dirty="0">
                <a:solidFill>
                  <a:srgbClr val="F8F8F8"/>
                </a:solidFill>
                <a:latin typeface="+mn-ea"/>
                <a:ea typeface="+mn-ea"/>
                <a:cs typeface="Arial" charset="0"/>
              </a:endParaRPr>
            </a:p>
          </p:txBody>
        </p:sp>
      </p:grpSp>
      <p:sp>
        <p:nvSpPr>
          <p:cNvPr id="17" name="KMA1D1FEAF"/>
          <p:cNvSpPr>
            <a:spLocks noChangeArrowheads="1"/>
          </p:cNvSpPr>
          <p:nvPr/>
        </p:nvSpPr>
        <p:spPr bwMode="ltGray">
          <a:xfrm>
            <a:off x="1445841" y="1545459"/>
            <a:ext cx="3238821" cy="1935163"/>
          </a:xfrm>
          <a:prstGeom prst="rightArrowCallout">
            <a:avLst>
              <a:gd name="adj1" fmla="val 23031"/>
              <a:gd name="adj2" fmla="val 25000"/>
              <a:gd name="adj3" fmla="val 12695"/>
              <a:gd name="adj4" fmla="val 84741"/>
            </a:avLst>
          </a:prstGeom>
          <a:solidFill>
            <a:schemeClr val="tx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8" name="그룹 21"/>
          <p:cNvGrpSpPr/>
          <p:nvPr/>
        </p:nvGrpSpPr>
        <p:grpSpPr>
          <a:xfrm>
            <a:off x="1564098" y="1752961"/>
            <a:ext cx="2568441" cy="1488921"/>
            <a:chOff x="6794460" y="2050996"/>
            <a:chExt cx="2314044" cy="1488921"/>
          </a:xfrm>
          <a:noFill/>
        </p:grpSpPr>
        <p:sp>
          <p:nvSpPr>
            <p:cNvPr id="20" name="Text Box 5"/>
            <p:cNvSpPr txBox="1">
              <a:spLocks noChangeArrowheads="1"/>
            </p:cNvSpPr>
            <p:nvPr/>
          </p:nvSpPr>
          <p:spPr bwMode="auto">
            <a:xfrm>
              <a:off x="6794460" y="2708920"/>
              <a:ext cx="2314044" cy="830997"/>
            </a:xfrm>
            <a:prstGeom prst="rect">
              <a:avLst/>
            </a:prstGeom>
            <a:grpFill/>
            <a:ln w="9525">
              <a:noFill/>
              <a:miter lim="800000"/>
              <a:headEnd/>
              <a:tailEnd/>
            </a:ln>
          </p:spPr>
          <p:txBody>
            <a:bodyPr>
              <a:spAutoFit/>
            </a:bodyPr>
            <a:lstStyle/>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单击此处添加文本</a:t>
              </a:r>
              <a:endParaRPr lang="en-US" altLang="ko-KR" sz="1600" dirty="0">
                <a:solidFill>
                  <a:srgbClr val="F8F8F8"/>
                </a:solidFill>
                <a:latin typeface="+mn-ea"/>
                <a:ea typeface="+mn-ea"/>
                <a:cs typeface="Arial" charset="0"/>
              </a:endParaRPr>
            </a:p>
            <a:p>
              <a:pPr marL="133350" indent="-133350">
                <a:buFont typeface="Arial" pitchFamily="34" charset="0"/>
                <a:buChar char="•"/>
                <a:defRPr/>
              </a:pPr>
              <a:r>
                <a:rPr lang="zh-CN" altLang="en-US" sz="1600" dirty="0">
                  <a:solidFill>
                    <a:srgbClr val="F8F8F8"/>
                  </a:solidFill>
                  <a:latin typeface="+mn-ea"/>
                  <a:ea typeface="+mn-ea"/>
                  <a:cs typeface="Arial" charset="0"/>
                </a:rPr>
                <a:t>单击此处添加</a:t>
              </a:r>
              <a:r>
                <a:rPr lang="zh-CN" altLang="en-US" sz="1600" dirty="0" smtClean="0">
                  <a:solidFill>
                    <a:srgbClr val="F8F8F8"/>
                  </a:solidFill>
                  <a:latin typeface="+mn-ea"/>
                  <a:ea typeface="+mn-ea"/>
                  <a:cs typeface="Arial" charset="0"/>
                </a:rPr>
                <a:t>文本</a:t>
              </a:r>
              <a:endParaRPr lang="en-US" altLang="ko-KR" sz="1600" dirty="0">
                <a:solidFill>
                  <a:srgbClr val="F8F8F8"/>
                </a:solidFill>
                <a:latin typeface="+mn-ea"/>
                <a:ea typeface="+mn-ea"/>
                <a:cs typeface="Arial" charset="0"/>
              </a:endParaRPr>
            </a:p>
          </p:txBody>
        </p:sp>
        <p:sp>
          <p:nvSpPr>
            <p:cNvPr id="21" name="Text Box 5"/>
            <p:cNvSpPr txBox="1">
              <a:spLocks noChangeArrowheads="1"/>
            </p:cNvSpPr>
            <p:nvPr/>
          </p:nvSpPr>
          <p:spPr bwMode="auto">
            <a:xfrm>
              <a:off x="6794460" y="2050996"/>
              <a:ext cx="2314044" cy="584775"/>
            </a:xfrm>
            <a:prstGeom prst="rect">
              <a:avLst/>
            </a:prstGeom>
            <a:grpFill/>
            <a:ln w="9525">
              <a:noFill/>
              <a:miter lim="800000"/>
              <a:headEnd/>
              <a:tailEnd/>
            </a:ln>
          </p:spPr>
          <p:txBody>
            <a:bodyPr>
              <a:spAutoFit/>
            </a:bodyPr>
            <a:lstStyle/>
            <a:p>
              <a:pPr marL="133350" indent="-133350">
                <a:defRPr/>
              </a:pPr>
              <a:r>
                <a:rPr lang="zh-CN" altLang="en-US" sz="3200" b="1" dirty="0" smtClean="0">
                  <a:solidFill>
                    <a:srgbClr val="F8F8F8"/>
                  </a:solidFill>
                  <a:latin typeface="+mn-ea"/>
                  <a:ea typeface="+mn-ea"/>
                  <a:cs typeface="Arial" charset="0"/>
                </a:rPr>
                <a:t>主题一</a:t>
              </a:r>
              <a:endParaRPr lang="ko-KR" altLang="ko-KR" sz="3200" b="1" dirty="0">
                <a:solidFill>
                  <a:srgbClr val="F8F8F8"/>
                </a:solidFill>
                <a:latin typeface="+mn-ea"/>
                <a:ea typeface="+mn-ea"/>
                <a:cs typeface="Arial" charset="0"/>
              </a:endParaRPr>
            </a:p>
          </p:txBody>
        </p:sp>
      </p:grpSp>
      <p:sp>
        <p:nvSpPr>
          <p:cNvPr id="22" name="TextBox 21"/>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23" name="直接连接符 22"/>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27" name="组合 26"/>
          <p:cNvGrpSpPr/>
          <p:nvPr/>
        </p:nvGrpSpPr>
        <p:grpSpPr>
          <a:xfrm>
            <a:off x="153943" y="233850"/>
            <a:ext cx="1074018" cy="536250"/>
            <a:chOff x="4662492" y="2938459"/>
            <a:chExt cx="1119183" cy="558799"/>
          </a:xfrm>
        </p:grpSpPr>
        <p:sp>
          <p:nvSpPr>
            <p:cNvPr id="28"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993374680"/>
      </p:ext>
    </p:extLst>
  </p:cSld>
  <p:clrMapOvr>
    <a:masterClrMapping/>
  </p:clrMapOvr>
  <mc:AlternateContent xmlns:mc="http://schemas.openxmlformats.org/markup-compatibility/2006">
    <mc:Choice xmlns:p14="http://schemas.microsoft.com/office/powerpoint/2010/main" xmlns="" Requires="p14">
      <p:transition spd="slow" p14:dur="800" advTm="4793">
        <p14:prism/>
      </p:transition>
    </mc:Choice>
    <mc:Fallback>
      <p:transition spd="slow" advTm="479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00"/>
                                        <p:tgtEl>
                                          <p:spTgt spid="27"/>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300"/>
                                        <p:tgtEl>
                                          <p:spTgt spid="23"/>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2"/>
                                        </p:tgtEl>
                                        <p:attrNameLst>
                                          <p:attrName>style.visibility</p:attrName>
                                        </p:attrNameLst>
                                      </p:cBhvr>
                                      <p:to>
                                        <p:strVal val="visible"/>
                                      </p:to>
                                    </p:set>
                                    <p:anim calcmode="lin" valueType="num">
                                      <p:cBhvr>
                                        <p:cTn id="15" dur="3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2"/>
                                        </p:tgtEl>
                                        <p:attrNameLst>
                                          <p:attrName>ppt_y</p:attrName>
                                        </p:attrNameLst>
                                      </p:cBhvr>
                                      <p:tavLst>
                                        <p:tav tm="0">
                                          <p:val>
                                            <p:strVal val="#ppt_y"/>
                                          </p:val>
                                        </p:tav>
                                        <p:tav tm="100000">
                                          <p:val>
                                            <p:strVal val="#ppt_y"/>
                                          </p:val>
                                        </p:tav>
                                      </p:tavLst>
                                    </p:anim>
                                    <p:anim calcmode="lin" valueType="num">
                                      <p:cBhvr>
                                        <p:cTn id="17" dur="3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2"/>
                                        </p:tgtEl>
                                      </p:cBhvr>
                                    </p:animEffect>
                                  </p:childTnLst>
                                </p:cTn>
                              </p:par>
                            </p:childTnLst>
                          </p:cTn>
                        </p:par>
                        <p:par>
                          <p:cTn id="20" fill="hold">
                            <p:stCondLst>
                              <p:cond delay="1080"/>
                            </p:stCondLst>
                            <p:childTnLst>
                              <p:par>
                                <p:cTn id="21" presetID="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1580"/>
                            </p:stCondLst>
                            <p:childTnLst>
                              <p:par>
                                <p:cTn id="30" presetID="22" presetClass="entr" presetSubtype="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up)">
                                      <p:cBhvr>
                                        <p:cTn id="32" dur="500"/>
                                        <p:tgtEl>
                                          <p:spTgt spid="10"/>
                                        </p:tgtEl>
                                      </p:cBhvr>
                                    </p:animEffect>
                                  </p:childTnLst>
                                </p:cTn>
                              </p:par>
                            </p:childTnLst>
                          </p:cTn>
                        </p:par>
                        <p:par>
                          <p:cTn id="33" fill="hold">
                            <p:stCondLst>
                              <p:cond delay="2080"/>
                            </p:stCondLst>
                            <p:childTnLst>
                              <p:par>
                                <p:cTn id="34" presetID="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0-#ppt_w/2"/>
                                          </p:val>
                                        </p:tav>
                                        <p:tav tm="100000">
                                          <p:val>
                                            <p:strVal val="#ppt_x"/>
                                          </p:val>
                                        </p:tav>
                                      </p:tavLst>
                                    </p:anim>
                                    <p:anim calcmode="lin" valueType="num">
                                      <p:cBhvr additive="base">
                                        <p:cTn id="37" dur="500" fill="hold"/>
                                        <p:tgtEl>
                                          <p:spTgt spid="13"/>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0-#ppt_w/2"/>
                                          </p:val>
                                        </p:tav>
                                        <p:tav tm="100000">
                                          <p:val>
                                            <p:strVal val="#ppt_x"/>
                                          </p:val>
                                        </p:tav>
                                      </p:tavLst>
                                    </p:anim>
                                    <p:anim calcmode="lin" valueType="num">
                                      <p:cBhvr additive="base">
                                        <p:cTn id="41" dur="500" fill="hold"/>
                                        <p:tgtEl>
                                          <p:spTgt spid="14"/>
                                        </p:tgtEl>
                                        <p:attrNameLst>
                                          <p:attrName>ppt_y</p:attrName>
                                        </p:attrNameLst>
                                      </p:cBhvr>
                                      <p:tavLst>
                                        <p:tav tm="0">
                                          <p:val>
                                            <p:strVal val="#ppt_y"/>
                                          </p:val>
                                        </p:tav>
                                        <p:tav tm="100000">
                                          <p:val>
                                            <p:strVal val="#ppt_y"/>
                                          </p:val>
                                        </p:tav>
                                      </p:tavLst>
                                    </p:anim>
                                  </p:childTnLst>
                                </p:cTn>
                              </p:par>
                            </p:childTnLst>
                          </p:cTn>
                        </p:par>
                        <p:par>
                          <p:cTn id="42" fill="hold">
                            <p:stCondLst>
                              <p:cond delay="2580"/>
                            </p:stCondLst>
                            <p:childTnLst>
                              <p:par>
                                <p:cTn id="43" presetID="22" presetClass="entr" presetSubtype="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3080"/>
                            </p:stCondLst>
                            <p:childTnLst>
                              <p:par>
                                <p:cTn id="47" presetID="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0-#ppt_w/2"/>
                                          </p:val>
                                        </p:tav>
                                        <p:tav tm="100000">
                                          <p:val>
                                            <p:strVal val="#ppt_x"/>
                                          </p:val>
                                        </p:tav>
                                      </p:tavLst>
                                    </p:anim>
                                    <p:anim calcmode="lin" valueType="num">
                                      <p:cBhvr additive="base">
                                        <p:cTn id="50" dur="500" fill="hold"/>
                                        <p:tgtEl>
                                          <p:spTgt spid="6"/>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0-#ppt_w/2"/>
                                          </p:val>
                                        </p:tav>
                                        <p:tav tm="100000">
                                          <p:val>
                                            <p:strVal val="#ppt_x"/>
                                          </p:val>
                                        </p:tav>
                                      </p:tavLst>
                                    </p:anim>
                                    <p:anim calcmode="lin" valueType="num">
                                      <p:cBhvr additive="base">
                                        <p:cTn id="54" dur="500" fill="hold"/>
                                        <p:tgtEl>
                                          <p:spTgt spid="7"/>
                                        </p:tgtEl>
                                        <p:attrNameLst>
                                          <p:attrName>ppt_y</p:attrName>
                                        </p:attrNameLst>
                                      </p:cBhvr>
                                      <p:tavLst>
                                        <p:tav tm="0">
                                          <p:val>
                                            <p:strVal val="#ppt_y"/>
                                          </p:val>
                                        </p:tav>
                                        <p:tav tm="100000">
                                          <p:val>
                                            <p:strVal val="#ppt_y"/>
                                          </p:val>
                                        </p:tav>
                                      </p:tavLst>
                                    </p:anim>
                                  </p:childTnLst>
                                </p:cTn>
                              </p:par>
                            </p:childTnLst>
                          </p:cTn>
                        </p:par>
                        <p:par>
                          <p:cTn id="55" fill="hold">
                            <p:stCondLst>
                              <p:cond delay="3580"/>
                            </p:stCondLst>
                            <p:childTnLst>
                              <p:par>
                                <p:cTn id="56" presetID="22" presetClass="entr" presetSubtype="1"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up)">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7"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2"/>
          <p:cNvSpPr>
            <a:spLocks noChangeArrowheads="1"/>
          </p:cNvSpPr>
          <p:nvPr/>
        </p:nvSpPr>
        <p:spPr bwMode="auto">
          <a:xfrm>
            <a:off x="7270512" y="4324799"/>
            <a:ext cx="1753894" cy="15367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xmlns="">
                <a:solidFill>
                  <a:srgbClr val="FFFFFF"/>
                </a:solidFill>
              </a14:hiddenFill>
            </a:ext>
          </a:extLst>
        </p:spPr>
        <p:txBody>
          <a:bodyPr anchor="b"/>
          <a:lstStyle/>
          <a:p>
            <a:pPr>
              <a:lnSpc>
                <a:spcPct val="120000"/>
              </a:lnSpc>
            </a:pPr>
            <a:r>
              <a:rPr lang="zh-CN" altLang="en-US" sz="1600" dirty="0">
                <a:solidFill>
                  <a:schemeClr val="tx2"/>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tx2"/>
              </a:solidFill>
              <a:latin typeface="微软雅黑" pitchFamily="34" charset="-122"/>
              <a:ea typeface="微软雅黑" pitchFamily="34" charset="-122"/>
            </a:endParaRPr>
          </a:p>
        </p:txBody>
      </p:sp>
      <p:sp>
        <p:nvSpPr>
          <p:cNvPr id="7" name="AutoShape 3"/>
          <p:cNvSpPr>
            <a:spLocks noChangeArrowheads="1"/>
          </p:cNvSpPr>
          <p:nvPr/>
        </p:nvSpPr>
        <p:spPr bwMode="auto">
          <a:xfrm>
            <a:off x="3369377" y="4319100"/>
            <a:ext cx="1753896" cy="1540954"/>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xmlns="">
                <a:solidFill>
                  <a:srgbClr val="FFFFFF"/>
                </a:solidFill>
              </a14:hiddenFill>
            </a:ext>
          </a:extLst>
        </p:spPr>
        <p:txBody>
          <a:bodyPr anchor="b"/>
          <a:lstStyle/>
          <a:p>
            <a:pPr>
              <a:lnSpc>
                <a:spcPct val="120000"/>
              </a:lnSpc>
            </a:pPr>
            <a:r>
              <a:rPr lang="zh-CN" altLang="en-US" sz="1600" dirty="0">
                <a:solidFill>
                  <a:schemeClr val="tx2"/>
                </a:solidFill>
                <a:latin typeface="微软雅黑" pitchFamily="34" charset="-122"/>
                <a:ea typeface="微软雅黑" pitchFamily="34" charset="-122"/>
              </a:rPr>
              <a:t>单击添加段落文字单击添加段落文字单击添加段落文字单击添加段落文字。</a:t>
            </a:r>
          </a:p>
          <a:p>
            <a:pPr>
              <a:lnSpc>
                <a:spcPct val="120000"/>
              </a:lnSpc>
            </a:pPr>
            <a:endParaRPr lang="zh-CN" altLang="en-US" sz="1600" dirty="0">
              <a:solidFill>
                <a:schemeClr val="tx2"/>
              </a:solidFill>
              <a:latin typeface="微软雅黑" pitchFamily="34" charset="-122"/>
              <a:ea typeface="微软雅黑" pitchFamily="34" charset="-122"/>
            </a:endParaRPr>
          </a:p>
        </p:txBody>
      </p:sp>
      <p:sp>
        <p:nvSpPr>
          <p:cNvPr id="8" name="AutoShape 4"/>
          <p:cNvSpPr>
            <a:spLocks noChangeArrowheads="1"/>
          </p:cNvSpPr>
          <p:nvPr/>
        </p:nvSpPr>
        <p:spPr bwMode="auto">
          <a:xfrm>
            <a:off x="5318994" y="1613098"/>
            <a:ext cx="1744394"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xmlns="">
                <a:solidFill>
                  <a:srgbClr val="FFFFFF"/>
                </a:solidFill>
              </a14:hiddenFill>
            </a:ext>
          </a:extLst>
        </p:spPr>
        <p:txBody>
          <a:bodyPr/>
          <a:lstStyle/>
          <a:p>
            <a:pPr>
              <a:lnSpc>
                <a:spcPct val="120000"/>
              </a:lnSpc>
            </a:pPr>
            <a:r>
              <a:rPr lang="zh-CN" altLang="en-US" sz="1600" dirty="0">
                <a:solidFill>
                  <a:schemeClr val="tx2"/>
                </a:solidFill>
                <a:latin typeface="微软雅黑" pitchFamily="34" charset="-122"/>
                <a:ea typeface="微软雅黑" pitchFamily="34" charset="-122"/>
              </a:rPr>
              <a:t>单击添加段落文字单击添加段落文字单击添加段落文字</a:t>
            </a:r>
          </a:p>
        </p:txBody>
      </p:sp>
      <p:sp>
        <p:nvSpPr>
          <p:cNvPr id="9" name="AutoShape 5"/>
          <p:cNvSpPr>
            <a:spLocks noChangeArrowheads="1"/>
          </p:cNvSpPr>
          <p:nvPr/>
        </p:nvSpPr>
        <p:spPr bwMode="auto">
          <a:xfrm>
            <a:off x="9170723" y="1613098"/>
            <a:ext cx="1763396"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xmlns="">
                <a:solidFill>
                  <a:srgbClr val="FFFFFF"/>
                </a:solidFill>
              </a14:hiddenFill>
            </a:ext>
          </a:extLst>
        </p:spPr>
        <p:txBody>
          <a:bodyPr/>
          <a:lstStyle/>
          <a:p>
            <a:pPr>
              <a:lnSpc>
                <a:spcPct val="120000"/>
              </a:lnSpc>
            </a:pPr>
            <a:r>
              <a:rPr lang="zh-CN" altLang="en-US" sz="1600" dirty="0">
                <a:solidFill>
                  <a:schemeClr val="tx2"/>
                </a:solidFill>
                <a:latin typeface="微软雅黑" pitchFamily="34" charset="-122"/>
                <a:ea typeface="微软雅黑" pitchFamily="34" charset="-122"/>
              </a:rPr>
              <a:t>单击添加段落文字单击添加段落文字单击添加段落文字</a:t>
            </a:r>
          </a:p>
        </p:txBody>
      </p:sp>
      <p:sp>
        <p:nvSpPr>
          <p:cNvPr id="10" name="AutoShape 6"/>
          <p:cNvSpPr>
            <a:spLocks noChangeArrowheads="1"/>
          </p:cNvSpPr>
          <p:nvPr/>
        </p:nvSpPr>
        <p:spPr bwMode="auto">
          <a:xfrm>
            <a:off x="1417861" y="1613098"/>
            <a:ext cx="1704489" cy="1531671"/>
          </a:xfrm>
          <a:prstGeom prst="roundRect">
            <a:avLst>
              <a:gd name="adj" fmla="val 0"/>
            </a:avLst>
          </a:prstGeom>
          <a:noFill/>
          <a:ln w="3175" algn="ctr">
            <a:solidFill>
              <a:srgbClr val="969696"/>
            </a:solidFill>
            <a:prstDash val="dash"/>
            <a:round/>
            <a:headEnd/>
            <a:tailEnd/>
          </a:ln>
          <a:extLst>
            <a:ext uri="{909E8E84-426E-40DD-AFC4-6F175D3DCCD1}">
              <a14:hiddenFill xmlns:a14="http://schemas.microsoft.com/office/drawing/2010/main" xmlns="">
                <a:solidFill>
                  <a:srgbClr val="FFFFFF"/>
                </a:solidFill>
              </a14:hiddenFill>
            </a:ext>
          </a:extLst>
        </p:spPr>
        <p:txBody>
          <a:bodyPr/>
          <a:lstStyle/>
          <a:p>
            <a:pPr>
              <a:lnSpc>
                <a:spcPct val="120000"/>
              </a:lnSpc>
            </a:pPr>
            <a:r>
              <a:rPr lang="zh-CN" altLang="en-US" sz="1600" dirty="0">
                <a:solidFill>
                  <a:schemeClr val="tx2"/>
                </a:solidFill>
                <a:latin typeface="微软雅黑" pitchFamily="34" charset="-122"/>
                <a:ea typeface="微软雅黑" pitchFamily="34" charset="-122"/>
              </a:rPr>
              <a:t>单击添加段落文字单击添加段落</a:t>
            </a:r>
            <a:r>
              <a:rPr lang="zh-CN" altLang="en-US" sz="1600" dirty="0" smtClean="0">
                <a:solidFill>
                  <a:schemeClr val="tx2"/>
                </a:solidFill>
                <a:latin typeface="微软雅黑" pitchFamily="34" charset="-122"/>
                <a:ea typeface="微软雅黑" pitchFamily="34" charset="-122"/>
              </a:rPr>
              <a:t>文字单击添加段落文字</a:t>
            </a:r>
            <a:endParaRPr lang="zh-CN" altLang="en-US" sz="1600" dirty="0">
              <a:solidFill>
                <a:schemeClr val="tx2"/>
              </a:solidFill>
              <a:latin typeface="微软雅黑" pitchFamily="34" charset="-122"/>
              <a:ea typeface="微软雅黑" pitchFamily="34" charset="-122"/>
            </a:endParaRPr>
          </a:p>
        </p:txBody>
      </p:sp>
      <p:sp>
        <p:nvSpPr>
          <p:cNvPr id="11" name="AutoShape 9"/>
          <p:cNvSpPr>
            <a:spLocks noChangeArrowheads="1"/>
          </p:cNvSpPr>
          <p:nvPr/>
        </p:nvSpPr>
        <p:spPr bwMode="auto">
          <a:xfrm>
            <a:off x="3367478" y="3140968"/>
            <a:ext cx="2069329" cy="1189532"/>
          </a:xfrm>
          <a:prstGeom prst="chevron">
            <a:avLst>
              <a:gd name="adj" fmla="val 25780"/>
            </a:avLst>
          </a:prstGeom>
          <a:solidFill>
            <a:schemeClr val="tx1"/>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NO.2</a:t>
            </a:r>
          </a:p>
        </p:txBody>
      </p:sp>
      <p:sp>
        <p:nvSpPr>
          <p:cNvPr id="12" name="AutoShape 10"/>
          <p:cNvSpPr>
            <a:spLocks noChangeArrowheads="1"/>
          </p:cNvSpPr>
          <p:nvPr/>
        </p:nvSpPr>
        <p:spPr bwMode="auto">
          <a:xfrm>
            <a:off x="1417861" y="3140968"/>
            <a:ext cx="2069329" cy="1189532"/>
          </a:xfrm>
          <a:prstGeom prst="homePlate">
            <a:avLst>
              <a:gd name="adj" fmla="val 30492"/>
            </a:avLst>
          </a:prstGeom>
          <a:solidFill>
            <a:schemeClr val="tx1">
              <a:lumMod val="75000"/>
            </a:schemeClr>
          </a:solidFill>
          <a:ln>
            <a:noFill/>
          </a:ln>
          <a:extLst/>
        </p:spPr>
        <p:txBody>
          <a:bodyPr wrap="none" anchor="ctr"/>
          <a:lstStyle/>
          <a:p>
            <a:pPr algn="ctr"/>
            <a:r>
              <a:rPr lang="en-US" altLang="zh-CN" sz="2400" dirty="0">
                <a:solidFill>
                  <a:schemeClr val="bg1">
                    <a:lumMod val="20000"/>
                    <a:lumOff val="80000"/>
                  </a:schemeClr>
                </a:solidFill>
                <a:latin typeface="微软雅黑" pitchFamily="34" charset="-122"/>
                <a:ea typeface="微软雅黑" pitchFamily="34" charset="-122"/>
              </a:rPr>
              <a:t>NO.1</a:t>
            </a:r>
          </a:p>
        </p:txBody>
      </p:sp>
      <p:sp>
        <p:nvSpPr>
          <p:cNvPr id="13" name="AutoShape 11"/>
          <p:cNvSpPr>
            <a:spLocks noChangeArrowheads="1"/>
          </p:cNvSpPr>
          <p:nvPr/>
        </p:nvSpPr>
        <p:spPr bwMode="auto">
          <a:xfrm>
            <a:off x="5317094" y="3140968"/>
            <a:ext cx="2069329" cy="1189532"/>
          </a:xfrm>
          <a:prstGeom prst="chevron">
            <a:avLst>
              <a:gd name="adj" fmla="val 25780"/>
            </a:avLst>
          </a:prstGeom>
          <a:solidFill>
            <a:schemeClr val="bg1"/>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NO.3</a:t>
            </a:r>
          </a:p>
        </p:txBody>
      </p:sp>
      <p:sp>
        <p:nvSpPr>
          <p:cNvPr id="14" name="AutoShape 12"/>
          <p:cNvSpPr>
            <a:spLocks noChangeArrowheads="1"/>
          </p:cNvSpPr>
          <p:nvPr/>
        </p:nvSpPr>
        <p:spPr bwMode="auto">
          <a:xfrm>
            <a:off x="7264810" y="3140968"/>
            <a:ext cx="2069331" cy="1189532"/>
          </a:xfrm>
          <a:prstGeom prst="chevron">
            <a:avLst>
              <a:gd name="adj" fmla="val 25780"/>
            </a:avLst>
          </a:prstGeom>
          <a:solidFill>
            <a:schemeClr val="accent5">
              <a:lumMod val="60000"/>
              <a:lumOff val="40000"/>
            </a:schemeClr>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NO.4</a:t>
            </a:r>
          </a:p>
        </p:txBody>
      </p:sp>
      <p:sp>
        <p:nvSpPr>
          <p:cNvPr id="15" name="AutoShape 13"/>
          <p:cNvSpPr>
            <a:spLocks noChangeArrowheads="1"/>
          </p:cNvSpPr>
          <p:nvPr/>
        </p:nvSpPr>
        <p:spPr bwMode="auto">
          <a:xfrm>
            <a:off x="9172622" y="3140968"/>
            <a:ext cx="2069331" cy="1189532"/>
          </a:xfrm>
          <a:prstGeom prst="chevron">
            <a:avLst>
              <a:gd name="adj" fmla="val 25780"/>
            </a:avLst>
          </a:prstGeom>
          <a:solidFill>
            <a:schemeClr val="accent2"/>
          </a:solidFill>
          <a:ln>
            <a:noFill/>
          </a:ln>
          <a:extLst/>
        </p:spPr>
        <p:txBody>
          <a:bodyPr wrap="none" anchor="ctr"/>
          <a:lstStyle/>
          <a:p>
            <a:pPr algn="ctr"/>
            <a:r>
              <a:rPr lang="en-US" altLang="zh-CN" sz="2400">
                <a:solidFill>
                  <a:schemeClr val="bg1">
                    <a:lumMod val="20000"/>
                    <a:lumOff val="80000"/>
                  </a:schemeClr>
                </a:solidFill>
                <a:latin typeface="微软雅黑" pitchFamily="34" charset="-122"/>
                <a:ea typeface="微软雅黑" pitchFamily="34" charset="-122"/>
              </a:rPr>
              <a:t>NO.5</a:t>
            </a:r>
          </a:p>
        </p:txBody>
      </p:sp>
      <p:sp>
        <p:nvSpPr>
          <p:cNvPr id="16" name="TextBox 15"/>
          <p:cNvSpPr txBox="1"/>
          <p:nvPr/>
        </p:nvSpPr>
        <p:spPr>
          <a:xfrm>
            <a:off x="1271349" y="286530"/>
            <a:ext cx="2159566" cy="430887"/>
          </a:xfrm>
          <a:prstGeom prst="rect">
            <a:avLst/>
          </a:prstGeom>
          <a:noFill/>
        </p:spPr>
        <p:txBody>
          <a:bodyPr wrap="none" rtlCol="0">
            <a:spAutoFit/>
          </a:bodyPr>
          <a:lstStyle/>
          <a:p>
            <a:r>
              <a:rPr lang="zh-CN" altLang="en-US" sz="2200" dirty="0">
                <a:solidFill>
                  <a:schemeClr val="tx2"/>
                </a:solidFill>
                <a:latin typeface="微软雅黑"/>
                <a:ea typeface="微软雅黑"/>
              </a:rPr>
              <a:t>请输入您的标题</a:t>
            </a:r>
          </a:p>
        </p:txBody>
      </p:sp>
      <p:cxnSp>
        <p:nvCxnSpPr>
          <p:cNvPr id="17" name="直接连接符 16"/>
          <p:cNvCxnSpPr/>
          <p:nvPr/>
        </p:nvCxnSpPr>
        <p:spPr bwMode="auto">
          <a:xfrm>
            <a:off x="1078477" y="729078"/>
            <a:ext cx="1056452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nvGrpSpPr>
          <p:cNvPr id="18" name="组合 17"/>
          <p:cNvGrpSpPr/>
          <p:nvPr/>
        </p:nvGrpSpPr>
        <p:grpSpPr>
          <a:xfrm>
            <a:off x="153943" y="233850"/>
            <a:ext cx="1074018" cy="536250"/>
            <a:chOff x="4662492" y="2938459"/>
            <a:chExt cx="1119183" cy="558799"/>
          </a:xfrm>
        </p:grpSpPr>
        <p:sp>
          <p:nvSpPr>
            <p:cNvPr id="20" name="Freeform 162"/>
            <p:cNvSpPr>
              <a:spLocks noEditPoints="1"/>
            </p:cNvSpPr>
            <p:nvPr/>
          </p:nvSpPr>
          <p:spPr bwMode="auto">
            <a:xfrm>
              <a:off x="4662492" y="2938459"/>
              <a:ext cx="723901" cy="558799"/>
            </a:xfrm>
            <a:custGeom>
              <a:avLst/>
              <a:gdLst>
                <a:gd name="T0" fmla="*/ 456 w 456"/>
                <a:gd name="T1" fmla="*/ 338 h 352"/>
                <a:gd name="T2" fmla="*/ 450 w 456"/>
                <a:gd name="T3" fmla="*/ 246 h 352"/>
                <a:gd name="T4" fmla="*/ 426 w 456"/>
                <a:gd name="T5" fmla="*/ 167 h 352"/>
                <a:gd name="T6" fmla="*/ 392 w 456"/>
                <a:gd name="T7" fmla="*/ 106 h 352"/>
                <a:gd name="T8" fmla="*/ 341 w 456"/>
                <a:gd name="T9" fmla="*/ 58 h 352"/>
                <a:gd name="T10" fmla="*/ 276 w 456"/>
                <a:gd name="T11" fmla="*/ 24 h 352"/>
                <a:gd name="T12" fmla="*/ 197 w 456"/>
                <a:gd name="T13" fmla="*/ 4 h 352"/>
                <a:gd name="T14" fmla="*/ 105 w 456"/>
                <a:gd name="T15" fmla="*/ 0 h 352"/>
                <a:gd name="T16" fmla="*/ 0 w 456"/>
                <a:gd name="T17" fmla="*/ 11 h 352"/>
                <a:gd name="T18" fmla="*/ 23 w 456"/>
                <a:gd name="T19" fmla="*/ 62 h 352"/>
                <a:gd name="T20" fmla="*/ 78 w 456"/>
                <a:gd name="T21" fmla="*/ 150 h 352"/>
                <a:gd name="T22" fmla="*/ 133 w 456"/>
                <a:gd name="T23" fmla="*/ 222 h 352"/>
                <a:gd name="T24" fmla="*/ 187 w 456"/>
                <a:gd name="T25" fmla="*/ 280 h 352"/>
                <a:gd name="T26" fmla="*/ 245 w 456"/>
                <a:gd name="T27" fmla="*/ 321 h 352"/>
                <a:gd name="T28" fmla="*/ 303 w 456"/>
                <a:gd name="T29" fmla="*/ 345 h 352"/>
                <a:gd name="T30" fmla="*/ 364 w 456"/>
                <a:gd name="T31" fmla="*/ 352 h 352"/>
                <a:gd name="T32" fmla="*/ 426 w 456"/>
                <a:gd name="T33" fmla="*/ 345 h 352"/>
                <a:gd name="T34" fmla="*/ 456 w 456"/>
                <a:gd name="T35" fmla="*/ 338 h 352"/>
                <a:gd name="T36" fmla="*/ 446 w 456"/>
                <a:gd name="T37" fmla="*/ 314 h 352"/>
                <a:gd name="T38" fmla="*/ 399 w 456"/>
                <a:gd name="T39" fmla="*/ 249 h 352"/>
                <a:gd name="T40" fmla="*/ 296 w 456"/>
                <a:gd name="T41" fmla="*/ 140 h 352"/>
                <a:gd name="T42" fmla="*/ 190 w 456"/>
                <a:gd name="T43" fmla="*/ 69 h 352"/>
                <a:gd name="T44" fmla="*/ 133 w 456"/>
                <a:gd name="T45" fmla="*/ 41 h 352"/>
                <a:gd name="T46" fmla="*/ 75 w 456"/>
                <a:gd name="T47" fmla="*/ 28 h 352"/>
                <a:gd name="T48" fmla="*/ 13 w 456"/>
                <a:gd name="T49" fmla="*/ 17 h 352"/>
                <a:gd name="T50" fmla="*/ 47 w 456"/>
                <a:gd name="T51" fmla="*/ 17 h 352"/>
                <a:gd name="T52" fmla="*/ 112 w 456"/>
                <a:gd name="T53" fmla="*/ 17 h 352"/>
                <a:gd name="T54" fmla="*/ 173 w 456"/>
                <a:gd name="T55" fmla="*/ 34 h 352"/>
                <a:gd name="T56" fmla="*/ 231 w 456"/>
                <a:gd name="T57" fmla="*/ 58 h 352"/>
                <a:gd name="T58" fmla="*/ 286 w 456"/>
                <a:gd name="T59" fmla="*/ 96 h 352"/>
                <a:gd name="T60" fmla="*/ 337 w 456"/>
                <a:gd name="T61" fmla="*/ 144 h 352"/>
                <a:gd name="T62" fmla="*/ 381 w 456"/>
                <a:gd name="T63" fmla="*/ 205 h 352"/>
                <a:gd name="T64" fmla="*/ 426 w 456"/>
                <a:gd name="T65" fmla="*/ 273 h 352"/>
                <a:gd name="T66" fmla="*/ 446 w 456"/>
                <a:gd name="T6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6" h="352">
                  <a:moveTo>
                    <a:pt x="456" y="338"/>
                  </a:moveTo>
                  <a:lnTo>
                    <a:pt x="456" y="338"/>
                  </a:lnTo>
                  <a:lnTo>
                    <a:pt x="456" y="290"/>
                  </a:lnTo>
                  <a:lnTo>
                    <a:pt x="450" y="246"/>
                  </a:lnTo>
                  <a:lnTo>
                    <a:pt x="439" y="205"/>
                  </a:lnTo>
                  <a:lnTo>
                    <a:pt x="426" y="167"/>
                  </a:lnTo>
                  <a:lnTo>
                    <a:pt x="412" y="133"/>
                  </a:lnTo>
                  <a:lnTo>
                    <a:pt x="392" y="106"/>
                  </a:lnTo>
                  <a:lnTo>
                    <a:pt x="368" y="79"/>
                  </a:lnTo>
                  <a:lnTo>
                    <a:pt x="341" y="58"/>
                  </a:lnTo>
                  <a:lnTo>
                    <a:pt x="310" y="38"/>
                  </a:lnTo>
                  <a:lnTo>
                    <a:pt x="276" y="24"/>
                  </a:lnTo>
                  <a:lnTo>
                    <a:pt x="238" y="14"/>
                  </a:lnTo>
                  <a:lnTo>
                    <a:pt x="197" y="4"/>
                  </a:lnTo>
                  <a:lnTo>
                    <a:pt x="153" y="0"/>
                  </a:lnTo>
                  <a:lnTo>
                    <a:pt x="105" y="0"/>
                  </a:lnTo>
                  <a:lnTo>
                    <a:pt x="54" y="4"/>
                  </a:lnTo>
                  <a:lnTo>
                    <a:pt x="0" y="11"/>
                  </a:lnTo>
                  <a:lnTo>
                    <a:pt x="0" y="11"/>
                  </a:lnTo>
                  <a:lnTo>
                    <a:pt x="23" y="62"/>
                  </a:lnTo>
                  <a:lnTo>
                    <a:pt x="51" y="109"/>
                  </a:lnTo>
                  <a:lnTo>
                    <a:pt x="78" y="150"/>
                  </a:lnTo>
                  <a:lnTo>
                    <a:pt x="105" y="188"/>
                  </a:lnTo>
                  <a:lnTo>
                    <a:pt x="133" y="222"/>
                  </a:lnTo>
                  <a:lnTo>
                    <a:pt x="160" y="253"/>
                  </a:lnTo>
                  <a:lnTo>
                    <a:pt x="187" y="280"/>
                  </a:lnTo>
                  <a:lnTo>
                    <a:pt x="218" y="300"/>
                  </a:lnTo>
                  <a:lnTo>
                    <a:pt x="245" y="321"/>
                  </a:lnTo>
                  <a:lnTo>
                    <a:pt x="276" y="335"/>
                  </a:lnTo>
                  <a:lnTo>
                    <a:pt x="303" y="345"/>
                  </a:lnTo>
                  <a:lnTo>
                    <a:pt x="334" y="352"/>
                  </a:lnTo>
                  <a:lnTo>
                    <a:pt x="364" y="352"/>
                  </a:lnTo>
                  <a:lnTo>
                    <a:pt x="395" y="352"/>
                  </a:lnTo>
                  <a:lnTo>
                    <a:pt x="426" y="345"/>
                  </a:lnTo>
                  <a:lnTo>
                    <a:pt x="456" y="338"/>
                  </a:lnTo>
                  <a:lnTo>
                    <a:pt x="456" y="338"/>
                  </a:lnTo>
                  <a:lnTo>
                    <a:pt x="456" y="338"/>
                  </a:lnTo>
                  <a:close/>
                  <a:moveTo>
                    <a:pt x="446" y="314"/>
                  </a:moveTo>
                  <a:lnTo>
                    <a:pt x="446" y="314"/>
                  </a:lnTo>
                  <a:lnTo>
                    <a:pt x="399" y="249"/>
                  </a:lnTo>
                  <a:lnTo>
                    <a:pt x="347" y="191"/>
                  </a:lnTo>
                  <a:lnTo>
                    <a:pt x="296" y="140"/>
                  </a:lnTo>
                  <a:lnTo>
                    <a:pt x="245" y="99"/>
                  </a:lnTo>
                  <a:lnTo>
                    <a:pt x="190" y="69"/>
                  </a:lnTo>
                  <a:lnTo>
                    <a:pt x="160" y="55"/>
                  </a:lnTo>
                  <a:lnTo>
                    <a:pt x="133" y="41"/>
                  </a:lnTo>
                  <a:lnTo>
                    <a:pt x="102" y="34"/>
                  </a:lnTo>
                  <a:lnTo>
                    <a:pt x="75" y="28"/>
                  </a:lnTo>
                  <a:lnTo>
                    <a:pt x="44" y="21"/>
                  </a:lnTo>
                  <a:lnTo>
                    <a:pt x="13" y="17"/>
                  </a:lnTo>
                  <a:lnTo>
                    <a:pt x="13" y="17"/>
                  </a:lnTo>
                  <a:lnTo>
                    <a:pt x="47" y="17"/>
                  </a:lnTo>
                  <a:lnTo>
                    <a:pt x="81" y="17"/>
                  </a:lnTo>
                  <a:lnTo>
                    <a:pt x="112" y="17"/>
                  </a:lnTo>
                  <a:lnTo>
                    <a:pt x="143" y="24"/>
                  </a:lnTo>
                  <a:lnTo>
                    <a:pt x="173" y="34"/>
                  </a:lnTo>
                  <a:lnTo>
                    <a:pt x="204" y="45"/>
                  </a:lnTo>
                  <a:lnTo>
                    <a:pt x="231" y="58"/>
                  </a:lnTo>
                  <a:lnTo>
                    <a:pt x="259" y="75"/>
                  </a:lnTo>
                  <a:lnTo>
                    <a:pt x="286" y="96"/>
                  </a:lnTo>
                  <a:lnTo>
                    <a:pt x="313" y="120"/>
                  </a:lnTo>
                  <a:lnTo>
                    <a:pt x="337" y="144"/>
                  </a:lnTo>
                  <a:lnTo>
                    <a:pt x="361" y="174"/>
                  </a:lnTo>
                  <a:lnTo>
                    <a:pt x="381" y="205"/>
                  </a:lnTo>
                  <a:lnTo>
                    <a:pt x="405" y="239"/>
                  </a:lnTo>
                  <a:lnTo>
                    <a:pt x="426" y="273"/>
                  </a:lnTo>
                  <a:lnTo>
                    <a:pt x="446" y="314"/>
                  </a:lnTo>
                  <a:lnTo>
                    <a:pt x="446" y="314"/>
                  </a:lnTo>
                  <a:close/>
                </a:path>
              </a:pathLst>
            </a:custGeom>
            <a:solidFill>
              <a:schemeClr val="tx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3"/>
            <p:cNvSpPr>
              <a:spLocks noEditPoints="1"/>
            </p:cNvSpPr>
            <p:nvPr/>
          </p:nvSpPr>
          <p:spPr bwMode="auto">
            <a:xfrm>
              <a:off x="5408613" y="3171825"/>
              <a:ext cx="373062" cy="314325"/>
            </a:xfrm>
            <a:custGeom>
              <a:avLst/>
              <a:gdLst>
                <a:gd name="T0" fmla="*/ 0 w 235"/>
                <a:gd name="T1" fmla="*/ 191 h 198"/>
                <a:gd name="T2" fmla="*/ 0 w 235"/>
                <a:gd name="T3" fmla="*/ 191 h 198"/>
                <a:gd name="T4" fmla="*/ 0 w 235"/>
                <a:gd name="T5" fmla="*/ 164 h 198"/>
                <a:gd name="T6" fmla="*/ 0 w 235"/>
                <a:gd name="T7" fmla="*/ 140 h 198"/>
                <a:gd name="T8" fmla="*/ 4 w 235"/>
                <a:gd name="T9" fmla="*/ 119 h 198"/>
                <a:gd name="T10" fmla="*/ 10 w 235"/>
                <a:gd name="T11" fmla="*/ 99 h 198"/>
                <a:gd name="T12" fmla="*/ 17 w 235"/>
                <a:gd name="T13" fmla="*/ 82 h 198"/>
                <a:gd name="T14" fmla="*/ 27 w 235"/>
                <a:gd name="T15" fmla="*/ 65 h 198"/>
                <a:gd name="T16" fmla="*/ 38 w 235"/>
                <a:gd name="T17" fmla="*/ 51 h 198"/>
                <a:gd name="T18" fmla="*/ 51 w 235"/>
                <a:gd name="T19" fmla="*/ 37 h 198"/>
                <a:gd name="T20" fmla="*/ 68 w 235"/>
                <a:gd name="T21" fmla="*/ 27 h 198"/>
                <a:gd name="T22" fmla="*/ 85 w 235"/>
                <a:gd name="T23" fmla="*/ 17 h 198"/>
                <a:gd name="T24" fmla="*/ 106 w 235"/>
                <a:gd name="T25" fmla="*/ 10 h 198"/>
                <a:gd name="T26" fmla="*/ 126 w 235"/>
                <a:gd name="T27" fmla="*/ 3 h 198"/>
                <a:gd name="T28" fmla="*/ 150 w 235"/>
                <a:gd name="T29" fmla="*/ 0 h 198"/>
                <a:gd name="T30" fmla="*/ 177 w 235"/>
                <a:gd name="T31" fmla="*/ 0 h 198"/>
                <a:gd name="T32" fmla="*/ 235 w 235"/>
                <a:gd name="T33" fmla="*/ 0 h 198"/>
                <a:gd name="T34" fmla="*/ 235 w 235"/>
                <a:gd name="T35" fmla="*/ 0 h 198"/>
                <a:gd name="T36" fmla="*/ 208 w 235"/>
                <a:gd name="T37" fmla="*/ 55 h 198"/>
                <a:gd name="T38" fmla="*/ 184 w 235"/>
                <a:gd name="T39" fmla="*/ 99 h 198"/>
                <a:gd name="T40" fmla="*/ 157 w 235"/>
                <a:gd name="T41" fmla="*/ 136 h 198"/>
                <a:gd name="T42" fmla="*/ 126 w 235"/>
                <a:gd name="T43" fmla="*/ 164 h 198"/>
                <a:gd name="T44" fmla="*/ 96 w 235"/>
                <a:gd name="T45" fmla="*/ 184 h 198"/>
                <a:gd name="T46" fmla="*/ 82 w 235"/>
                <a:gd name="T47" fmla="*/ 191 h 198"/>
                <a:gd name="T48" fmla="*/ 65 w 235"/>
                <a:gd name="T49" fmla="*/ 194 h 198"/>
                <a:gd name="T50" fmla="*/ 51 w 235"/>
                <a:gd name="T51" fmla="*/ 198 h 198"/>
                <a:gd name="T52" fmla="*/ 34 w 235"/>
                <a:gd name="T53" fmla="*/ 198 h 198"/>
                <a:gd name="T54" fmla="*/ 0 w 235"/>
                <a:gd name="T55" fmla="*/ 191 h 198"/>
                <a:gd name="T56" fmla="*/ 0 w 235"/>
                <a:gd name="T57" fmla="*/ 191 h 198"/>
                <a:gd name="T58" fmla="*/ 0 w 235"/>
                <a:gd name="T59" fmla="*/ 191 h 198"/>
                <a:gd name="T60" fmla="*/ 4 w 235"/>
                <a:gd name="T61" fmla="*/ 177 h 198"/>
                <a:gd name="T62" fmla="*/ 4 w 235"/>
                <a:gd name="T63" fmla="*/ 177 h 198"/>
                <a:gd name="T64" fmla="*/ 27 w 235"/>
                <a:gd name="T65" fmla="*/ 140 h 198"/>
                <a:gd name="T66" fmla="*/ 51 w 235"/>
                <a:gd name="T67" fmla="*/ 109 h 198"/>
                <a:gd name="T68" fmla="*/ 79 w 235"/>
                <a:gd name="T69" fmla="*/ 82 h 198"/>
                <a:gd name="T70" fmla="*/ 106 w 235"/>
                <a:gd name="T71" fmla="*/ 58 h 198"/>
                <a:gd name="T72" fmla="*/ 133 w 235"/>
                <a:gd name="T73" fmla="*/ 37 h 198"/>
                <a:gd name="T74" fmla="*/ 164 w 235"/>
                <a:gd name="T75" fmla="*/ 20 h 198"/>
                <a:gd name="T76" fmla="*/ 195 w 235"/>
                <a:gd name="T77" fmla="*/ 10 h 198"/>
                <a:gd name="T78" fmla="*/ 225 w 235"/>
                <a:gd name="T79" fmla="*/ 3 h 198"/>
                <a:gd name="T80" fmla="*/ 225 w 235"/>
                <a:gd name="T81" fmla="*/ 3 h 198"/>
                <a:gd name="T82" fmla="*/ 191 w 235"/>
                <a:gd name="T83" fmla="*/ 7 h 198"/>
                <a:gd name="T84" fmla="*/ 157 w 235"/>
                <a:gd name="T85" fmla="*/ 14 h 198"/>
                <a:gd name="T86" fmla="*/ 126 w 235"/>
                <a:gd name="T87" fmla="*/ 24 h 198"/>
                <a:gd name="T88" fmla="*/ 96 w 235"/>
                <a:gd name="T89" fmla="*/ 44 h 198"/>
                <a:gd name="T90" fmla="*/ 68 w 235"/>
                <a:gd name="T91" fmla="*/ 68 h 198"/>
                <a:gd name="T92" fmla="*/ 44 w 235"/>
                <a:gd name="T93" fmla="*/ 99 h 198"/>
                <a:gd name="T94" fmla="*/ 24 w 235"/>
                <a:gd name="T95" fmla="*/ 136 h 198"/>
                <a:gd name="T96" fmla="*/ 4 w 235"/>
                <a:gd name="T97" fmla="*/ 177 h 198"/>
                <a:gd name="T98" fmla="*/ 4 w 235"/>
                <a:gd name="T99" fmla="*/ 17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5" h="198">
                  <a:moveTo>
                    <a:pt x="0" y="191"/>
                  </a:moveTo>
                  <a:lnTo>
                    <a:pt x="0" y="191"/>
                  </a:lnTo>
                  <a:lnTo>
                    <a:pt x="0" y="164"/>
                  </a:lnTo>
                  <a:lnTo>
                    <a:pt x="0" y="140"/>
                  </a:lnTo>
                  <a:lnTo>
                    <a:pt x="4" y="119"/>
                  </a:lnTo>
                  <a:lnTo>
                    <a:pt x="10" y="99"/>
                  </a:lnTo>
                  <a:lnTo>
                    <a:pt x="17" y="82"/>
                  </a:lnTo>
                  <a:lnTo>
                    <a:pt x="27" y="65"/>
                  </a:lnTo>
                  <a:lnTo>
                    <a:pt x="38" y="51"/>
                  </a:lnTo>
                  <a:lnTo>
                    <a:pt x="51" y="37"/>
                  </a:lnTo>
                  <a:lnTo>
                    <a:pt x="68" y="27"/>
                  </a:lnTo>
                  <a:lnTo>
                    <a:pt x="85" y="17"/>
                  </a:lnTo>
                  <a:lnTo>
                    <a:pt x="106" y="10"/>
                  </a:lnTo>
                  <a:lnTo>
                    <a:pt x="126" y="3"/>
                  </a:lnTo>
                  <a:lnTo>
                    <a:pt x="150" y="0"/>
                  </a:lnTo>
                  <a:lnTo>
                    <a:pt x="177" y="0"/>
                  </a:lnTo>
                  <a:lnTo>
                    <a:pt x="235" y="0"/>
                  </a:lnTo>
                  <a:lnTo>
                    <a:pt x="235" y="0"/>
                  </a:lnTo>
                  <a:lnTo>
                    <a:pt x="208" y="55"/>
                  </a:lnTo>
                  <a:lnTo>
                    <a:pt x="184" y="99"/>
                  </a:lnTo>
                  <a:lnTo>
                    <a:pt x="157" y="136"/>
                  </a:lnTo>
                  <a:lnTo>
                    <a:pt x="126" y="164"/>
                  </a:lnTo>
                  <a:lnTo>
                    <a:pt x="96" y="184"/>
                  </a:lnTo>
                  <a:lnTo>
                    <a:pt x="82" y="191"/>
                  </a:lnTo>
                  <a:lnTo>
                    <a:pt x="65" y="194"/>
                  </a:lnTo>
                  <a:lnTo>
                    <a:pt x="51" y="198"/>
                  </a:lnTo>
                  <a:lnTo>
                    <a:pt x="34" y="198"/>
                  </a:lnTo>
                  <a:lnTo>
                    <a:pt x="0" y="191"/>
                  </a:lnTo>
                  <a:lnTo>
                    <a:pt x="0" y="191"/>
                  </a:lnTo>
                  <a:lnTo>
                    <a:pt x="0" y="191"/>
                  </a:lnTo>
                  <a:close/>
                  <a:moveTo>
                    <a:pt x="4" y="177"/>
                  </a:moveTo>
                  <a:lnTo>
                    <a:pt x="4" y="177"/>
                  </a:lnTo>
                  <a:lnTo>
                    <a:pt x="27" y="140"/>
                  </a:lnTo>
                  <a:lnTo>
                    <a:pt x="51" y="109"/>
                  </a:lnTo>
                  <a:lnTo>
                    <a:pt x="79" y="82"/>
                  </a:lnTo>
                  <a:lnTo>
                    <a:pt x="106" y="58"/>
                  </a:lnTo>
                  <a:lnTo>
                    <a:pt x="133" y="37"/>
                  </a:lnTo>
                  <a:lnTo>
                    <a:pt x="164" y="20"/>
                  </a:lnTo>
                  <a:lnTo>
                    <a:pt x="195" y="10"/>
                  </a:lnTo>
                  <a:lnTo>
                    <a:pt x="225" y="3"/>
                  </a:lnTo>
                  <a:lnTo>
                    <a:pt x="225" y="3"/>
                  </a:lnTo>
                  <a:lnTo>
                    <a:pt x="191" y="7"/>
                  </a:lnTo>
                  <a:lnTo>
                    <a:pt x="157" y="14"/>
                  </a:lnTo>
                  <a:lnTo>
                    <a:pt x="126" y="24"/>
                  </a:lnTo>
                  <a:lnTo>
                    <a:pt x="96" y="44"/>
                  </a:lnTo>
                  <a:lnTo>
                    <a:pt x="68" y="68"/>
                  </a:lnTo>
                  <a:lnTo>
                    <a:pt x="44" y="99"/>
                  </a:lnTo>
                  <a:lnTo>
                    <a:pt x="24" y="136"/>
                  </a:lnTo>
                  <a:lnTo>
                    <a:pt x="4" y="177"/>
                  </a:lnTo>
                  <a:lnTo>
                    <a:pt x="4" y="177"/>
                  </a:lnTo>
                  <a:close/>
                </a:path>
              </a:pathLst>
            </a:custGeom>
            <a:solidFill>
              <a:srgbClr val="79B50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1338823810"/>
      </p:ext>
    </p:extLst>
  </p:cSld>
  <p:clrMapOvr>
    <a:masterClrMapping/>
  </p:clrMapOvr>
  <mc:AlternateContent xmlns:mc="http://schemas.openxmlformats.org/markup-compatibility/2006">
    <mc:Choice xmlns:p14="http://schemas.microsoft.com/office/powerpoint/2010/main" xmlns="" Requires="p14">
      <p:transition spd="slow" p14:dur="800" advTm="5857">
        <p14:prism/>
      </p:transition>
    </mc:Choice>
    <mc:Fallback>
      <p:transition spd="slow" advTm="58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300"/>
                                        <p:tgtEl>
                                          <p:spTgt spid="18"/>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300"/>
                                        <p:tgtEl>
                                          <p:spTgt spid="17"/>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3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16"/>
                                        </p:tgtEl>
                                        <p:attrNameLst>
                                          <p:attrName>ppt_y</p:attrName>
                                        </p:attrNameLst>
                                      </p:cBhvr>
                                      <p:tavLst>
                                        <p:tav tm="0">
                                          <p:val>
                                            <p:strVal val="#ppt_y"/>
                                          </p:val>
                                        </p:tav>
                                        <p:tav tm="100000">
                                          <p:val>
                                            <p:strVal val="#ppt_y"/>
                                          </p:val>
                                        </p:tav>
                                      </p:tavLst>
                                    </p:anim>
                                    <p:anim calcmode="lin" valueType="num">
                                      <p:cBhvr>
                                        <p:cTn id="17" dur="3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16"/>
                                        </p:tgtEl>
                                      </p:cBhvr>
                                    </p:animEffect>
                                  </p:childTnLst>
                                </p:cTn>
                              </p:par>
                            </p:childTnLst>
                          </p:cTn>
                        </p:par>
                        <p:par>
                          <p:cTn id="20" fill="hold">
                            <p:stCondLst>
                              <p:cond delay="1080"/>
                            </p:stCondLst>
                            <p:childTnLst>
                              <p:par>
                                <p:cTn id="21" presetID="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300" fill="hold"/>
                                        <p:tgtEl>
                                          <p:spTgt spid="12"/>
                                        </p:tgtEl>
                                        <p:attrNameLst>
                                          <p:attrName>ppt_x</p:attrName>
                                        </p:attrNameLst>
                                      </p:cBhvr>
                                      <p:tavLst>
                                        <p:tav tm="0">
                                          <p:val>
                                            <p:strVal val="0-#ppt_w/2"/>
                                          </p:val>
                                        </p:tav>
                                        <p:tav tm="100000">
                                          <p:val>
                                            <p:strVal val="#ppt_x"/>
                                          </p:val>
                                        </p:tav>
                                      </p:tavLst>
                                    </p:anim>
                                    <p:anim calcmode="lin" valueType="num">
                                      <p:cBhvr additive="base">
                                        <p:cTn id="24" dur="30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1380"/>
                            </p:stCondLst>
                            <p:childTnLst>
                              <p:par>
                                <p:cTn id="26" presetID="2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par>
                          <p:cTn id="29" fill="hold">
                            <p:stCondLst>
                              <p:cond delay="188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300" fill="hold"/>
                                        <p:tgtEl>
                                          <p:spTgt spid="11"/>
                                        </p:tgtEl>
                                        <p:attrNameLst>
                                          <p:attrName>ppt_x</p:attrName>
                                        </p:attrNameLst>
                                      </p:cBhvr>
                                      <p:tavLst>
                                        <p:tav tm="0">
                                          <p:val>
                                            <p:strVal val="0-#ppt_w/2"/>
                                          </p:val>
                                        </p:tav>
                                        <p:tav tm="100000">
                                          <p:val>
                                            <p:strVal val="#ppt_x"/>
                                          </p:val>
                                        </p:tav>
                                      </p:tavLst>
                                    </p:anim>
                                    <p:anim calcmode="lin" valueType="num">
                                      <p:cBhvr additive="base">
                                        <p:cTn id="33" dur="3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218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2680"/>
                            </p:stCondLst>
                            <p:childTnLst>
                              <p:par>
                                <p:cTn id="39" presetID="2" presetClass="entr" presetSubtype="8"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300" fill="hold"/>
                                        <p:tgtEl>
                                          <p:spTgt spid="13"/>
                                        </p:tgtEl>
                                        <p:attrNameLst>
                                          <p:attrName>ppt_x</p:attrName>
                                        </p:attrNameLst>
                                      </p:cBhvr>
                                      <p:tavLst>
                                        <p:tav tm="0">
                                          <p:val>
                                            <p:strVal val="0-#ppt_w/2"/>
                                          </p:val>
                                        </p:tav>
                                        <p:tav tm="100000">
                                          <p:val>
                                            <p:strVal val="#ppt_x"/>
                                          </p:val>
                                        </p:tav>
                                      </p:tavLst>
                                    </p:anim>
                                    <p:anim calcmode="lin" valueType="num">
                                      <p:cBhvr additive="base">
                                        <p:cTn id="42" dur="300" fill="hold"/>
                                        <p:tgtEl>
                                          <p:spTgt spid="13"/>
                                        </p:tgtEl>
                                        <p:attrNameLst>
                                          <p:attrName>ppt_y</p:attrName>
                                        </p:attrNameLst>
                                      </p:cBhvr>
                                      <p:tavLst>
                                        <p:tav tm="0">
                                          <p:val>
                                            <p:strVal val="#ppt_y"/>
                                          </p:val>
                                        </p:tav>
                                        <p:tav tm="100000">
                                          <p:val>
                                            <p:strVal val="#ppt_y"/>
                                          </p:val>
                                        </p:tav>
                                      </p:tavLst>
                                    </p:anim>
                                  </p:childTnLst>
                                </p:cTn>
                              </p:par>
                            </p:childTnLst>
                          </p:cTn>
                        </p:par>
                        <p:par>
                          <p:cTn id="43" fill="hold">
                            <p:stCondLst>
                              <p:cond delay="2980"/>
                            </p:stCondLst>
                            <p:childTnLst>
                              <p:par>
                                <p:cTn id="44" presetID="22" presetClass="entr" presetSubtype="4"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childTnLst>
                          </p:cTn>
                        </p:par>
                        <p:par>
                          <p:cTn id="47" fill="hold">
                            <p:stCondLst>
                              <p:cond delay="3480"/>
                            </p:stCondLst>
                            <p:childTnLst>
                              <p:par>
                                <p:cTn id="48" presetID="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300" fill="hold"/>
                                        <p:tgtEl>
                                          <p:spTgt spid="14"/>
                                        </p:tgtEl>
                                        <p:attrNameLst>
                                          <p:attrName>ppt_x</p:attrName>
                                        </p:attrNameLst>
                                      </p:cBhvr>
                                      <p:tavLst>
                                        <p:tav tm="0">
                                          <p:val>
                                            <p:strVal val="0-#ppt_w/2"/>
                                          </p:val>
                                        </p:tav>
                                        <p:tav tm="100000">
                                          <p:val>
                                            <p:strVal val="#ppt_x"/>
                                          </p:val>
                                        </p:tav>
                                      </p:tavLst>
                                    </p:anim>
                                    <p:anim calcmode="lin" valueType="num">
                                      <p:cBhvr additive="base">
                                        <p:cTn id="51" dur="300" fill="hold"/>
                                        <p:tgtEl>
                                          <p:spTgt spid="14"/>
                                        </p:tgtEl>
                                        <p:attrNameLst>
                                          <p:attrName>ppt_y</p:attrName>
                                        </p:attrNameLst>
                                      </p:cBhvr>
                                      <p:tavLst>
                                        <p:tav tm="0">
                                          <p:val>
                                            <p:strVal val="#ppt_y"/>
                                          </p:val>
                                        </p:tav>
                                        <p:tav tm="100000">
                                          <p:val>
                                            <p:strVal val="#ppt_y"/>
                                          </p:val>
                                        </p:tav>
                                      </p:tavLst>
                                    </p:anim>
                                  </p:childTnLst>
                                </p:cTn>
                              </p:par>
                            </p:childTnLst>
                          </p:cTn>
                        </p:par>
                        <p:par>
                          <p:cTn id="52" fill="hold">
                            <p:stCondLst>
                              <p:cond delay="3780"/>
                            </p:stCondLst>
                            <p:childTnLst>
                              <p:par>
                                <p:cTn id="53" presetID="22" presetClass="entr" presetSubtype="1"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up)">
                                      <p:cBhvr>
                                        <p:cTn id="55" dur="500"/>
                                        <p:tgtEl>
                                          <p:spTgt spid="6"/>
                                        </p:tgtEl>
                                      </p:cBhvr>
                                    </p:animEffect>
                                  </p:childTnLst>
                                </p:cTn>
                              </p:par>
                            </p:childTnLst>
                          </p:cTn>
                        </p:par>
                        <p:par>
                          <p:cTn id="56" fill="hold">
                            <p:stCondLst>
                              <p:cond delay="4280"/>
                            </p:stCondLst>
                            <p:childTnLst>
                              <p:par>
                                <p:cTn id="57" presetID="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300" fill="hold"/>
                                        <p:tgtEl>
                                          <p:spTgt spid="15"/>
                                        </p:tgtEl>
                                        <p:attrNameLst>
                                          <p:attrName>ppt_x</p:attrName>
                                        </p:attrNameLst>
                                      </p:cBhvr>
                                      <p:tavLst>
                                        <p:tav tm="0">
                                          <p:val>
                                            <p:strVal val="0-#ppt_w/2"/>
                                          </p:val>
                                        </p:tav>
                                        <p:tav tm="100000">
                                          <p:val>
                                            <p:strVal val="#ppt_x"/>
                                          </p:val>
                                        </p:tav>
                                      </p:tavLst>
                                    </p:anim>
                                    <p:anim calcmode="lin" valueType="num">
                                      <p:cBhvr additive="base">
                                        <p:cTn id="60" dur="300" fill="hold"/>
                                        <p:tgtEl>
                                          <p:spTgt spid="15"/>
                                        </p:tgtEl>
                                        <p:attrNameLst>
                                          <p:attrName>ppt_y</p:attrName>
                                        </p:attrNameLst>
                                      </p:cBhvr>
                                      <p:tavLst>
                                        <p:tav tm="0">
                                          <p:val>
                                            <p:strVal val="#ppt_y"/>
                                          </p:val>
                                        </p:tav>
                                        <p:tav tm="100000">
                                          <p:val>
                                            <p:strVal val="#ppt_y"/>
                                          </p:val>
                                        </p:tav>
                                      </p:tavLst>
                                    </p:anim>
                                  </p:childTnLst>
                                </p:cTn>
                              </p:par>
                            </p:childTnLst>
                          </p:cTn>
                        </p:par>
                        <p:par>
                          <p:cTn id="61" fill="hold">
                            <p:stCondLst>
                              <p:cond delay="4580"/>
                            </p:stCondLst>
                            <p:childTnLst>
                              <p:par>
                                <p:cTn id="62" presetID="22" presetClass="entr" presetSubtype="4"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771971f2a7c438cfc395e51151f1c4179d89"/>
</p:tagLst>
</file>

<file path=ppt/tags/tag2.xml><?xml version="1.0" encoding="utf-8"?>
<p:tagLst xmlns:a="http://schemas.openxmlformats.org/drawingml/2006/main" xmlns:r="http://schemas.openxmlformats.org/officeDocument/2006/relationships" xmlns:p="http://schemas.openxmlformats.org/presentationml/2006/main">
  <p:tag name="TIMING" val="|2.4|0.9"/>
</p:tagLst>
</file>

<file path=ppt/theme/theme1.xml><?xml version="1.0" encoding="utf-8"?>
<a:theme xmlns:a="http://schemas.openxmlformats.org/drawingml/2006/main" name="1_默认设计模板">
  <a:themeElements>
    <a:clrScheme name="自定义 1">
      <a:dk1>
        <a:srgbClr val="2D582B"/>
      </a:dk1>
      <a:lt1>
        <a:srgbClr val="459301"/>
      </a:lt1>
      <a:dk2>
        <a:srgbClr val="383431"/>
      </a:dk2>
      <a:lt2>
        <a:srgbClr val="A2CD4A"/>
      </a:lt2>
      <a:accent1>
        <a:srgbClr val="5DA8D4"/>
      </a:accent1>
      <a:accent2>
        <a:srgbClr val="EBD000"/>
      </a:accent2>
      <a:accent3>
        <a:srgbClr val="2D582B"/>
      </a:accent3>
      <a:accent4>
        <a:srgbClr val="F1EBD5"/>
      </a:accent4>
      <a:accent5>
        <a:srgbClr val="2D582B"/>
      </a:accent5>
      <a:accent6>
        <a:srgbClr val="A2CD4A"/>
      </a:accent6>
      <a:hlink>
        <a:srgbClr val="459301"/>
      </a:hlink>
      <a:folHlink>
        <a:srgbClr val="5DA8D4"/>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3577</TotalTime>
  <Pages>0</Pages>
  <Words>4140</Words>
  <Characters>0</Characters>
  <Application>Microsoft Office PowerPoint</Application>
  <DocSecurity>0</DocSecurity>
  <PresentationFormat>自定义</PresentationFormat>
  <Lines>0</Lines>
  <Paragraphs>555</Paragraphs>
  <Slides>43</Slides>
  <Notes>43</Notes>
  <HiddenSlides>0</HiddenSlides>
  <MMClips>1</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1_默认设计模板</vt:lpstr>
      <vt:lpstr>绿色环保节能减排低碳生活通用模板</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Manager>大侠素材铺</Manager>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342</cp:revision>
  <dcterms:created xsi:type="dcterms:W3CDTF">2013-01-25T01:44:32Z</dcterms:created>
  <dcterms:modified xsi:type="dcterms:W3CDTF">2017-07-07T15:39:35Z</dcterms:modified>
  <cp:category>大侠素材铺</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